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26" r:id="rId2"/>
    <p:sldMasterId id="2147483843" r:id="rId3"/>
    <p:sldMasterId id="2147483855" r:id="rId4"/>
    <p:sldMasterId id="2147483867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3" r:id="rId11"/>
    <p:sldId id="264" r:id="rId12"/>
    <p:sldId id="26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139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C7C0D-48A8-4990-A6EB-F8CAB6771E2A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4AA5-0182-421A-BC37-8996BC28B4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1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3167f2aa4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3167f2aa4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03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0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3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3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1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28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7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7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87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2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33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3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725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4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94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1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3015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015243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591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613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762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5455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02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58575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585758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58575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254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286183"/>
            <a:ext cx="9402041" cy="96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 panose="02020603050405020304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955512"/>
            <a:ext cx="10515600" cy="3807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650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6F34"/>
              </a:buClr>
              <a:buSzPts val="2800"/>
              <a:buChar char="•"/>
              <a:defRPr>
                <a:solidFill>
                  <a:srgbClr val="266F3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6F34"/>
              </a:buClr>
              <a:buSzPts val="2800"/>
              <a:buChar char="•"/>
              <a:defRPr>
                <a:solidFill>
                  <a:srgbClr val="266F3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593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01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6F34"/>
              </a:buClr>
              <a:buSzPts val="2400"/>
              <a:buNone/>
              <a:defRPr sz="2400" b="1">
                <a:solidFill>
                  <a:srgbClr val="266F3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6F34"/>
              </a:buClr>
              <a:buSzPts val="2400"/>
              <a:buNone/>
              <a:defRPr sz="2400" b="1">
                <a:solidFill>
                  <a:srgbClr val="266F3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370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4850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93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 panose="020206030504050203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5257079" y="1933214"/>
            <a:ext cx="6172200" cy="405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2"/>
          </p:nvPr>
        </p:nvSpPr>
        <p:spPr>
          <a:xfrm>
            <a:off x="839788" y="1933213"/>
            <a:ext cx="3932237" cy="405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646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838199" y="424873"/>
            <a:ext cx="6292274" cy="82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 panose="020206030504050203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>
            <a:spLocks noGrp="1"/>
          </p:cNvSpPr>
          <p:nvPr>
            <p:ph type="pic" idx="2"/>
          </p:nvPr>
        </p:nvSpPr>
        <p:spPr>
          <a:xfrm>
            <a:off x="5180012" y="1935812"/>
            <a:ext cx="6172200" cy="4054763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839788" y="1935812"/>
            <a:ext cx="3932237" cy="393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384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291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358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title"/>
          </p:nvPr>
        </p:nvSpPr>
        <p:spPr>
          <a:xfrm rot="5400000">
            <a:off x="7902214" y="2725377"/>
            <a:ext cx="4274272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 rot="5400000">
            <a:off x="2568214" y="172676"/>
            <a:ext cx="427427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5719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DD21-316C-4BF2-BE4E-ED26E0A2CE0E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5F2A-4001-4478-B02F-7BF9DA006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06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DD21-316C-4BF2-BE4E-ED26E0A2CE0E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5F2A-4001-4478-B02F-7BF9DA006C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44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80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13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04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6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67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78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58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105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3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88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776267"/>
            <a:ext cx="6673200" cy="2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7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2pPr>
            <a:lvl3pPr lvl="2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3pPr>
            <a:lvl4pPr lvl="3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4pPr>
            <a:lvl5pPr lvl="4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5pPr>
            <a:lvl6pPr lvl="5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6pPr>
            <a:lvl7pPr lvl="6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7pPr>
            <a:lvl8pPr lvl="7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8pPr>
            <a:lvl9pPr lvl="8" algn="l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421300"/>
            <a:ext cx="6673200" cy="5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067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None/>
              <a:defRPr sz="2467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054800" y="0"/>
            <a:ext cx="113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-73833" y="719333"/>
            <a:ext cx="12265800" cy="6138667"/>
            <a:chOff x="-55375" y="539500"/>
            <a:chExt cx="9199350" cy="46040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-55375" y="4608575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4751675" y="539500"/>
              <a:ext cx="4392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8430775" y="805200"/>
              <a:ext cx="0" cy="4338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35178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2581467" y="2839136"/>
            <a:ext cx="30516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2"/>
          </p:nvPr>
        </p:nvSpPr>
        <p:spPr>
          <a:xfrm>
            <a:off x="2581467" y="1827033"/>
            <a:ext cx="3051600" cy="10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 hasCustomPrompt="1"/>
          </p:nvPr>
        </p:nvSpPr>
        <p:spPr>
          <a:xfrm>
            <a:off x="1324800" y="1977867"/>
            <a:ext cx="1168400" cy="15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2581467" y="5102900"/>
            <a:ext cx="30516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2581467" y="4090933"/>
            <a:ext cx="3051600" cy="10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 hasCustomPrompt="1"/>
          </p:nvPr>
        </p:nvSpPr>
        <p:spPr>
          <a:xfrm>
            <a:off x="1324800" y="4239616"/>
            <a:ext cx="1168400" cy="15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7959427" y="2839136"/>
            <a:ext cx="30516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7959427" y="1827033"/>
            <a:ext cx="3051600" cy="10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 hasCustomPrompt="1"/>
          </p:nvPr>
        </p:nvSpPr>
        <p:spPr>
          <a:xfrm>
            <a:off x="6711707" y="1977867"/>
            <a:ext cx="1168400" cy="15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7959427" y="5102900"/>
            <a:ext cx="305160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959427" y="4090933"/>
            <a:ext cx="3051600" cy="10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 hasCustomPrompt="1"/>
          </p:nvPr>
        </p:nvSpPr>
        <p:spPr>
          <a:xfrm>
            <a:off x="6711707" y="4239616"/>
            <a:ext cx="1168400" cy="15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/>
            </a:lvl9pPr>
          </a:lstStyle>
          <a:p>
            <a:r>
              <a:t>xx%</a:t>
            </a:r>
          </a:p>
        </p:txBody>
      </p:sp>
      <p:cxnSp>
        <p:nvCxnSpPr>
          <p:cNvPr id="91" name="Google Shape;91;p13"/>
          <p:cNvCxnSpPr/>
          <p:nvPr/>
        </p:nvCxnSpPr>
        <p:spPr>
          <a:xfrm rot="10800000">
            <a:off x="12002800" y="-133"/>
            <a:ext cx="0" cy="353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83247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951017" y="4542036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2"/>
          </p:nvPr>
        </p:nvSpPr>
        <p:spPr>
          <a:xfrm>
            <a:off x="951017" y="3713833"/>
            <a:ext cx="32004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3"/>
          </p:nvPr>
        </p:nvSpPr>
        <p:spPr>
          <a:xfrm>
            <a:off x="8040584" y="4542036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subTitle" idx="4"/>
          </p:nvPr>
        </p:nvSpPr>
        <p:spPr>
          <a:xfrm>
            <a:off x="8040584" y="3709867"/>
            <a:ext cx="32004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5"/>
          </p:nvPr>
        </p:nvSpPr>
        <p:spPr>
          <a:xfrm>
            <a:off x="4495800" y="4542036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subTitle" idx="6"/>
          </p:nvPr>
        </p:nvSpPr>
        <p:spPr>
          <a:xfrm>
            <a:off x="4495800" y="3709867"/>
            <a:ext cx="32004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889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1"/>
          </p:nvPr>
        </p:nvSpPr>
        <p:spPr>
          <a:xfrm>
            <a:off x="950992" y="4687468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subTitle" idx="2"/>
          </p:nvPr>
        </p:nvSpPr>
        <p:spPr>
          <a:xfrm>
            <a:off x="950992" y="4054399"/>
            <a:ext cx="32004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subTitle" idx="3"/>
          </p:nvPr>
        </p:nvSpPr>
        <p:spPr>
          <a:xfrm>
            <a:off x="8040608" y="4687468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subTitle" idx="4"/>
          </p:nvPr>
        </p:nvSpPr>
        <p:spPr>
          <a:xfrm>
            <a:off x="8040608" y="4054399"/>
            <a:ext cx="32004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5"/>
          </p:nvPr>
        </p:nvSpPr>
        <p:spPr>
          <a:xfrm>
            <a:off x="4495800" y="4687468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ubTitle" idx="6"/>
          </p:nvPr>
        </p:nvSpPr>
        <p:spPr>
          <a:xfrm>
            <a:off x="4495800" y="4054399"/>
            <a:ext cx="32004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6" name="Google Shape;246;p31"/>
          <p:cNvSpPr txBox="1">
            <a:spLocks noGrp="1"/>
          </p:cNvSpPr>
          <p:nvPr>
            <p:ph type="subTitle" idx="7"/>
          </p:nvPr>
        </p:nvSpPr>
        <p:spPr>
          <a:xfrm>
            <a:off x="950992" y="2466669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1"/>
          <p:cNvSpPr txBox="1">
            <a:spLocks noGrp="1"/>
          </p:cNvSpPr>
          <p:nvPr>
            <p:ph type="subTitle" idx="8"/>
          </p:nvPr>
        </p:nvSpPr>
        <p:spPr>
          <a:xfrm>
            <a:off x="950992" y="1833600"/>
            <a:ext cx="32004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ubTitle" idx="9"/>
          </p:nvPr>
        </p:nvSpPr>
        <p:spPr>
          <a:xfrm>
            <a:off x="4495800" y="2466669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13"/>
          </p:nvPr>
        </p:nvSpPr>
        <p:spPr>
          <a:xfrm>
            <a:off x="4495800" y="1833600"/>
            <a:ext cx="32004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subTitle" idx="14"/>
          </p:nvPr>
        </p:nvSpPr>
        <p:spPr>
          <a:xfrm>
            <a:off x="8040608" y="2466669"/>
            <a:ext cx="3200400" cy="11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5"/>
          </p:nvPr>
        </p:nvSpPr>
        <p:spPr>
          <a:xfrm>
            <a:off x="8040608" y="1833600"/>
            <a:ext cx="32004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2933"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endParaRPr/>
          </a:p>
        </p:txBody>
      </p:sp>
      <p:sp>
        <p:nvSpPr>
          <p:cNvPr id="252" name="Google Shape;252;p31"/>
          <p:cNvSpPr/>
          <p:nvPr/>
        </p:nvSpPr>
        <p:spPr>
          <a:xfrm rot="10800000" flipH="1">
            <a:off x="33" y="-35"/>
            <a:ext cx="3784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3" name="Google Shape;253;p31"/>
          <p:cNvGrpSpPr/>
          <p:nvPr/>
        </p:nvGrpSpPr>
        <p:grpSpPr>
          <a:xfrm rot="10800000" flipH="1">
            <a:off x="189233" y="356600"/>
            <a:ext cx="12002600" cy="6501400"/>
            <a:chOff x="141900" y="-26"/>
            <a:chExt cx="9001950" cy="4876050"/>
          </a:xfrm>
        </p:grpSpPr>
        <p:cxnSp>
          <p:nvCxnSpPr>
            <p:cNvPr id="254" name="Google Shape;254;p31"/>
            <p:cNvCxnSpPr/>
            <p:nvPr/>
          </p:nvCxnSpPr>
          <p:spPr>
            <a:xfrm>
              <a:off x="7907850" y="4876024"/>
              <a:ext cx="1236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31"/>
            <p:cNvCxnSpPr/>
            <p:nvPr/>
          </p:nvCxnSpPr>
          <p:spPr>
            <a:xfrm rot="10800000">
              <a:off x="141900" y="-26"/>
              <a:ext cx="0" cy="3958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52536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5" name="Google Shape;265;p33"/>
          <p:cNvCxnSpPr/>
          <p:nvPr/>
        </p:nvCxnSpPr>
        <p:spPr>
          <a:xfrm rot="10800000">
            <a:off x="12002800" y="-133"/>
            <a:ext cx="0" cy="353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33"/>
          <p:cNvSpPr/>
          <p:nvPr/>
        </p:nvSpPr>
        <p:spPr>
          <a:xfrm>
            <a:off x="11054800" y="0"/>
            <a:ext cx="113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267" name="Google Shape;267;p33"/>
          <p:cNvCxnSpPr/>
          <p:nvPr/>
        </p:nvCxnSpPr>
        <p:spPr>
          <a:xfrm>
            <a:off x="5697600" y="6501367"/>
            <a:ext cx="64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33"/>
          <p:cNvCxnSpPr/>
          <p:nvPr/>
        </p:nvCxnSpPr>
        <p:spPr>
          <a:xfrm rot="10800000">
            <a:off x="948333" y="0"/>
            <a:ext cx="0" cy="550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343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222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/>
          <p:nvPr/>
        </p:nvSpPr>
        <p:spPr>
          <a:xfrm rot="10800000">
            <a:off x="167" y="0"/>
            <a:ext cx="955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1" name="Google Shape;271;p34"/>
          <p:cNvGrpSpPr/>
          <p:nvPr/>
        </p:nvGrpSpPr>
        <p:grpSpPr>
          <a:xfrm rot="10800000">
            <a:off x="0" y="484133"/>
            <a:ext cx="11813600" cy="6373867"/>
            <a:chOff x="283800" y="0"/>
            <a:chExt cx="8860200" cy="4780400"/>
          </a:xfrm>
        </p:grpSpPr>
        <p:cxnSp>
          <p:nvCxnSpPr>
            <p:cNvPr id="272" name="Google Shape;272;p34"/>
            <p:cNvCxnSpPr/>
            <p:nvPr/>
          </p:nvCxnSpPr>
          <p:spPr>
            <a:xfrm>
              <a:off x="4273200" y="4780400"/>
              <a:ext cx="4870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34"/>
            <p:cNvCxnSpPr/>
            <p:nvPr/>
          </p:nvCxnSpPr>
          <p:spPr>
            <a:xfrm rot="10800000">
              <a:off x="283800" y="0"/>
              <a:ext cx="0" cy="413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4853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7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58EC4-1098-4EDB-94DF-8C355883C54E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B704CA-9946-40D7-AE1D-1C13E58941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 panose="02020603050405020304"/>
              <a:buNone/>
              <a:defRPr sz="4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 dirty="0"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endParaRPr dirty="0"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817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4/28/2021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National (AfCFTA) Coordination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B3C472E-1A81-4CA6-A975-919EC4887D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11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627533"/>
            <a:ext cx="10290000" cy="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Golos Text"/>
              <a:buNone/>
              <a:defRPr sz="31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729867"/>
            <a:ext cx="10290000" cy="4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●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missioner"/>
              <a:buChar char="○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missioner"/>
              <a:buChar char="■"/>
              <a:defRPr>
                <a:solidFill>
                  <a:schemeClr val="dk1"/>
                </a:solidFill>
                <a:latin typeface="Commissioner"/>
                <a:ea typeface="Commissioner"/>
                <a:cs typeface="Commissioner"/>
                <a:sym typeface="Commission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2031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../clipboard/media/image50.svg"/><Relationship Id="rId7" Type="http://schemas.openxmlformats.org/officeDocument/2006/relationships/image" Target="../../clipboard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../clipboard/media/image13.svg"/><Relationship Id="rId5" Type="http://schemas.openxmlformats.org/officeDocument/2006/relationships/image" Target="../../clipboard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../clipboard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01783"/>
            <a:ext cx="8825658" cy="3575598"/>
          </a:xfrm>
        </p:spPr>
        <p:txBody>
          <a:bodyPr/>
          <a:lstStyle/>
          <a:p>
            <a:pPr algn="just"/>
            <a:r>
              <a:rPr lang="en-GB" sz="4000" b="1" dirty="0" smtClean="0">
                <a:solidFill>
                  <a:srgbClr val="7030A0"/>
                </a:solidFill>
              </a:rPr>
              <a:t>The relevance of </a:t>
            </a:r>
            <a:r>
              <a:rPr lang="en-GB" sz="4000" b="1" dirty="0" err="1" smtClean="0">
                <a:solidFill>
                  <a:srgbClr val="7030A0"/>
                </a:solidFill>
              </a:rPr>
              <a:t>AfCFTA</a:t>
            </a:r>
            <a:r>
              <a:rPr lang="en-GB" sz="4000" b="1" dirty="0" smtClean="0">
                <a:solidFill>
                  <a:srgbClr val="7030A0"/>
                </a:solidFill>
              </a:rPr>
              <a:t> (African Continental Free Trade Area) to The Strengthening Of The Quantity Surveying Practices on the Continent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06171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By SURV. HUMPHREY TOGBE AMEGADOE </a:t>
            </a:r>
            <a:r>
              <a:rPr lang="en-GB" dirty="0" err="1" smtClean="0"/>
              <a:t>FGhIS</a:t>
            </a:r>
            <a:r>
              <a:rPr lang="en-GB" dirty="0" smtClean="0"/>
              <a:t>, PMP,MRICS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27432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60282"/>
              </p:ext>
            </p:extLst>
          </p:nvPr>
        </p:nvGraphicFramePr>
        <p:xfrm>
          <a:off x="2011680" y="627063"/>
          <a:ext cx="821653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709">
                  <a:extLst>
                    <a:ext uri="{9D8B030D-6E8A-4147-A177-3AD203B41FA5}">
                      <a16:colId xmlns:a16="http://schemas.microsoft.com/office/drawing/2014/main" val="3576795638"/>
                    </a:ext>
                  </a:extLst>
                </a:gridCol>
                <a:gridCol w="4483091">
                  <a:extLst>
                    <a:ext uri="{9D8B030D-6E8A-4147-A177-3AD203B41FA5}">
                      <a16:colId xmlns:a16="http://schemas.microsoft.com/office/drawing/2014/main" val="4009010228"/>
                    </a:ext>
                  </a:extLst>
                </a:gridCol>
                <a:gridCol w="2962738">
                  <a:extLst>
                    <a:ext uri="{9D8B030D-6E8A-4147-A177-3AD203B41FA5}">
                      <a16:colId xmlns:a16="http://schemas.microsoft.com/office/drawing/2014/main" val="2019749073"/>
                    </a:ext>
                  </a:extLst>
                </a:gridCol>
              </a:tblGrid>
              <a:tr h="27091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151525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Congo,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84990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Djibouti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088964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Mauritania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006321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42971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Senegal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30620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Togo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461730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Egypt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85416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Ethiopia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81518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Gambia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78960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Sahrawi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Arab Democratic Rep.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922144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Sierra Leone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30/04/2019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928439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Zimbabwe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24/05/2019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374708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Burkina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Faso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29/05/2019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784354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Tome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Principe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27/06/2019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90540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Equatorial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Guinea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02/07/2019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58871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Gabon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07/07/2019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92371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Mauritius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07/10/2019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56013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African Rep.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22/09/2020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85423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Angola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04/11/2020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461188"/>
                  </a:ext>
                </a:extLst>
              </a:tr>
              <a:tr h="27091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Lesotho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27/11/2020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3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70263"/>
            <a:ext cx="10515600" cy="7837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313152"/>
              </p:ext>
            </p:extLst>
          </p:nvPr>
        </p:nvGraphicFramePr>
        <p:xfrm>
          <a:off x="1946365" y="509457"/>
          <a:ext cx="8856618" cy="6021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1">
                  <a:extLst>
                    <a:ext uri="{9D8B030D-6E8A-4147-A177-3AD203B41FA5}">
                      <a16:colId xmlns:a16="http://schemas.microsoft.com/office/drawing/2014/main" val="3847570018"/>
                    </a:ext>
                  </a:extLst>
                </a:gridCol>
                <a:gridCol w="5081451">
                  <a:extLst>
                    <a:ext uri="{9D8B030D-6E8A-4147-A177-3AD203B41FA5}">
                      <a16:colId xmlns:a16="http://schemas.microsoft.com/office/drawing/2014/main" val="3486138669"/>
                    </a:ext>
                  </a:extLst>
                </a:gridCol>
                <a:gridCol w="2952206">
                  <a:extLst>
                    <a:ext uri="{9D8B030D-6E8A-4147-A177-3AD203B41FA5}">
                      <a16:colId xmlns:a16="http://schemas.microsoft.com/office/drawing/2014/main" val="3696735204"/>
                    </a:ext>
                  </a:extLst>
                </a:gridCol>
              </a:tblGrid>
              <a:tr h="354234">
                <a:tc>
                  <a:txBody>
                    <a:bodyPr/>
                    <a:lstStyle/>
                    <a:p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7582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Tunisia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27/11/2020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043442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Cameroon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01/12/2020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223407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Nigeria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05/12/2020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97324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Malawi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15/01/2021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93266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Zambia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05/02/2021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73952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Algeria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23/06/2021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10249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Burundi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26/08/2021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70680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Seychelles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15/09/2021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82743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Tanzania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17/01/2022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23910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Cape Verde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05/02/2022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108690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Democratic Republic of the Congo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23/02/2022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501180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Morocco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18/04/2022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85802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Guinea-Bissau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27/09/2022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639762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Botswana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19/02/2023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794215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Comoros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19/02/2023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59094"/>
                  </a:ext>
                </a:extLst>
              </a:tr>
              <a:tr h="354234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Mozambique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Yet to deposit their instrument with AUC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47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0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1886"/>
            <a:ext cx="8596668" cy="1306285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INSTITUTIONAL STRUCTURES ARE IN PLACE TO SUPPORT GHANAIAN BUSINESSES HARNESS THE BENEFITS OF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National Institutional Framework for </a:t>
            </a:r>
            <a:r>
              <a:rPr lang="en-GB" sz="2400" dirty="0" err="1">
                <a:solidFill>
                  <a:srgbClr val="7030A0"/>
                </a:solidFill>
              </a:rPr>
              <a:t>AfCFTA</a:t>
            </a:r>
            <a:r>
              <a:rPr lang="en-GB" sz="2400" dirty="0">
                <a:solidFill>
                  <a:srgbClr val="7030A0"/>
                </a:solidFill>
              </a:rPr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</a:rPr>
              <a:t>Inter-Ministerial </a:t>
            </a:r>
            <a:r>
              <a:rPr lang="en-GB" sz="2400" dirty="0">
                <a:solidFill>
                  <a:srgbClr val="7030A0"/>
                </a:solidFill>
              </a:rPr>
              <a:t>Facilitation Committee; made up of </a:t>
            </a:r>
            <a:r>
              <a:rPr lang="en-GB" sz="2400" dirty="0" smtClean="0">
                <a:solidFill>
                  <a:srgbClr val="7030A0"/>
                </a:solidFill>
              </a:rPr>
              <a:t>selected </a:t>
            </a:r>
            <a:r>
              <a:rPr lang="en-GB" sz="2400" dirty="0">
                <a:solidFill>
                  <a:srgbClr val="7030A0"/>
                </a:solidFill>
              </a:rPr>
              <a:t>Ministers, to </a:t>
            </a:r>
            <a:r>
              <a:rPr lang="en-GB" sz="2400" dirty="0" smtClean="0">
                <a:solidFill>
                  <a:srgbClr val="7030A0"/>
                </a:solidFill>
              </a:rPr>
              <a:t>	provide </a:t>
            </a:r>
            <a:r>
              <a:rPr lang="en-GB" sz="2400" dirty="0">
                <a:solidFill>
                  <a:srgbClr val="7030A0"/>
                </a:solidFill>
              </a:rPr>
              <a:t>policy oversight </a:t>
            </a:r>
            <a:r>
              <a:rPr lang="en-GB" sz="2400" dirty="0" smtClean="0">
                <a:solidFill>
                  <a:srgbClr val="7030A0"/>
                </a:solidFill>
              </a:rPr>
              <a:t>for government </a:t>
            </a:r>
            <a:r>
              <a:rPr lang="en-GB" sz="2400" dirty="0">
                <a:solidFill>
                  <a:srgbClr val="7030A0"/>
                </a:solidFill>
              </a:rPr>
              <a:t>participation.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</a:rPr>
              <a:t>National </a:t>
            </a:r>
            <a:r>
              <a:rPr lang="en-GB" sz="2400" dirty="0" err="1">
                <a:solidFill>
                  <a:srgbClr val="7030A0"/>
                </a:solidFill>
              </a:rPr>
              <a:t>AfCFTA</a:t>
            </a:r>
            <a:r>
              <a:rPr lang="en-GB" sz="2400" dirty="0">
                <a:solidFill>
                  <a:srgbClr val="7030A0"/>
                </a:solidFill>
              </a:rPr>
              <a:t> Steering Committee; provides technical </a:t>
            </a:r>
            <a:r>
              <a:rPr lang="en-GB" sz="2400" dirty="0" smtClean="0">
                <a:solidFill>
                  <a:srgbClr val="7030A0"/>
                </a:solidFill>
              </a:rPr>
              <a:t>inputs </a:t>
            </a:r>
            <a:r>
              <a:rPr lang="en-GB" sz="2400" dirty="0">
                <a:solidFill>
                  <a:srgbClr val="7030A0"/>
                </a:solidFill>
              </a:rPr>
              <a:t>and </a:t>
            </a:r>
            <a:r>
              <a:rPr lang="en-GB" sz="2400" dirty="0" smtClean="0">
                <a:solidFill>
                  <a:srgbClr val="7030A0"/>
                </a:solidFill>
              </a:rPr>
              <a:t>oversight for national </a:t>
            </a:r>
            <a:r>
              <a:rPr lang="en-GB" sz="2400" dirty="0">
                <a:solidFill>
                  <a:srgbClr val="7030A0"/>
                </a:solidFill>
              </a:rPr>
              <a:t>strategies for </a:t>
            </a:r>
            <a:r>
              <a:rPr lang="en-GB" sz="2400" dirty="0" smtClean="0">
                <a:solidFill>
                  <a:srgbClr val="7030A0"/>
                </a:solidFill>
              </a:rPr>
              <a:t>Boosting </a:t>
            </a:r>
            <a:r>
              <a:rPr lang="en-GB" sz="2400" dirty="0">
                <a:solidFill>
                  <a:srgbClr val="7030A0"/>
                </a:solidFill>
              </a:rPr>
              <a:t>Trade with Africa.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</a:rPr>
              <a:t>National </a:t>
            </a:r>
            <a:r>
              <a:rPr lang="en-GB" sz="2400" dirty="0" err="1">
                <a:solidFill>
                  <a:srgbClr val="7030A0"/>
                </a:solidFill>
              </a:rPr>
              <a:t>AfCFTA</a:t>
            </a:r>
            <a:r>
              <a:rPr lang="en-GB" sz="2400" dirty="0">
                <a:solidFill>
                  <a:srgbClr val="7030A0"/>
                </a:solidFill>
              </a:rPr>
              <a:t> Coordination Office; Coordinate the </a:t>
            </a:r>
            <a:r>
              <a:rPr lang="en-GB" sz="2400" dirty="0" smtClean="0">
                <a:solidFill>
                  <a:srgbClr val="7030A0"/>
                </a:solidFill>
              </a:rPr>
              <a:t>day-to-day implementation </a:t>
            </a:r>
            <a:r>
              <a:rPr lang="en-GB" sz="2400" dirty="0">
                <a:solidFill>
                  <a:srgbClr val="7030A0"/>
                </a:solidFill>
              </a:rPr>
              <a:t>of Ghana's </a:t>
            </a:r>
            <a:r>
              <a:rPr lang="en-GB" sz="2400" dirty="0" err="1" smtClean="0">
                <a:solidFill>
                  <a:srgbClr val="7030A0"/>
                </a:solidFill>
              </a:rPr>
              <a:t>AfCFTA</a:t>
            </a:r>
            <a:r>
              <a:rPr lang="en-GB" sz="2400" dirty="0" smtClean="0">
                <a:solidFill>
                  <a:srgbClr val="7030A0"/>
                </a:solidFill>
              </a:rPr>
              <a:t> strategy</a:t>
            </a:r>
            <a:r>
              <a:rPr lang="en-GB" sz="2400" dirty="0">
                <a:solidFill>
                  <a:srgbClr val="7030A0"/>
                </a:solidFill>
              </a:rPr>
              <a:t>.  </a:t>
            </a:r>
            <a:endParaRPr lang="en-GB" sz="2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7030A0"/>
                </a:solidFill>
              </a:rPr>
              <a:t> </a:t>
            </a:r>
            <a:r>
              <a:rPr lang="en-GB" sz="2400" dirty="0" smtClean="0">
                <a:solidFill>
                  <a:srgbClr val="7030A0"/>
                </a:solidFill>
              </a:rPr>
              <a:t>                                                            Cont’d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17" y="-1467394"/>
            <a:ext cx="8596668" cy="1320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53143"/>
            <a:ext cx="8596668" cy="5388219"/>
          </a:xfrm>
        </p:spPr>
        <p:txBody>
          <a:bodyPr>
            <a:normAutofit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Technical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Groups (TWGs) on the eight (8) clusters for </a:t>
            </a: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Boosting intra-African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Tracie namely -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Facilitation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Capacity( Industrialization),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Trade-related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(e.g. Transportation and Communication),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Finance,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Information,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Integration, and</a:t>
            </a:r>
          </a:p>
          <a:p>
            <a:pPr lvl="0">
              <a:buClr>
                <a:srgbClr val="90C226"/>
              </a:buCl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Services.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632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PROGRESS HAS NIGERIA MADE TOWARDS THE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7989"/>
            <a:ext cx="8596668" cy="41733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 has made progress towards the African Continental Free Trade Area (</a:t>
            </a:r>
            <a:r>
              <a:rPr lang="en-GB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several areas, including: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Trade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 is positioning itself to lead the continent in digital commerce.  The country has a high mobile penetration rate and a growing tech  start-up scene.  However, challenges remain, such as internet connectivity gaps and digital illiteracy.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Facilitation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Coordinating Office (NCO) is working to reduce the cost and time of trade by simplifying and modernizing import and export processes.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Finance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NCO is working to strengthen financial service institutions and businesses for continental trade.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-1672046"/>
            <a:ext cx="8596668" cy="7837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27463"/>
            <a:ext cx="8596668" cy="515308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 cont’d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Strategy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Action Committee on </a:t>
            </a:r>
            <a:r>
              <a:rPr lang="en-GB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(NAC) developed an Implementation Strategy to identify priority actions for the government to take.</a:t>
            </a:r>
          </a:p>
          <a:p>
            <a:pPr marL="0" indent="0">
              <a:buNone/>
            </a:pPr>
            <a:endParaRPr lang="en-GB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Policy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 has developed a new trade policy to prepare for </a:t>
            </a:r>
            <a:r>
              <a:rPr lang="en-GB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implementation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1B375B-6B67-4C88-89E4-1332A1CFB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0" y="760302"/>
            <a:ext cx="5779921" cy="457101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(AfCFTA) Coordination Office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20343"/>
            <a:ext cx="2081349" cy="2650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AfCFTA Secretariat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3087" y="1284111"/>
            <a:ext cx="490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INITIAL TRADE UNDER THE GTI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bas Neue Bold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3087" y="1734982"/>
            <a:ext cx="5712823" cy="4273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2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Keda (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Gh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) Ceramics exported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ceramic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tiles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 to Cameroon.</a:t>
            </a:r>
          </a:p>
          <a:p>
            <a:pPr marL="0" marR="0" lvl="2" indent="-164465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ebas Neue Bold"/>
              <a:ea typeface="+mn-ea"/>
              <a:cs typeface="+mn-cs"/>
            </a:endParaRPr>
          </a:p>
          <a:p>
            <a:pPr marL="18415" marR="0" lvl="2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Ghana received/imported the following:</a:t>
            </a:r>
          </a:p>
          <a:p>
            <a:pPr marL="642620" marR="0" lvl="4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Tea and </a:t>
            </a: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from Kenya</a:t>
            </a:r>
          </a:p>
          <a:p>
            <a:pPr marL="642620" marR="0" lvl="4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Coffee and Tea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from Rwanda</a:t>
            </a:r>
          </a:p>
          <a:p>
            <a:pPr marL="642620" marR="0" lvl="4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Dried Fruits 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from Cameroon</a:t>
            </a:r>
          </a:p>
          <a:p>
            <a:pPr marL="642620" marR="0" lvl="4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Processed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meat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bas Neue Bold"/>
                <a:ea typeface="+mn-ea"/>
                <a:cs typeface="+mn-cs"/>
              </a:rPr>
              <a:t> from Egypt </a:t>
            </a:r>
          </a:p>
        </p:txBody>
      </p:sp>
    </p:spTree>
    <p:extLst>
      <p:ext uri="{BB962C8B-B14F-4D97-AF65-F5344CB8AC3E}">
        <p14:creationId xmlns:p14="http://schemas.microsoft.com/office/powerpoint/2010/main" val="38332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62"/>
          <p:cNvSpPr>
            <a:spLocks noChangeArrowheads="1"/>
          </p:cNvSpPr>
          <p:nvPr/>
        </p:nvSpPr>
        <p:spPr bwMode="auto">
          <a:xfrm>
            <a:off x="-136592" y="80149"/>
            <a:ext cx="10549288" cy="1218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941F3A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41F3A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JULY 2024: 39 PARTICIPATING COUNTRIES</a:t>
            </a:r>
          </a:p>
        </p:txBody>
      </p:sp>
      <p:grpSp>
        <p:nvGrpSpPr>
          <p:cNvPr id="123" name="Groupe 524"/>
          <p:cNvGrpSpPr/>
          <p:nvPr/>
        </p:nvGrpSpPr>
        <p:grpSpPr>
          <a:xfrm>
            <a:off x="843974" y="1707321"/>
            <a:ext cx="8349168" cy="5150679"/>
            <a:chOff x="598139" y="1846566"/>
            <a:chExt cx="6394574" cy="4934596"/>
          </a:xfrm>
        </p:grpSpPr>
        <p:grpSp>
          <p:nvGrpSpPr>
            <p:cNvPr id="124" name="Groupe 100"/>
            <p:cNvGrpSpPr/>
            <p:nvPr/>
          </p:nvGrpSpPr>
          <p:grpSpPr>
            <a:xfrm>
              <a:off x="1733813" y="2142294"/>
              <a:ext cx="5258900" cy="4625764"/>
              <a:chOff x="3028309" y="299326"/>
              <a:chExt cx="7560484" cy="6226996"/>
            </a:xfrm>
          </p:grpSpPr>
          <p:sp>
            <p:nvSpPr>
              <p:cNvPr id="147" name="Ellipse 101"/>
              <p:cNvSpPr/>
              <p:nvPr/>
            </p:nvSpPr>
            <p:spPr>
              <a:xfrm>
                <a:off x="4139511" y="1274456"/>
                <a:ext cx="621659" cy="759943"/>
              </a:xfrm>
              <a:prstGeom prst="ellipse">
                <a:avLst/>
              </a:prstGeom>
              <a:solidFill>
                <a:srgbClr val="D9D9D9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148" name="Group 4"/>
              <p:cNvGrpSpPr/>
              <p:nvPr/>
            </p:nvGrpSpPr>
            <p:grpSpPr>
              <a:xfrm>
                <a:off x="3028309" y="337715"/>
                <a:ext cx="7560484" cy="6188607"/>
                <a:chOff x="3728626" y="2105814"/>
                <a:chExt cx="4601962" cy="3881407"/>
              </a:xfrm>
            </p:grpSpPr>
            <p:sp>
              <p:nvSpPr>
                <p:cNvPr id="180" name="Freeform 72"/>
                <p:cNvSpPr>
                  <a:spLocks noEditPoints="1"/>
                </p:cNvSpPr>
                <p:nvPr/>
              </p:nvSpPr>
              <p:spPr bwMode="auto">
                <a:xfrm>
                  <a:off x="5749316" y="4363221"/>
                  <a:ext cx="617538" cy="693733"/>
                </a:xfrm>
                <a:custGeom>
                  <a:avLst/>
                  <a:gdLst>
                    <a:gd name="T0" fmla="*/ 80 w 389"/>
                    <a:gd name="T1" fmla="*/ 47 h 437"/>
                    <a:gd name="T2" fmla="*/ 126 w 389"/>
                    <a:gd name="T3" fmla="*/ 46 h 437"/>
                    <a:gd name="T4" fmla="*/ 154 w 389"/>
                    <a:gd name="T5" fmla="*/ 49 h 437"/>
                    <a:gd name="T6" fmla="*/ 159 w 389"/>
                    <a:gd name="T7" fmla="*/ 68 h 437"/>
                    <a:gd name="T8" fmla="*/ 164 w 389"/>
                    <a:gd name="T9" fmla="*/ 83 h 437"/>
                    <a:gd name="T10" fmla="*/ 173 w 389"/>
                    <a:gd name="T11" fmla="*/ 98 h 437"/>
                    <a:gd name="T12" fmla="*/ 181 w 389"/>
                    <a:gd name="T13" fmla="*/ 111 h 437"/>
                    <a:gd name="T14" fmla="*/ 196 w 389"/>
                    <a:gd name="T15" fmla="*/ 116 h 437"/>
                    <a:gd name="T16" fmla="*/ 221 w 389"/>
                    <a:gd name="T17" fmla="*/ 111 h 437"/>
                    <a:gd name="T18" fmla="*/ 241 w 389"/>
                    <a:gd name="T19" fmla="*/ 102 h 437"/>
                    <a:gd name="T20" fmla="*/ 249 w 389"/>
                    <a:gd name="T21" fmla="*/ 82 h 437"/>
                    <a:gd name="T22" fmla="*/ 270 w 389"/>
                    <a:gd name="T23" fmla="*/ 80 h 437"/>
                    <a:gd name="T24" fmla="*/ 289 w 389"/>
                    <a:gd name="T25" fmla="*/ 90 h 437"/>
                    <a:gd name="T26" fmla="*/ 319 w 389"/>
                    <a:gd name="T27" fmla="*/ 95 h 437"/>
                    <a:gd name="T28" fmla="*/ 317 w 389"/>
                    <a:gd name="T29" fmla="*/ 110 h 437"/>
                    <a:gd name="T30" fmla="*/ 323 w 389"/>
                    <a:gd name="T31" fmla="*/ 132 h 437"/>
                    <a:gd name="T32" fmla="*/ 319 w 389"/>
                    <a:gd name="T33" fmla="*/ 160 h 437"/>
                    <a:gd name="T34" fmla="*/ 331 w 389"/>
                    <a:gd name="T35" fmla="*/ 181 h 437"/>
                    <a:gd name="T36" fmla="*/ 333 w 389"/>
                    <a:gd name="T37" fmla="*/ 201 h 437"/>
                    <a:gd name="T38" fmla="*/ 339 w 389"/>
                    <a:gd name="T39" fmla="*/ 214 h 437"/>
                    <a:gd name="T40" fmla="*/ 362 w 389"/>
                    <a:gd name="T41" fmla="*/ 210 h 437"/>
                    <a:gd name="T42" fmla="*/ 387 w 389"/>
                    <a:gd name="T43" fmla="*/ 205 h 437"/>
                    <a:gd name="T44" fmla="*/ 387 w 389"/>
                    <a:gd name="T45" fmla="*/ 230 h 437"/>
                    <a:gd name="T46" fmla="*/ 384 w 389"/>
                    <a:gd name="T47" fmla="*/ 263 h 437"/>
                    <a:gd name="T48" fmla="*/ 344 w 389"/>
                    <a:gd name="T49" fmla="*/ 272 h 437"/>
                    <a:gd name="T50" fmla="*/ 324 w 389"/>
                    <a:gd name="T51" fmla="*/ 332 h 437"/>
                    <a:gd name="T52" fmla="*/ 326 w 389"/>
                    <a:gd name="T53" fmla="*/ 378 h 437"/>
                    <a:gd name="T54" fmla="*/ 334 w 389"/>
                    <a:gd name="T55" fmla="*/ 391 h 437"/>
                    <a:gd name="T56" fmla="*/ 349 w 389"/>
                    <a:gd name="T57" fmla="*/ 409 h 437"/>
                    <a:gd name="T58" fmla="*/ 366 w 389"/>
                    <a:gd name="T59" fmla="*/ 420 h 437"/>
                    <a:gd name="T60" fmla="*/ 301 w 389"/>
                    <a:gd name="T61" fmla="*/ 433 h 437"/>
                    <a:gd name="T62" fmla="*/ 278 w 389"/>
                    <a:gd name="T63" fmla="*/ 434 h 437"/>
                    <a:gd name="T64" fmla="*/ 255 w 389"/>
                    <a:gd name="T65" fmla="*/ 431 h 437"/>
                    <a:gd name="T66" fmla="*/ 223 w 389"/>
                    <a:gd name="T67" fmla="*/ 426 h 437"/>
                    <a:gd name="T68" fmla="*/ 155 w 389"/>
                    <a:gd name="T69" fmla="*/ 416 h 437"/>
                    <a:gd name="T70" fmla="*/ 71 w 389"/>
                    <a:gd name="T71" fmla="*/ 417 h 437"/>
                    <a:gd name="T72" fmla="*/ 47 w 389"/>
                    <a:gd name="T73" fmla="*/ 402 h 437"/>
                    <a:gd name="T74" fmla="*/ 25 w 389"/>
                    <a:gd name="T75" fmla="*/ 411 h 437"/>
                    <a:gd name="T76" fmla="*/ 6 w 389"/>
                    <a:gd name="T77" fmla="*/ 412 h 437"/>
                    <a:gd name="T78" fmla="*/ 4 w 389"/>
                    <a:gd name="T79" fmla="*/ 374 h 437"/>
                    <a:gd name="T80" fmla="*/ 12 w 389"/>
                    <a:gd name="T81" fmla="*/ 354 h 437"/>
                    <a:gd name="T82" fmla="*/ 18 w 389"/>
                    <a:gd name="T83" fmla="*/ 333 h 437"/>
                    <a:gd name="T84" fmla="*/ 20 w 389"/>
                    <a:gd name="T85" fmla="*/ 309 h 437"/>
                    <a:gd name="T86" fmla="*/ 27 w 389"/>
                    <a:gd name="T87" fmla="*/ 291 h 437"/>
                    <a:gd name="T88" fmla="*/ 40 w 389"/>
                    <a:gd name="T89" fmla="*/ 273 h 437"/>
                    <a:gd name="T90" fmla="*/ 52 w 389"/>
                    <a:gd name="T91" fmla="*/ 260 h 437"/>
                    <a:gd name="T92" fmla="*/ 63 w 389"/>
                    <a:gd name="T93" fmla="*/ 244 h 437"/>
                    <a:gd name="T94" fmla="*/ 68 w 389"/>
                    <a:gd name="T95" fmla="*/ 211 h 437"/>
                    <a:gd name="T96" fmla="*/ 55 w 389"/>
                    <a:gd name="T97" fmla="*/ 181 h 437"/>
                    <a:gd name="T98" fmla="*/ 45 w 389"/>
                    <a:gd name="T99" fmla="*/ 156 h 437"/>
                    <a:gd name="T100" fmla="*/ 48 w 389"/>
                    <a:gd name="T101" fmla="*/ 139 h 437"/>
                    <a:gd name="T102" fmla="*/ 53 w 389"/>
                    <a:gd name="T103" fmla="*/ 129 h 437"/>
                    <a:gd name="T104" fmla="*/ 35 w 389"/>
                    <a:gd name="T105" fmla="*/ 89 h 437"/>
                    <a:gd name="T106" fmla="*/ 18 w 389"/>
                    <a:gd name="T107" fmla="*/ 55 h 437"/>
                    <a:gd name="T108" fmla="*/ 33 w 389"/>
                    <a:gd name="T109" fmla="*/ 52 h 437"/>
                    <a:gd name="T110" fmla="*/ 56 w 389"/>
                    <a:gd name="T111" fmla="*/ 46 h 437"/>
                    <a:gd name="T112" fmla="*/ 35 w 389"/>
                    <a:gd name="T113" fmla="*/ 11 h 437"/>
                    <a:gd name="T114" fmla="*/ 25 w 389"/>
                    <a:gd name="T115" fmla="*/ 25 h 437"/>
                    <a:gd name="T116" fmla="*/ 14 w 389"/>
                    <a:gd name="T117" fmla="*/ 32 h 437"/>
                    <a:gd name="T118" fmla="*/ 10 w 389"/>
                    <a:gd name="T119" fmla="*/ 20 h 437"/>
                    <a:gd name="T120" fmla="*/ 28 w 389"/>
                    <a:gd name="T121" fmla="*/ 5 h 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89" h="437">
                      <a:moveTo>
                        <a:pt x="3" y="393"/>
                      </a:moveTo>
                      <a:lnTo>
                        <a:pt x="2" y="393"/>
                      </a:lnTo>
                      <a:lnTo>
                        <a:pt x="2" y="392"/>
                      </a:lnTo>
                      <a:lnTo>
                        <a:pt x="0" y="389"/>
                      </a:lnTo>
                      <a:lnTo>
                        <a:pt x="0" y="388"/>
                      </a:lnTo>
                      <a:lnTo>
                        <a:pt x="2" y="388"/>
                      </a:lnTo>
                      <a:lnTo>
                        <a:pt x="2" y="389"/>
                      </a:lnTo>
                      <a:lnTo>
                        <a:pt x="2" y="390"/>
                      </a:lnTo>
                      <a:lnTo>
                        <a:pt x="2" y="391"/>
                      </a:lnTo>
                      <a:lnTo>
                        <a:pt x="3" y="392"/>
                      </a:lnTo>
                      <a:lnTo>
                        <a:pt x="3" y="393"/>
                      </a:lnTo>
                      <a:close/>
                      <a:moveTo>
                        <a:pt x="71" y="46"/>
                      </a:moveTo>
                      <a:lnTo>
                        <a:pt x="73" y="46"/>
                      </a:lnTo>
                      <a:lnTo>
                        <a:pt x="73" y="47"/>
                      </a:lnTo>
                      <a:lnTo>
                        <a:pt x="76" y="46"/>
                      </a:lnTo>
                      <a:lnTo>
                        <a:pt x="77" y="46"/>
                      </a:lnTo>
                      <a:lnTo>
                        <a:pt x="78" y="47"/>
                      </a:lnTo>
                      <a:lnTo>
                        <a:pt x="80" y="47"/>
                      </a:lnTo>
                      <a:lnTo>
                        <a:pt x="83" y="47"/>
                      </a:lnTo>
                      <a:lnTo>
                        <a:pt x="85" y="47"/>
                      </a:lnTo>
                      <a:lnTo>
                        <a:pt x="86" y="47"/>
                      </a:lnTo>
                      <a:lnTo>
                        <a:pt x="89" y="47"/>
                      </a:lnTo>
                      <a:lnTo>
                        <a:pt x="90" y="47"/>
                      </a:lnTo>
                      <a:lnTo>
                        <a:pt x="93" y="47"/>
                      </a:lnTo>
                      <a:lnTo>
                        <a:pt x="96" y="47"/>
                      </a:lnTo>
                      <a:lnTo>
                        <a:pt x="97" y="47"/>
                      </a:lnTo>
                      <a:lnTo>
                        <a:pt x="99" y="47"/>
                      </a:lnTo>
                      <a:lnTo>
                        <a:pt x="103" y="47"/>
                      </a:lnTo>
                      <a:lnTo>
                        <a:pt x="105" y="47"/>
                      </a:lnTo>
                      <a:lnTo>
                        <a:pt x="109" y="46"/>
                      </a:lnTo>
                      <a:lnTo>
                        <a:pt x="111" y="46"/>
                      </a:lnTo>
                      <a:lnTo>
                        <a:pt x="114" y="46"/>
                      </a:lnTo>
                      <a:lnTo>
                        <a:pt x="117" y="46"/>
                      </a:lnTo>
                      <a:lnTo>
                        <a:pt x="120" y="46"/>
                      </a:lnTo>
                      <a:lnTo>
                        <a:pt x="123" y="46"/>
                      </a:lnTo>
                      <a:lnTo>
                        <a:pt x="126" y="46"/>
                      </a:lnTo>
                      <a:lnTo>
                        <a:pt x="128" y="46"/>
                      </a:lnTo>
                      <a:lnTo>
                        <a:pt x="132" y="46"/>
                      </a:lnTo>
                      <a:lnTo>
                        <a:pt x="134" y="46"/>
                      </a:lnTo>
                      <a:lnTo>
                        <a:pt x="138" y="46"/>
                      </a:lnTo>
                      <a:lnTo>
                        <a:pt x="140" y="46"/>
                      </a:lnTo>
                      <a:lnTo>
                        <a:pt x="144" y="46"/>
                      </a:lnTo>
                      <a:lnTo>
                        <a:pt x="145" y="46"/>
                      </a:lnTo>
                      <a:lnTo>
                        <a:pt x="146" y="46"/>
                      </a:lnTo>
                      <a:lnTo>
                        <a:pt x="147" y="47"/>
                      </a:lnTo>
                      <a:lnTo>
                        <a:pt x="148" y="47"/>
                      </a:lnTo>
                      <a:lnTo>
                        <a:pt x="149" y="47"/>
                      </a:lnTo>
                      <a:lnTo>
                        <a:pt x="150" y="47"/>
                      </a:lnTo>
                      <a:lnTo>
                        <a:pt x="152" y="47"/>
                      </a:lnTo>
                      <a:lnTo>
                        <a:pt x="153" y="47"/>
                      </a:lnTo>
                      <a:lnTo>
                        <a:pt x="154" y="48"/>
                      </a:lnTo>
                      <a:lnTo>
                        <a:pt x="153" y="48"/>
                      </a:lnTo>
                      <a:lnTo>
                        <a:pt x="153" y="49"/>
                      </a:lnTo>
                      <a:lnTo>
                        <a:pt x="154" y="49"/>
                      </a:lnTo>
                      <a:lnTo>
                        <a:pt x="154" y="52"/>
                      </a:lnTo>
                      <a:lnTo>
                        <a:pt x="155" y="52"/>
                      </a:lnTo>
                      <a:lnTo>
                        <a:pt x="155" y="53"/>
                      </a:lnTo>
                      <a:lnTo>
                        <a:pt x="154" y="53"/>
                      </a:lnTo>
                      <a:lnTo>
                        <a:pt x="155" y="53"/>
                      </a:lnTo>
                      <a:lnTo>
                        <a:pt x="156" y="54"/>
                      </a:lnTo>
                      <a:lnTo>
                        <a:pt x="157" y="55"/>
                      </a:lnTo>
                      <a:lnTo>
                        <a:pt x="157" y="56"/>
                      </a:lnTo>
                      <a:lnTo>
                        <a:pt x="157" y="58"/>
                      </a:lnTo>
                      <a:lnTo>
                        <a:pt x="157" y="60"/>
                      </a:lnTo>
                      <a:lnTo>
                        <a:pt x="157" y="61"/>
                      </a:lnTo>
                      <a:lnTo>
                        <a:pt x="156" y="61"/>
                      </a:lnTo>
                      <a:lnTo>
                        <a:pt x="156" y="63"/>
                      </a:lnTo>
                      <a:lnTo>
                        <a:pt x="157" y="63"/>
                      </a:lnTo>
                      <a:lnTo>
                        <a:pt x="157" y="65"/>
                      </a:lnTo>
                      <a:lnTo>
                        <a:pt x="157" y="66"/>
                      </a:lnTo>
                      <a:lnTo>
                        <a:pt x="159" y="67"/>
                      </a:lnTo>
                      <a:lnTo>
                        <a:pt x="159" y="68"/>
                      </a:lnTo>
                      <a:lnTo>
                        <a:pt x="159" y="69"/>
                      </a:lnTo>
                      <a:lnTo>
                        <a:pt x="159" y="70"/>
                      </a:lnTo>
                      <a:lnTo>
                        <a:pt x="159" y="72"/>
                      </a:lnTo>
                      <a:lnTo>
                        <a:pt x="160" y="73"/>
                      </a:lnTo>
                      <a:lnTo>
                        <a:pt x="161" y="75"/>
                      </a:lnTo>
                      <a:lnTo>
                        <a:pt x="161" y="76"/>
                      </a:lnTo>
                      <a:lnTo>
                        <a:pt x="162" y="76"/>
                      </a:lnTo>
                      <a:lnTo>
                        <a:pt x="162" y="77"/>
                      </a:lnTo>
                      <a:lnTo>
                        <a:pt x="163" y="77"/>
                      </a:lnTo>
                      <a:lnTo>
                        <a:pt x="164" y="77"/>
                      </a:lnTo>
                      <a:lnTo>
                        <a:pt x="164" y="79"/>
                      </a:lnTo>
                      <a:lnTo>
                        <a:pt x="164" y="80"/>
                      </a:lnTo>
                      <a:lnTo>
                        <a:pt x="164" y="81"/>
                      </a:lnTo>
                      <a:lnTo>
                        <a:pt x="166" y="81"/>
                      </a:lnTo>
                      <a:lnTo>
                        <a:pt x="166" y="82"/>
                      </a:lnTo>
                      <a:lnTo>
                        <a:pt x="166" y="83"/>
                      </a:lnTo>
                      <a:lnTo>
                        <a:pt x="166" y="84"/>
                      </a:lnTo>
                      <a:lnTo>
                        <a:pt x="164" y="83"/>
                      </a:lnTo>
                      <a:lnTo>
                        <a:pt x="164" y="84"/>
                      </a:lnTo>
                      <a:lnTo>
                        <a:pt x="164" y="87"/>
                      </a:lnTo>
                      <a:lnTo>
                        <a:pt x="164" y="88"/>
                      </a:lnTo>
                      <a:lnTo>
                        <a:pt x="166" y="89"/>
                      </a:lnTo>
                      <a:lnTo>
                        <a:pt x="167" y="90"/>
                      </a:lnTo>
                      <a:lnTo>
                        <a:pt x="167" y="91"/>
                      </a:lnTo>
                      <a:lnTo>
                        <a:pt x="168" y="91"/>
                      </a:lnTo>
                      <a:lnTo>
                        <a:pt x="168" y="93"/>
                      </a:lnTo>
                      <a:lnTo>
                        <a:pt x="169" y="93"/>
                      </a:lnTo>
                      <a:lnTo>
                        <a:pt x="170" y="94"/>
                      </a:lnTo>
                      <a:lnTo>
                        <a:pt x="170" y="95"/>
                      </a:lnTo>
                      <a:lnTo>
                        <a:pt x="171" y="95"/>
                      </a:lnTo>
                      <a:lnTo>
                        <a:pt x="173" y="95"/>
                      </a:lnTo>
                      <a:lnTo>
                        <a:pt x="173" y="96"/>
                      </a:lnTo>
                      <a:lnTo>
                        <a:pt x="171" y="96"/>
                      </a:lnTo>
                      <a:lnTo>
                        <a:pt x="171" y="97"/>
                      </a:lnTo>
                      <a:lnTo>
                        <a:pt x="173" y="97"/>
                      </a:lnTo>
                      <a:lnTo>
                        <a:pt x="173" y="98"/>
                      </a:lnTo>
                      <a:lnTo>
                        <a:pt x="173" y="100"/>
                      </a:lnTo>
                      <a:lnTo>
                        <a:pt x="174" y="101"/>
                      </a:lnTo>
                      <a:lnTo>
                        <a:pt x="175" y="101"/>
                      </a:lnTo>
                      <a:lnTo>
                        <a:pt x="176" y="102"/>
                      </a:lnTo>
                      <a:lnTo>
                        <a:pt x="176" y="103"/>
                      </a:lnTo>
                      <a:lnTo>
                        <a:pt x="176" y="104"/>
                      </a:lnTo>
                      <a:lnTo>
                        <a:pt x="177" y="104"/>
                      </a:lnTo>
                      <a:lnTo>
                        <a:pt x="176" y="105"/>
                      </a:lnTo>
                      <a:lnTo>
                        <a:pt x="177" y="105"/>
                      </a:lnTo>
                      <a:lnTo>
                        <a:pt x="177" y="107"/>
                      </a:lnTo>
                      <a:lnTo>
                        <a:pt x="178" y="107"/>
                      </a:lnTo>
                      <a:lnTo>
                        <a:pt x="178" y="108"/>
                      </a:lnTo>
                      <a:lnTo>
                        <a:pt x="180" y="108"/>
                      </a:lnTo>
                      <a:lnTo>
                        <a:pt x="180" y="109"/>
                      </a:lnTo>
                      <a:lnTo>
                        <a:pt x="181" y="110"/>
                      </a:lnTo>
                      <a:lnTo>
                        <a:pt x="181" y="109"/>
                      </a:lnTo>
                      <a:lnTo>
                        <a:pt x="181" y="110"/>
                      </a:lnTo>
                      <a:lnTo>
                        <a:pt x="181" y="111"/>
                      </a:lnTo>
                      <a:lnTo>
                        <a:pt x="182" y="111"/>
                      </a:lnTo>
                      <a:lnTo>
                        <a:pt x="182" y="112"/>
                      </a:lnTo>
                      <a:lnTo>
                        <a:pt x="182" y="111"/>
                      </a:lnTo>
                      <a:lnTo>
                        <a:pt x="182" y="112"/>
                      </a:lnTo>
                      <a:lnTo>
                        <a:pt x="182" y="114"/>
                      </a:lnTo>
                      <a:lnTo>
                        <a:pt x="183" y="114"/>
                      </a:lnTo>
                      <a:lnTo>
                        <a:pt x="184" y="114"/>
                      </a:lnTo>
                      <a:lnTo>
                        <a:pt x="184" y="115"/>
                      </a:lnTo>
                      <a:lnTo>
                        <a:pt x="183" y="116"/>
                      </a:lnTo>
                      <a:lnTo>
                        <a:pt x="184" y="116"/>
                      </a:lnTo>
                      <a:lnTo>
                        <a:pt x="185" y="117"/>
                      </a:lnTo>
                      <a:lnTo>
                        <a:pt x="187" y="117"/>
                      </a:lnTo>
                      <a:lnTo>
                        <a:pt x="189" y="116"/>
                      </a:lnTo>
                      <a:lnTo>
                        <a:pt x="190" y="116"/>
                      </a:lnTo>
                      <a:lnTo>
                        <a:pt x="191" y="116"/>
                      </a:lnTo>
                      <a:lnTo>
                        <a:pt x="194" y="115"/>
                      </a:lnTo>
                      <a:lnTo>
                        <a:pt x="195" y="115"/>
                      </a:lnTo>
                      <a:lnTo>
                        <a:pt x="196" y="116"/>
                      </a:lnTo>
                      <a:lnTo>
                        <a:pt x="198" y="117"/>
                      </a:lnTo>
                      <a:lnTo>
                        <a:pt x="202" y="117"/>
                      </a:lnTo>
                      <a:lnTo>
                        <a:pt x="202" y="116"/>
                      </a:lnTo>
                      <a:lnTo>
                        <a:pt x="202" y="115"/>
                      </a:lnTo>
                      <a:lnTo>
                        <a:pt x="202" y="114"/>
                      </a:lnTo>
                      <a:lnTo>
                        <a:pt x="203" y="114"/>
                      </a:lnTo>
                      <a:lnTo>
                        <a:pt x="204" y="114"/>
                      </a:lnTo>
                      <a:lnTo>
                        <a:pt x="206" y="114"/>
                      </a:lnTo>
                      <a:lnTo>
                        <a:pt x="209" y="114"/>
                      </a:lnTo>
                      <a:lnTo>
                        <a:pt x="210" y="114"/>
                      </a:lnTo>
                      <a:lnTo>
                        <a:pt x="211" y="114"/>
                      </a:lnTo>
                      <a:lnTo>
                        <a:pt x="213" y="114"/>
                      </a:lnTo>
                      <a:lnTo>
                        <a:pt x="214" y="114"/>
                      </a:lnTo>
                      <a:lnTo>
                        <a:pt x="214" y="112"/>
                      </a:lnTo>
                      <a:lnTo>
                        <a:pt x="214" y="111"/>
                      </a:lnTo>
                      <a:lnTo>
                        <a:pt x="217" y="111"/>
                      </a:lnTo>
                      <a:lnTo>
                        <a:pt x="219" y="111"/>
                      </a:lnTo>
                      <a:lnTo>
                        <a:pt x="221" y="111"/>
                      </a:lnTo>
                      <a:lnTo>
                        <a:pt x="221" y="112"/>
                      </a:lnTo>
                      <a:lnTo>
                        <a:pt x="223" y="112"/>
                      </a:lnTo>
                      <a:lnTo>
                        <a:pt x="223" y="114"/>
                      </a:lnTo>
                      <a:lnTo>
                        <a:pt x="224" y="114"/>
                      </a:lnTo>
                      <a:lnTo>
                        <a:pt x="228" y="114"/>
                      </a:lnTo>
                      <a:lnTo>
                        <a:pt x="232" y="114"/>
                      </a:lnTo>
                      <a:lnTo>
                        <a:pt x="237" y="114"/>
                      </a:lnTo>
                      <a:lnTo>
                        <a:pt x="240" y="114"/>
                      </a:lnTo>
                      <a:lnTo>
                        <a:pt x="241" y="114"/>
                      </a:lnTo>
                      <a:lnTo>
                        <a:pt x="240" y="111"/>
                      </a:lnTo>
                      <a:lnTo>
                        <a:pt x="240" y="110"/>
                      </a:lnTo>
                      <a:lnTo>
                        <a:pt x="240" y="109"/>
                      </a:lnTo>
                      <a:lnTo>
                        <a:pt x="241" y="108"/>
                      </a:lnTo>
                      <a:lnTo>
                        <a:pt x="241" y="107"/>
                      </a:lnTo>
                      <a:lnTo>
                        <a:pt x="241" y="104"/>
                      </a:lnTo>
                      <a:lnTo>
                        <a:pt x="242" y="104"/>
                      </a:lnTo>
                      <a:lnTo>
                        <a:pt x="241" y="103"/>
                      </a:lnTo>
                      <a:lnTo>
                        <a:pt x="241" y="102"/>
                      </a:lnTo>
                      <a:lnTo>
                        <a:pt x="241" y="101"/>
                      </a:lnTo>
                      <a:lnTo>
                        <a:pt x="241" y="100"/>
                      </a:lnTo>
                      <a:lnTo>
                        <a:pt x="244" y="100"/>
                      </a:lnTo>
                      <a:lnTo>
                        <a:pt x="245" y="100"/>
                      </a:lnTo>
                      <a:lnTo>
                        <a:pt x="245" y="98"/>
                      </a:lnTo>
                      <a:lnTo>
                        <a:pt x="245" y="97"/>
                      </a:lnTo>
                      <a:lnTo>
                        <a:pt x="246" y="97"/>
                      </a:lnTo>
                      <a:lnTo>
                        <a:pt x="246" y="96"/>
                      </a:lnTo>
                      <a:lnTo>
                        <a:pt x="245" y="94"/>
                      </a:lnTo>
                      <a:lnTo>
                        <a:pt x="245" y="93"/>
                      </a:lnTo>
                      <a:lnTo>
                        <a:pt x="245" y="91"/>
                      </a:lnTo>
                      <a:lnTo>
                        <a:pt x="245" y="87"/>
                      </a:lnTo>
                      <a:lnTo>
                        <a:pt x="246" y="86"/>
                      </a:lnTo>
                      <a:lnTo>
                        <a:pt x="246" y="84"/>
                      </a:lnTo>
                      <a:lnTo>
                        <a:pt x="247" y="83"/>
                      </a:lnTo>
                      <a:lnTo>
                        <a:pt x="246" y="82"/>
                      </a:lnTo>
                      <a:lnTo>
                        <a:pt x="248" y="82"/>
                      </a:lnTo>
                      <a:lnTo>
                        <a:pt x="249" y="82"/>
                      </a:lnTo>
                      <a:lnTo>
                        <a:pt x="251" y="82"/>
                      </a:lnTo>
                      <a:lnTo>
                        <a:pt x="252" y="82"/>
                      </a:lnTo>
                      <a:lnTo>
                        <a:pt x="253" y="82"/>
                      </a:lnTo>
                      <a:lnTo>
                        <a:pt x="254" y="82"/>
                      </a:lnTo>
                      <a:lnTo>
                        <a:pt x="256" y="82"/>
                      </a:lnTo>
                      <a:lnTo>
                        <a:pt x="258" y="82"/>
                      </a:lnTo>
                      <a:lnTo>
                        <a:pt x="259" y="82"/>
                      </a:lnTo>
                      <a:lnTo>
                        <a:pt x="260" y="82"/>
                      </a:lnTo>
                      <a:lnTo>
                        <a:pt x="261" y="82"/>
                      </a:lnTo>
                      <a:lnTo>
                        <a:pt x="262" y="82"/>
                      </a:lnTo>
                      <a:lnTo>
                        <a:pt x="263" y="82"/>
                      </a:lnTo>
                      <a:lnTo>
                        <a:pt x="265" y="82"/>
                      </a:lnTo>
                      <a:lnTo>
                        <a:pt x="267" y="82"/>
                      </a:lnTo>
                      <a:lnTo>
                        <a:pt x="268" y="82"/>
                      </a:lnTo>
                      <a:lnTo>
                        <a:pt x="269" y="82"/>
                      </a:lnTo>
                      <a:lnTo>
                        <a:pt x="270" y="82"/>
                      </a:lnTo>
                      <a:lnTo>
                        <a:pt x="270" y="81"/>
                      </a:lnTo>
                      <a:lnTo>
                        <a:pt x="270" y="80"/>
                      </a:lnTo>
                      <a:lnTo>
                        <a:pt x="272" y="80"/>
                      </a:lnTo>
                      <a:lnTo>
                        <a:pt x="272" y="79"/>
                      </a:lnTo>
                      <a:lnTo>
                        <a:pt x="274" y="79"/>
                      </a:lnTo>
                      <a:lnTo>
                        <a:pt x="276" y="79"/>
                      </a:lnTo>
                      <a:lnTo>
                        <a:pt x="278" y="79"/>
                      </a:lnTo>
                      <a:lnTo>
                        <a:pt x="281" y="79"/>
                      </a:lnTo>
                      <a:lnTo>
                        <a:pt x="280" y="81"/>
                      </a:lnTo>
                      <a:lnTo>
                        <a:pt x="278" y="83"/>
                      </a:lnTo>
                      <a:lnTo>
                        <a:pt x="278" y="84"/>
                      </a:lnTo>
                      <a:lnTo>
                        <a:pt x="277" y="86"/>
                      </a:lnTo>
                      <a:lnTo>
                        <a:pt x="277" y="88"/>
                      </a:lnTo>
                      <a:lnTo>
                        <a:pt x="277" y="89"/>
                      </a:lnTo>
                      <a:lnTo>
                        <a:pt x="277" y="90"/>
                      </a:lnTo>
                      <a:lnTo>
                        <a:pt x="280" y="90"/>
                      </a:lnTo>
                      <a:lnTo>
                        <a:pt x="282" y="90"/>
                      </a:lnTo>
                      <a:lnTo>
                        <a:pt x="284" y="90"/>
                      </a:lnTo>
                      <a:lnTo>
                        <a:pt x="287" y="90"/>
                      </a:lnTo>
                      <a:lnTo>
                        <a:pt x="289" y="90"/>
                      </a:lnTo>
                      <a:lnTo>
                        <a:pt x="290" y="90"/>
                      </a:lnTo>
                      <a:lnTo>
                        <a:pt x="292" y="90"/>
                      </a:lnTo>
                      <a:lnTo>
                        <a:pt x="295" y="90"/>
                      </a:lnTo>
                      <a:lnTo>
                        <a:pt x="297" y="90"/>
                      </a:lnTo>
                      <a:lnTo>
                        <a:pt x="299" y="90"/>
                      </a:lnTo>
                      <a:lnTo>
                        <a:pt x="302" y="90"/>
                      </a:lnTo>
                      <a:lnTo>
                        <a:pt x="304" y="90"/>
                      </a:lnTo>
                      <a:lnTo>
                        <a:pt x="306" y="90"/>
                      </a:lnTo>
                      <a:lnTo>
                        <a:pt x="309" y="90"/>
                      </a:lnTo>
                      <a:lnTo>
                        <a:pt x="311" y="90"/>
                      </a:lnTo>
                      <a:lnTo>
                        <a:pt x="313" y="90"/>
                      </a:lnTo>
                      <a:lnTo>
                        <a:pt x="316" y="90"/>
                      </a:lnTo>
                      <a:lnTo>
                        <a:pt x="317" y="90"/>
                      </a:lnTo>
                      <a:lnTo>
                        <a:pt x="318" y="90"/>
                      </a:lnTo>
                      <a:lnTo>
                        <a:pt x="318" y="91"/>
                      </a:lnTo>
                      <a:lnTo>
                        <a:pt x="319" y="93"/>
                      </a:lnTo>
                      <a:lnTo>
                        <a:pt x="319" y="94"/>
                      </a:lnTo>
                      <a:lnTo>
                        <a:pt x="319" y="95"/>
                      </a:lnTo>
                      <a:lnTo>
                        <a:pt x="320" y="95"/>
                      </a:lnTo>
                      <a:lnTo>
                        <a:pt x="319" y="95"/>
                      </a:lnTo>
                      <a:lnTo>
                        <a:pt x="319" y="96"/>
                      </a:lnTo>
                      <a:lnTo>
                        <a:pt x="320" y="96"/>
                      </a:lnTo>
                      <a:lnTo>
                        <a:pt x="320" y="97"/>
                      </a:lnTo>
                      <a:lnTo>
                        <a:pt x="319" y="97"/>
                      </a:lnTo>
                      <a:lnTo>
                        <a:pt x="319" y="98"/>
                      </a:lnTo>
                      <a:lnTo>
                        <a:pt x="320" y="98"/>
                      </a:lnTo>
                      <a:lnTo>
                        <a:pt x="320" y="100"/>
                      </a:lnTo>
                      <a:lnTo>
                        <a:pt x="319" y="101"/>
                      </a:lnTo>
                      <a:lnTo>
                        <a:pt x="319" y="102"/>
                      </a:lnTo>
                      <a:lnTo>
                        <a:pt x="319" y="103"/>
                      </a:lnTo>
                      <a:lnTo>
                        <a:pt x="318" y="103"/>
                      </a:lnTo>
                      <a:lnTo>
                        <a:pt x="318" y="104"/>
                      </a:lnTo>
                      <a:lnTo>
                        <a:pt x="318" y="105"/>
                      </a:lnTo>
                      <a:lnTo>
                        <a:pt x="317" y="107"/>
                      </a:lnTo>
                      <a:lnTo>
                        <a:pt x="317" y="109"/>
                      </a:lnTo>
                      <a:lnTo>
                        <a:pt x="317" y="110"/>
                      </a:lnTo>
                      <a:lnTo>
                        <a:pt x="317" y="111"/>
                      </a:lnTo>
                      <a:lnTo>
                        <a:pt x="317" y="114"/>
                      </a:lnTo>
                      <a:lnTo>
                        <a:pt x="318" y="115"/>
                      </a:lnTo>
                      <a:lnTo>
                        <a:pt x="318" y="116"/>
                      </a:lnTo>
                      <a:lnTo>
                        <a:pt x="319" y="117"/>
                      </a:lnTo>
                      <a:lnTo>
                        <a:pt x="319" y="118"/>
                      </a:lnTo>
                      <a:lnTo>
                        <a:pt x="320" y="118"/>
                      </a:lnTo>
                      <a:lnTo>
                        <a:pt x="320" y="121"/>
                      </a:lnTo>
                      <a:lnTo>
                        <a:pt x="320" y="122"/>
                      </a:lnTo>
                      <a:lnTo>
                        <a:pt x="322" y="123"/>
                      </a:lnTo>
                      <a:lnTo>
                        <a:pt x="322" y="124"/>
                      </a:lnTo>
                      <a:lnTo>
                        <a:pt x="322" y="125"/>
                      </a:lnTo>
                      <a:lnTo>
                        <a:pt x="323" y="126"/>
                      </a:lnTo>
                      <a:lnTo>
                        <a:pt x="323" y="128"/>
                      </a:lnTo>
                      <a:lnTo>
                        <a:pt x="323" y="129"/>
                      </a:lnTo>
                      <a:lnTo>
                        <a:pt x="322" y="131"/>
                      </a:lnTo>
                      <a:lnTo>
                        <a:pt x="323" y="131"/>
                      </a:lnTo>
                      <a:lnTo>
                        <a:pt x="323" y="132"/>
                      </a:lnTo>
                      <a:lnTo>
                        <a:pt x="322" y="132"/>
                      </a:lnTo>
                      <a:lnTo>
                        <a:pt x="322" y="133"/>
                      </a:lnTo>
                      <a:lnTo>
                        <a:pt x="322" y="136"/>
                      </a:lnTo>
                      <a:lnTo>
                        <a:pt x="320" y="138"/>
                      </a:lnTo>
                      <a:lnTo>
                        <a:pt x="320" y="139"/>
                      </a:lnTo>
                      <a:lnTo>
                        <a:pt x="320" y="140"/>
                      </a:lnTo>
                      <a:lnTo>
                        <a:pt x="320" y="143"/>
                      </a:lnTo>
                      <a:lnTo>
                        <a:pt x="320" y="144"/>
                      </a:lnTo>
                      <a:lnTo>
                        <a:pt x="319" y="147"/>
                      </a:lnTo>
                      <a:lnTo>
                        <a:pt x="320" y="151"/>
                      </a:lnTo>
                      <a:lnTo>
                        <a:pt x="320" y="152"/>
                      </a:lnTo>
                      <a:lnTo>
                        <a:pt x="319" y="153"/>
                      </a:lnTo>
                      <a:lnTo>
                        <a:pt x="318" y="156"/>
                      </a:lnTo>
                      <a:lnTo>
                        <a:pt x="318" y="157"/>
                      </a:lnTo>
                      <a:lnTo>
                        <a:pt x="318" y="158"/>
                      </a:lnTo>
                      <a:lnTo>
                        <a:pt x="318" y="159"/>
                      </a:lnTo>
                      <a:lnTo>
                        <a:pt x="319" y="159"/>
                      </a:lnTo>
                      <a:lnTo>
                        <a:pt x="319" y="160"/>
                      </a:lnTo>
                      <a:lnTo>
                        <a:pt x="319" y="164"/>
                      </a:lnTo>
                      <a:lnTo>
                        <a:pt x="320" y="165"/>
                      </a:lnTo>
                      <a:lnTo>
                        <a:pt x="320" y="166"/>
                      </a:lnTo>
                      <a:lnTo>
                        <a:pt x="323" y="168"/>
                      </a:lnTo>
                      <a:lnTo>
                        <a:pt x="323" y="170"/>
                      </a:lnTo>
                      <a:lnTo>
                        <a:pt x="324" y="170"/>
                      </a:lnTo>
                      <a:lnTo>
                        <a:pt x="324" y="168"/>
                      </a:lnTo>
                      <a:lnTo>
                        <a:pt x="324" y="170"/>
                      </a:lnTo>
                      <a:lnTo>
                        <a:pt x="325" y="171"/>
                      </a:lnTo>
                      <a:lnTo>
                        <a:pt x="326" y="173"/>
                      </a:lnTo>
                      <a:lnTo>
                        <a:pt x="327" y="173"/>
                      </a:lnTo>
                      <a:lnTo>
                        <a:pt x="330" y="174"/>
                      </a:lnTo>
                      <a:lnTo>
                        <a:pt x="330" y="175"/>
                      </a:lnTo>
                      <a:lnTo>
                        <a:pt x="330" y="177"/>
                      </a:lnTo>
                      <a:lnTo>
                        <a:pt x="331" y="178"/>
                      </a:lnTo>
                      <a:lnTo>
                        <a:pt x="331" y="179"/>
                      </a:lnTo>
                      <a:lnTo>
                        <a:pt x="331" y="180"/>
                      </a:lnTo>
                      <a:lnTo>
                        <a:pt x="331" y="181"/>
                      </a:lnTo>
                      <a:lnTo>
                        <a:pt x="332" y="182"/>
                      </a:lnTo>
                      <a:lnTo>
                        <a:pt x="332" y="184"/>
                      </a:lnTo>
                      <a:lnTo>
                        <a:pt x="333" y="185"/>
                      </a:lnTo>
                      <a:lnTo>
                        <a:pt x="333" y="187"/>
                      </a:lnTo>
                      <a:lnTo>
                        <a:pt x="334" y="187"/>
                      </a:lnTo>
                      <a:lnTo>
                        <a:pt x="334" y="188"/>
                      </a:lnTo>
                      <a:lnTo>
                        <a:pt x="334" y="189"/>
                      </a:lnTo>
                      <a:lnTo>
                        <a:pt x="334" y="191"/>
                      </a:lnTo>
                      <a:lnTo>
                        <a:pt x="333" y="192"/>
                      </a:lnTo>
                      <a:lnTo>
                        <a:pt x="333" y="193"/>
                      </a:lnTo>
                      <a:lnTo>
                        <a:pt x="334" y="194"/>
                      </a:lnTo>
                      <a:lnTo>
                        <a:pt x="334" y="195"/>
                      </a:lnTo>
                      <a:lnTo>
                        <a:pt x="334" y="196"/>
                      </a:lnTo>
                      <a:lnTo>
                        <a:pt x="334" y="198"/>
                      </a:lnTo>
                      <a:lnTo>
                        <a:pt x="334" y="199"/>
                      </a:lnTo>
                      <a:lnTo>
                        <a:pt x="334" y="200"/>
                      </a:lnTo>
                      <a:lnTo>
                        <a:pt x="334" y="201"/>
                      </a:lnTo>
                      <a:lnTo>
                        <a:pt x="333" y="201"/>
                      </a:lnTo>
                      <a:lnTo>
                        <a:pt x="332" y="202"/>
                      </a:lnTo>
                      <a:lnTo>
                        <a:pt x="331" y="202"/>
                      </a:lnTo>
                      <a:lnTo>
                        <a:pt x="331" y="203"/>
                      </a:lnTo>
                      <a:lnTo>
                        <a:pt x="330" y="203"/>
                      </a:lnTo>
                      <a:lnTo>
                        <a:pt x="330" y="205"/>
                      </a:lnTo>
                      <a:lnTo>
                        <a:pt x="331" y="207"/>
                      </a:lnTo>
                      <a:lnTo>
                        <a:pt x="331" y="208"/>
                      </a:lnTo>
                      <a:lnTo>
                        <a:pt x="331" y="209"/>
                      </a:lnTo>
                      <a:lnTo>
                        <a:pt x="332" y="209"/>
                      </a:lnTo>
                      <a:lnTo>
                        <a:pt x="332" y="210"/>
                      </a:lnTo>
                      <a:lnTo>
                        <a:pt x="332" y="211"/>
                      </a:lnTo>
                      <a:lnTo>
                        <a:pt x="333" y="214"/>
                      </a:lnTo>
                      <a:lnTo>
                        <a:pt x="332" y="215"/>
                      </a:lnTo>
                      <a:lnTo>
                        <a:pt x="332" y="216"/>
                      </a:lnTo>
                      <a:lnTo>
                        <a:pt x="333" y="216"/>
                      </a:lnTo>
                      <a:lnTo>
                        <a:pt x="334" y="215"/>
                      </a:lnTo>
                      <a:lnTo>
                        <a:pt x="336" y="214"/>
                      </a:lnTo>
                      <a:lnTo>
                        <a:pt x="339" y="214"/>
                      </a:lnTo>
                      <a:lnTo>
                        <a:pt x="339" y="213"/>
                      </a:lnTo>
                      <a:lnTo>
                        <a:pt x="340" y="210"/>
                      </a:lnTo>
                      <a:lnTo>
                        <a:pt x="341" y="209"/>
                      </a:lnTo>
                      <a:lnTo>
                        <a:pt x="344" y="210"/>
                      </a:lnTo>
                      <a:lnTo>
                        <a:pt x="345" y="211"/>
                      </a:lnTo>
                      <a:lnTo>
                        <a:pt x="346" y="211"/>
                      </a:lnTo>
                      <a:lnTo>
                        <a:pt x="347" y="211"/>
                      </a:lnTo>
                      <a:lnTo>
                        <a:pt x="348" y="211"/>
                      </a:lnTo>
                      <a:lnTo>
                        <a:pt x="349" y="211"/>
                      </a:lnTo>
                      <a:lnTo>
                        <a:pt x="349" y="210"/>
                      </a:lnTo>
                      <a:lnTo>
                        <a:pt x="351" y="210"/>
                      </a:lnTo>
                      <a:lnTo>
                        <a:pt x="352" y="210"/>
                      </a:lnTo>
                      <a:lnTo>
                        <a:pt x="353" y="211"/>
                      </a:lnTo>
                      <a:lnTo>
                        <a:pt x="354" y="211"/>
                      </a:lnTo>
                      <a:lnTo>
                        <a:pt x="355" y="211"/>
                      </a:lnTo>
                      <a:lnTo>
                        <a:pt x="356" y="211"/>
                      </a:lnTo>
                      <a:lnTo>
                        <a:pt x="360" y="211"/>
                      </a:lnTo>
                      <a:lnTo>
                        <a:pt x="362" y="210"/>
                      </a:lnTo>
                      <a:lnTo>
                        <a:pt x="366" y="209"/>
                      </a:lnTo>
                      <a:lnTo>
                        <a:pt x="368" y="208"/>
                      </a:lnTo>
                      <a:lnTo>
                        <a:pt x="369" y="207"/>
                      </a:lnTo>
                      <a:lnTo>
                        <a:pt x="370" y="207"/>
                      </a:lnTo>
                      <a:lnTo>
                        <a:pt x="372" y="207"/>
                      </a:lnTo>
                      <a:lnTo>
                        <a:pt x="374" y="208"/>
                      </a:lnTo>
                      <a:lnTo>
                        <a:pt x="376" y="209"/>
                      </a:lnTo>
                      <a:lnTo>
                        <a:pt x="377" y="209"/>
                      </a:lnTo>
                      <a:lnTo>
                        <a:pt x="379" y="209"/>
                      </a:lnTo>
                      <a:lnTo>
                        <a:pt x="380" y="209"/>
                      </a:lnTo>
                      <a:lnTo>
                        <a:pt x="381" y="209"/>
                      </a:lnTo>
                      <a:lnTo>
                        <a:pt x="382" y="209"/>
                      </a:lnTo>
                      <a:lnTo>
                        <a:pt x="383" y="209"/>
                      </a:lnTo>
                      <a:lnTo>
                        <a:pt x="384" y="208"/>
                      </a:lnTo>
                      <a:lnTo>
                        <a:pt x="386" y="207"/>
                      </a:lnTo>
                      <a:lnTo>
                        <a:pt x="386" y="206"/>
                      </a:lnTo>
                      <a:lnTo>
                        <a:pt x="386" y="205"/>
                      </a:lnTo>
                      <a:lnTo>
                        <a:pt x="387" y="205"/>
                      </a:lnTo>
                      <a:lnTo>
                        <a:pt x="387" y="206"/>
                      </a:lnTo>
                      <a:lnTo>
                        <a:pt x="387" y="207"/>
                      </a:lnTo>
                      <a:lnTo>
                        <a:pt x="388" y="208"/>
                      </a:lnTo>
                      <a:lnTo>
                        <a:pt x="388" y="209"/>
                      </a:lnTo>
                      <a:lnTo>
                        <a:pt x="388" y="210"/>
                      </a:lnTo>
                      <a:lnTo>
                        <a:pt x="387" y="213"/>
                      </a:lnTo>
                      <a:lnTo>
                        <a:pt x="388" y="213"/>
                      </a:lnTo>
                      <a:lnTo>
                        <a:pt x="388" y="217"/>
                      </a:lnTo>
                      <a:lnTo>
                        <a:pt x="388" y="218"/>
                      </a:lnTo>
                      <a:lnTo>
                        <a:pt x="389" y="221"/>
                      </a:lnTo>
                      <a:lnTo>
                        <a:pt x="389" y="222"/>
                      </a:lnTo>
                      <a:lnTo>
                        <a:pt x="388" y="223"/>
                      </a:lnTo>
                      <a:lnTo>
                        <a:pt x="388" y="224"/>
                      </a:lnTo>
                      <a:lnTo>
                        <a:pt x="388" y="225"/>
                      </a:lnTo>
                      <a:lnTo>
                        <a:pt x="387" y="227"/>
                      </a:lnTo>
                      <a:lnTo>
                        <a:pt x="387" y="228"/>
                      </a:lnTo>
                      <a:lnTo>
                        <a:pt x="387" y="229"/>
                      </a:lnTo>
                      <a:lnTo>
                        <a:pt x="387" y="230"/>
                      </a:lnTo>
                      <a:lnTo>
                        <a:pt x="387" y="231"/>
                      </a:lnTo>
                      <a:lnTo>
                        <a:pt x="387" y="234"/>
                      </a:lnTo>
                      <a:lnTo>
                        <a:pt x="387" y="235"/>
                      </a:lnTo>
                      <a:lnTo>
                        <a:pt x="387" y="237"/>
                      </a:lnTo>
                      <a:lnTo>
                        <a:pt x="387" y="241"/>
                      </a:lnTo>
                      <a:lnTo>
                        <a:pt x="387" y="245"/>
                      </a:lnTo>
                      <a:lnTo>
                        <a:pt x="387" y="246"/>
                      </a:lnTo>
                      <a:lnTo>
                        <a:pt x="387" y="248"/>
                      </a:lnTo>
                      <a:lnTo>
                        <a:pt x="388" y="249"/>
                      </a:lnTo>
                      <a:lnTo>
                        <a:pt x="388" y="250"/>
                      </a:lnTo>
                      <a:lnTo>
                        <a:pt x="388" y="251"/>
                      </a:lnTo>
                      <a:lnTo>
                        <a:pt x="389" y="252"/>
                      </a:lnTo>
                      <a:lnTo>
                        <a:pt x="389" y="253"/>
                      </a:lnTo>
                      <a:lnTo>
                        <a:pt x="388" y="253"/>
                      </a:lnTo>
                      <a:lnTo>
                        <a:pt x="387" y="256"/>
                      </a:lnTo>
                      <a:lnTo>
                        <a:pt x="386" y="258"/>
                      </a:lnTo>
                      <a:lnTo>
                        <a:pt x="384" y="260"/>
                      </a:lnTo>
                      <a:lnTo>
                        <a:pt x="384" y="263"/>
                      </a:lnTo>
                      <a:lnTo>
                        <a:pt x="383" y="265"/>
                      </a:lnTo>
                      <a:lnTo>
                        <a:pt x="383" y="266"/>
                      </a:lnTo>
                      <a:lnTo>
                        <a:pt x="384" y="267"/>
                      </a:lnTo>
                      <a:lnTo>
                        <a:pt x="386" y="270"/>
                      </a:lnTo>
                      <a:lnTo>
                        <a:pt x="387" y="271"/>
                      </a:lnTo>
                      <a:lnTo>
                        <a:pt x="388" y="272"/>
                      </a:lnTo>
                      <a:lnTo>
                        <a:pt x="387" y="272"/>
                      </a:lnTo>
                      <a:lnTo>
                        <a:pt x="383" y="272"/>
                      </a:lnTo>
                      <a:lnTo>
                        <a:pt x="379" y="272"/>
                      </a:lnTo>
                      <a:lnTo>
                        <a:pt x="375" y="272"/>
                      </a:lnTo>
                      <a:lnTo>
                        <a:pt x="370" y="272"/>
                      </a:lnTo>
                      <a:lnTo>
                        <a:pt x="367" y="272"/>
                      </a:lnTo>
                      <a:lnTo>
                        <a:pt x="363" y="272"/>
                      </a:lnTo>
                      <a:lnTo>
                        <a:pt x="359" y="272"/>
                      </a:lnTo>
                      <a:lnTo>
                        <a:pt x="355" y="272"/>
                      </a:lnTo>
                      <a:lnTo>
                        <a:pt x="352" y="272"/>
                      </a:lnTo>
                      <a:lnTo>
                        <a:pt x="347" y="272"/>
                      </a:lnTo>
                      <a:lnTo>
                        <a:pt x="344" y="272"/>
                      </a:lnTo>
                      <a:lnTo>
                        <a:pt x="340" y="272"/>
                      </a:lnTo>
                      <a:lnTo>
                        <a:pt x="336" y="272"/>
                      </a:lnTo>
                      <a:lnTo>
                        <a:pt x="332" y="272"/>
                      </a:lnTo>
                      <a:lnTo>
                        <a:pt x="329" y="272"/>
                      </a:lnTo>
                      <a:lnTo>
                        <a:pt x="324" y="273"/>
                      </a:lnTo>
                      <a:lnTo>
                        <a:pt x="324" y="278"/>
                      </a:lnTo>
                      <a:lnTo>
                        <a:pt x="324" y="283"/>
                      </a:lnTo>
                      <a:lnTo>
                        <a:pt x="324" y="287"/>
                      </a:lnTo>
                      <a:lnTo>
                        <a:pt x="324" y="292"/>
                      </a:lnTo>
                      <a:lnTo>
                        <a:pt x="324" y="295"/>
                      </a:lnTo>
                      <a:lnTo>
                        <a:pt x="324" y="297"/>
                      </a:lnTo>
                      <a:lnTo>
                        <a:pt x="324" y="301"/>
                      </a:lnTo>
                      <a:lnTo>
                        <a:pt x="324" y="307"/>
                      </a:lnTo>
                      <a:lnTo>
                        <a:pt x="324" y="312"/>
                      </a:lnTo>
                      <a:lnTo>
                        <a:pt x="324" y="316"/>
                      </a:lnTo>
                      <a:lnTo>
                        <a:pt x="324" y="321"/>
                      </a:lnTo>
                      <a:lnTo>
                        <a:pt x="324" y="326"/>
                      </a:lnTo>
                      <a:lnTo>
                        <a:pt x="324" y="332"/>
                      </a:lnTo>
                      <a:lnTo>
                        <a:pt x="324" y="336"/>
                      </a:lnTo>
                      <a:lnTo>
                        <a:pt x="324" y="341"/>
                      </a:lnTo>
                      <a:lnTo>
                        <a:pt x="324" y="346"/>
                      </a:lnTo>
                      <a:lnTo>
                        <a:pt x="324" y="350"/>
                      </a:lnTo>
                      <a:lnTo>
                        <a:pt x="324" y="351"/>
                      </a:lnTo>
                      <a:lnTo>
                        <a:pt x="324" y="353"/>
                      </a:lnTo>
                      <a:lnTo>
                        <a:pt x="324" y="354"/>
                      </a:lnTo>
                      <a:lnTo>
                        <a:pt x="324" y="355"/>
                      </a:lnTo>
                      <a:lnTo>
                        <a:pt x="324" y="358"/>
                      </a:lnTo>
                      <a:lnTo>
                        <a:pt x="324" y="362"/>
                      </a:lnTo>
                      <a:lnTo>
                        <a:pt x="324" y="365"/>
                      </a:lnTo>
                      <a:lnTo>
                        <a:pt x="324" y="368"/>
                      </a:lnTo>
                      <a:lnTo>
                        <a:pt x="324" y="370"/>
                      </a:lnTo>
                      <a:lnTo>
                        <a:pt x="324" y="372"/>
                      </a:lnTo>
                      <a:lnTo>
                        <a:pt x="324" y="374"/>
                      </a:lnTo>
                      <a:lnTo>
                        <a:pt x="324" y="375"/>
                      </a:lnTo>
                      <a:lnTo>
                        <a:pt x="325" y="376"/>
                      </a:lnTo>
                      <a:lnTo>
                        <a:pt x="326" y="378"/>
                      </a:lnTo>
                      <a:lnTo>
                        <a:pt x="325" y="378"/>
                      </a:lnTo>
                      <a:lnTo>
                        <a:pt x="326" y="378"/>
                      </a:lnTo>
                      <a:lnTo>
                        <a:pt x="326" y="379"/>
                      </a:lnTo>
                      <a:lnTo>
                        <a:pt x="326" y="381"/>
                      </a:lnTo>
                      <a:lnTo>
                        <a:pt x="326" y="382"/>
                      </a:lnTo>
                      <a:lnTo>
                        <a:pt x="327" y="382"/>
                      </a:lnTo>
                      <a:lnTo>
                        <a:pt x="329" y="382"/>
                      </a:lnTo>
                      <a:lnTo>
                        <a:pt x="329" y="383"/>
                      </a:lnTo>
                      <a:lnTo>
                        <a:pt x="327" y="383"/>
                      </a:lnTo>
                      <a:lnTo>
                        <a:pt x="327" y="384"/>
                      </a:lnTo>
                      <a:lnTo>
                        <a:pt x="327" y="385"/>
                      </a:lnTo>
                      <a:lnTo>
                        <a:pt x="329" y="386"/>
                      </a:lnTo>
                      <a:lnTo>
                        <a:pt x="329" y="388"/>
                      </a:lnTo>
                      <a:lnTo>
                        <a:pt x="330" y="388"/>
                      </a:lnTo>
                      <a:lnTo>
                        <a:pt x="330" y="389"/>
                      </a:lnTo>
                      <a:lnTo>
                        <a:pt x="332" y="391"/>
                      </a:lnTo>
                      <a:lnTo>
                        <a:pt x="333" y="391"/>
                      </a:lnTo>
                      <a:lnTo>
                        <a:pt x="334" y="391"/>
                      </a:lnTo>
                      <a:lnTo>
                        <a:pt x="336" y="392"/>
                      </a:lnTo>
                      <a:lnTo>
                        <a:pt x="337" y="393"/>
                      </a:lnTo>
                      <a:lnTo>
                        <a:pt x="338" y="393"/>
                      </a:lnTo>
                      <a:lnTo>
                        <a:pt x="338" y="395"/>
                      </a:lnTo>
                      <a:lnTo>
                        <a:pt x="340" y="398"/>
                      </a:lnTo>
                      <a:lnTo>
                        <a:pt x="340" y="399"/>
                      </a:lnTo>
                      <a:lnTo>
                        <a:pt x="341" y="399"/>
                      </a:lnTo>
                      <a:lnTo>
                        <a:pt x="342" y="400"/>
                      </a:lnTo>
                      <a:lnTo>
                        <a:pt x="342" y="402"/>
                      </a:lnTo>
                      <a:lnTo>
                        <a:pt x="344" y="402"/>
                      </a:lnTo>
                      <a:lnTo>
                        <a:pt x="345" y="403"/>
                      </a:lnTo>
                      <a:lnTo>
                        <a:pt x="346" y="403"/>
                      </a:lnTo>
                      <a:lnTo>
                        <a:pt x="347" y="404"/>
                      </a:lnTo>
                      <a:lnTo>
                        <a:pt x="348" y="405"/>
                      </a:lnTo>
                      <a:lnTo>
                        <a:pt x="348" y="406"/>
                      </a:lnTo>
                      <a:lnTo>
                        <a:pt x="348" y="407"/>
                      </a:lnTo>
                      <a:lnTo>
                        <a:pt x="349" y="407"/>
                      </a:lnTo>
                      <a:lnTo>
                        <a:pt x="349" y="409"/>
                      </a:lnTo>
                      <a:lnTo>
                        <a:pt x="351" y="409"/>
                      </a:lnTo>
                      <a:lnTo>
                        <a:pt x="352" y="410"/>
                      </a:lnTo>
                      <a:lnTo>
                        <a:pt x="353" y="411"/>
                      </a:lnTo>
                      <a:lnTo>
                        <a:pt x="354" y="411"/>
                      </a:lnTo>
                      <a:lnTo>
                        <a:pt x="355" y="412"/>
                      </a:lnTo>
                      <a:lnTo>
                        <a:pt x="356" y="412"/>
                      </a:lnTo>
                      <a:lnTo>
                        <a:pt x="358" y="413"/>
                      </a:lnTo>
                      <a:lnTo>
                        <a:pt x="358" y="414"/>
                      </a:lnTo>
                      <a:lnTo>
                        <a:pt x="359" y="416"/>
                      </a:lnTo>
                      <a:lnTo>
                        <a:pt x="359" y="417"/>
                      </a:lnTo>
                      <a:lnTo>
                        <a:pt x="360" y="417"/>
                      </a:lnTo>
                      <a:lnTo>
                        <a:pt x="361" y="418"/>
                      </a:lnTo>
                      <a:lnTo>
                        <a:pt x="362" y="418"/>
                      </a:lnTo>
                      <a:lnTo>
                        <a:pt x="362" y="419"/>
                      </a:lnTo>
                      <a:lnTo>
                        <a:pt x="362" y="420"/>
                      </a:lnTo>
                      <a:lnTo>
                        <a:pt x="363" y="420"/>
                      </a:lnTo>
                      <a:lnTo>
                        <a:pt x="365" y="420"/>
                      </a:lnTo>
                      <a:lnTo>
                        <a:pt x="366" y="420"/>
                      </a:lnTo>
                      <a:lnTo>
                        <a:pt x="367" y="420"/>
                      </a:lnTo>
                      <a:lnTo>
                        <a:pt x="368" y="421"/>
                      </a:lnTo>
                      <a:lnTo>
                        <a:pt x="368" y="423"/>
                      </a:lnTo>
                      <a:lnTo>
                        <a:pt x="368" y="424"/>
                      </a:lnTo>
                      <a:lnTo>
                        <a:pt x="366" y="424"/>
                      </a:lnTo>
                      <a:lnTo>
                        <a:pt x="359" y="425"/>
                      </a:lnTo>
                      <a:lnTo>
                        <a:pt x="353" y="426"/>
                      </a:lnTo>
                      <a:lnTo>
                        <a:pt x="346" y="427"/>
                      </a:lnTo>
                      <a:lnTo>
                        <a:pt x="340" y="428"/>
                      </a:lnTo>
                      <a:lnTo>
                        <a:pt x="332" y="431"/>
                      </a:lnTo>
                      <a:lnTo>
                        <a:pt x="324" y="432"/>
                      </a:lnTo>
                      <a:lnTo>
                        <a:pt x="317" y="433"/>
                      </a:lnTo>
                      <a:lnTo>
                        <a:pt x="309" y="435"/>
                      </a:lnTo>
                      <a:lnTo>
                        <a:pt x="306" y="435"/>
                      </a:lnTo>
                      <a:lnTo>
                        <a:pt x="305" y="435"/>
                      </a:lnTo>
                      <a:lnTo>
                        <a:pt x="304" y="434"/>
                      </a:lnTo>
                      <a:lnTo>
                        <a:pt x="302" y="434"/>
                      </a:lnTo>
                      <a:lnTo>
                        <a:pt x="301" y="433"/>
                      </a:lnTo>
                      <a:lnTo>
                        <a:pt x="299" y="433"/>
                      </a:lnTo>
                      <a:lnTo>
                        <a:pt x="298" y="433"/>
                      </a:lnTo>
                      <a:lnTo>
                        <a:pt x="297" y="433"/>
                      </a:lnTo>
                      <a:lnTo>
                        <a:pt x="296" y="433"/>
                      </a:lnTo>
                      <a:lnTo>
                        <a:pt x="294" y="434"/>
                      </a:lnTo>
                      <a:lnTo>
                        <a:pt x="290" y="434"/>
                      </a:lnTo>
                      <a:lnTo>
                        <a:pt x="290" y="435"/>
                      </a:lnTo>
                      <a:lnTo>
                        <a:pt x="289" y="435"/>
                      </a:lnTo>
                      <a:lnTo>
                        <a:pt x="288" y="437"/>
                      </a:lnTo>
                      <a:lnTo>
                        <a:pt x="287" y="435"/>
                      </a:lnTo>
                      <a:lnTo>
                        <a:pt x="285" y="435"/>
                      </a:lnTo>
                      <a:lnTo>
                        <a:pt x="284" y="435"/>
                      </a:lnTo>
                      <a:lnTo>
                        <a:pt x="283" y="435"/>
                      </a:lnTo>
                      <a:lnTo>
                        <a:pt x="283" y="434"/>
                      </a:lnTo>
                      <a:lnTo>
                        <a:pt x="282" y="434"/>
                      </a:lnTo>
                      <a:lnTo>
                        <a:pt x="281" y="434"/>
                      </a:lnTo>
                      <a:lnTo>
                        <a:pt x="280" y="434"/>
                      </a:lnTo>
                      <a:lnTo>
                        <a:pt x="278" y="434"/>
                      </a:lnTo>
                      <a:lnTo>
                        <a:pt x="277" y="433"/>
                      </a:lnTo>
                      <a:lnTo>
                        <a:pt x="276" y="432"/>
                      </a:lnTo>
                      <a:lnTo>
                        <a:pt x="275" y="432"/>
                      </a:lnTo>
                      <a:lnTo>
                        <a:pt x="274" y="432"/>
                      </a:lnTo>
                      <a:lnTo>
                        <a:pt x="273" y="431"/>
                      </a:lnTo>
                      <a:lnTo>
                        <a:pt x="272" y="431"/>
                      </a:lnTo>
                      <a:lnTo>
                        <a:pt x="270" y="431"/>
                      </a:lnTo>
                      <a:lnTo>
                        <a:pt x="269" y="432"/>
                      </a:lnTo>
                      <a:lnTo>
                        <a:pt x="269" y="431"/>
                      </a:lnTo>
                      <a:lnTo>
                        <a:pt x="268" y="431"/>
                      </a:lnTo>
                      <a:lnTo>
                        <a:pt x="267" y="431"/>
                      </a:lnTo>
                      <a:lnTo>
                        <a:pt x="267" y="432"/>
                      </a:lnTo>
                      <a:lnTo>
                        <a:pt x="266" y="432"/>
                      </a:lnTo>
                      <a:lnTo>
                        <a:pt x="265" y="432"/>
                      </a:lnTo>
                      <a:lnTo>
                        <a:pt x="263" y="432"/>
                      </a:lnTo>
                      <a:lnTo>
                        <a:pt x="262" y="432"/>
                      </a:lnTo>
                      <a:lnTo>
                        <a:pt x="261" y="431"/>
                      </a:lnTo>
                      <a:lnTo>
                        <a:pt x="255" y="431"/>
                      </a:lnTo>
                      <a:lnTo>
                        <a:pt x="255" y="432"/>
                      </a:lnTo>
                      <a:lnTo>
                        <a:pt x="254" y="432"/>
                      </a:lnTo>
                      <a:lnTo>
                        <a:pt x="253" y="431"/>
                      </a:lnTo>
                      <a:lnTo>
                        <a:pt x="252" y="430"/>
                      </a:lnTo>
                      <a:lnTo>
                        <a:pt x="251" y="431"/>
                      </a:lnTo>
                      <a:lnTo>
                        <a:pt x="249" y="431"/>
                      </a:lnTo>
                      <a:lnTo>
                        <a:pt x="244" y="431"/>
                      </a:lnTo>
                      <a:lnTo>
                        <a:pt x="239" y="430"/>
                      </a:lnTo>
                      <a:lnTo>
                        <a:pt x="239" y="428"/>
                      </a:lnTo>
                      <a:lnTo>
                        <a:pt x="237" y="428"/>
                      </a:lnTo>
                      <a:lnTo>
                        <a:pt x="235" y="428"/>
                      </a:lnTo>
                      <a:lnTo>
                        <a:pt x="234" y="430"/>
                      </a:lnTo>
                      <a:lnTo>
                        <a:pt x="232" y="430"/>
                      </a:lnTo>
                      <a:lnTo>
                        <a:pt x="227" y="428"/>
                      </a:lnTo>
                      <a:lnTo>
                        <a:pt x="225" y="427"/>
                      </a:lnTo>
                      <a:lnTo>
                        <a:pt x="224" y="427"/>
                      </a:lnTo>
                      <a:lnTo>
                        <a:pt x="223" y="427"/>
                      </a:lnTo>
                      <a:lnTo>
                        <a:pt x="223" y="426"/>
                      </a:lnTo>
                      <a:lnTo>
                        <a:pt x="220" y="424"/>
                      </a:lnTo>
                      <a:lnTo>
                        <a:pt x="219" y="424"/>
                      </a:lnTo>
                      <a:lnTo>
                        <a:pt x="219" y="423"/>
                      </a:lnTo>
                      <a:lnTo>
                        <a:pt x="217" y="420"/>
                      </a:lnTo>
                      <a:lnTo>
                        <a:pt x="216" y="418"/>
                      </a:lnTo>
                      <a:lnTo>
                        <a:pt x="214" y="418"/>
                      </a:lnTo>
                      <a:lnTo>
                        <a:pt x="214" y="417"/>
                      </a:lnTo>
                      <a:lnTo>
                        <a:pt x="213" y="416"/>
                      </a:lnTo>
                      <a:lnTo>
                        <a:pt x="212" y="416"/>
                      </a:lnTo>
                      <a:lnTo>
                        <a:pt x="204" y="416"/>
                      </a:lnTo>
                      <a:lnTo>
                        <a:pt x="199" y="416"/>
                      </a:lnTo>
                      <a:lnTo>
                        <a:pt x="196" y="416"/>
                      </a:lnTo>
                      <a:lnTo>
                        <a:pt x="188" y="416"/>
                      </a:lnTo>
                      <a:lnTo>
                        <a:pt x="180" y="416"/>
                      </a:lnTo>
                      <a:lnTo>
                        <a:pt x="176" y="416"/>
                      </a:lnTo>
                      <a:lnTo>
                        <a:pt x="171" y="416"/>
                      </a:lnTo>
                      <a:lnTo>
                        <a:pt x="163" y="416"/>
                      </a:lnTo>
                      <a:lnTo>
                        <a:pt x="155" y="416"/>
                      </a:lnTo>
                      <a:lnTo>
                        <a:pt x="147" y="416"/>
                      </a:lnTo>
                      <a:lnTo>
                        <a:pt x="139" y="416"/>
                      </a:lnTo>
                      <a:lnTo>
                        <a:pt x="131" y="416"/>
                      </a:lnTo>
                      <a:lnTo>
                        <a:pt x="123" y="416"/>
                      </a:lnTo>
                      <a:lnTo>
                        <a:pt x="114" y="416"/>
                      </a:lnTo>
                      <a:lnTo>
                        <a:pt x="107" y="416"/>
                      </a:lnTo>
                      <a:lnTo>
                        <a:pt x="99" y="416"/>
                      </a:lnTo>
                      <a:lnTo>
                        <a:pt x="91" y="416"/>
                      </a:lnTo>
                      <a:lnTo>
                        <a:pt x="83" y="416"/>
                      </a:lnTo>
                      <a:lnTo>
                        <a:pt x="81" y="416"/>
                      </a:lnTo>
                      <a:lnTo>
                        <a:pt x="80" y="417"/>
                      </a:lnTo>
                      <a:lnTo>
                        <a:pt x="78" y="417"/>
                      </a:lnTo>
                      <a:lnTo>
                        <a:pt x="77" y="417"/>
                      </a:lnTo>
                      <a:lnTo>
                        <a:pt x="76" y="417"/>
                      </a:lnTo>
                      <a:lnTo>
                        <a:pt x="75" y="417"/>
                      </a:lnTo>
                      <a:lnTo>
                        <a:pt x="74" y="417"/>
                      </a:lnTo>
                      <a:lnTo>
                        <a:pt x="73" y="417"/>
                      </a:lnTo>
                      <a:lnTo>
                        <a:pt x="71" y="417"/>
                      </a:lnTo>
                      <a:lnTo>
                        <a:pt x="70" y="414"/>
                      </a:lnTo>
                      <a:lnTo>
                        <a:pt x="67" y="412"/>
                      </a:lnTo>
                      <a:lnTo>
                        <a:pt x="64" y="411"/>
                      </a:lnTo>
                      <a:lnTo>
                        <a:pt x="61" y="409"/>
                      </a:lnTo>
                      <a:lnTo>
                        <a:pt x="59" y="407"/>
                      </a:lnTo>
                      <a:lnTo>
                        <a:pt x="59" y="406"/>
                      </a:lnTo>
                      <a:lnTo>
                        <a:pt x="59" y="405"/>
                      </a:lnTo>
                      <a:lnTo>
                        <a:pt x="57" y="404"/>
                      </a:lnTo>
                      <a:lnTo>
                        <a:pt x="56" y="403"/>
                      </a:lnTo>
                      <a:lnTo>
                        <a:pt x="55" y="403"/>
                      </a:lnTo>
                      <a:lnTo>
                        <a:pt x="54" y="403"/>
                      </a:lnTo>
                      <a:lnTo>
                        <a:pt x="54" y="402"/>
                      </a:lnTo>
                      <a:lnTo>
                        <a:pt x="53" y="403"/>
                      </a:lnTo>
                      <a:lnTo>
                        <a:pt x="52" y="403"/>
                      </a:lnTo>
                      <a:lnTo>
                        <a:pt x="50" y="403"/>
                      </a:lnTo>
                      <a:lnTo>
                        <a:pt x="49" y="403"/>
                      </a:lnTo>
                      <a:lnTo>
                        <a:pt x="48" y="402"/>
                      </a:lnTo>
                      <a:lnTo>
                        <a:pt x="47" y="402"/>
                      </a:lnTo>
                      <a:lnTo>
                        <a:pt x="46" y="402"/>
                      </a:lnTo>
                      <a:lnTo>
                        <a:pt x="42" y="403"/>
                      </a:lnTo>
                      <a:lnTo>
                        <a:pt x="41" y="404"/>
                      </a:lnTo>
                      <a:lnTo>
                        <a:pt x="40" y="404"/>
                      </a:lnTo>
                      <a:lnTo>
                        <a:pt x="39" y="404"/>
                      </a:lnTo>
                      <a:lnTo>
                        <a:pt x="39" y="405"/>
                      </a:lnTo>
                      <a:lnTo>
                        <a:pt x="38" y="405"/>
                      </a:lnTo>
                      <a:lnTo>
                        <a:pt x="38" y="406"/>
                      </a:lnTo>
                      <a:lnTo>
                        <a:pt x="36" y="406"/>
                      </a:lnTo>
                      <a:lnTo>
                        <a:pt x="35" y="407"/>
                      </a:lnTo>
                      <a:lnTo>
                        <a:pt x="34" y="407"/>
                      </a:lnTo>
                      <a:lnTo>
                        <a:pt x="33" y="409"/>
                      </a:lnTo>
                      <a:lnTo>
                        <a:pt x="32" y="410"/>
                      </a:lnTo>
                      <a:lnTo>
                        <a:pt x="31" y="410"/>
                      </a:lnTo>
                      <a:lnTo>
                        <a:pt x="29" y="411"/>
                      </a:lnTo>
                      <a:lnTo>
                        <a:pt x="28" y="411"/>
                      </a:lnTo>
                      <a:lnTo>
                        <a:pt x="27" y="411"/>
                      </a:lnTo>
                      <a:lnTo>
                        <a:pt x="25" y="411"/>
                      </a:lnTo>
                      <a:lnTo>
                        <a:pt x="24" y="410"/>
                      </a:lnTo>
                      <a:lnTo>
                        <a:pt x="24" y="411"/>
                      </a:lnTo>
                      <a:lnTo>
                        <a:pt x="22" y="411"/>
                      </a:lnTo>
                      <a:lnTo>
                        <a:pt x="20" y="411"/>
                      </a:lnTo>
                      <a:lnTo>
                        <a:pt x="19" y="411"/>
                      </a:lnTo>
                      <a:lnTo>
                        <a:pt x="18" y="411"/>
                      </a:lnTo>
                      <a:lnTo>
                        <a:pt x="18" y="410"/>
                      </a:lnTo>
                      <a:lnTo>
                        <a:pt x="17" y="410"/>
                      </a:lnTo>
                      <a:lnTo>
                        <a:pt x="17" y="409"/>
                      </a:lnTo>
                      <a:lnTo>
                        <a:pt x="16" y="409"/>
                      </a:lnTo>
                      <a:lnTo>
                        <a:pt x="14" y="409"/>
                      </a:lnTo>
                      <a:lnTo>
                        <a:pt x="13" y="409"/>
                      </a:lnTo>
                      <a:lnTo>
                        <a:pt x="12" y="409"/>
                      </a:lnTo>
                      <a:lnTo>
                        <a:pt x="11" y="409"/>
                      </a:lnTo>
                      <a:lnTo>
                        <a:pt x="9" y="410"/>
                      </a:lnTo>
                      <a:lnTo>
                        <a:pt x="7" y="411"/>
                      </a:lnTo>
                      <a:lnTo>
                        <a:pt x="6" y="411"/>
                      </a:lnTo>
                      <a:lnTo>
                        <a:pt x="6" y="412"/>
                      </a:lnTo>
                      <a:lnTo>
                        <a:pt x="5" y="412"/>
                      </a:lnTo>
                      <a:lnTo>
                        <a:pt x="4" y="412"/>
                      </a:lnTo>
                      <a:lnTo>
                        <a:pt x="3" y="411"/>
                      </a:lnTo>
                      <a:lnTo>
                        <a:pt x="3" y="410"/>
                      </a:lnTo>
                      <a:lnTo>
                        <a:pt x="3" y="409"/>
                      </a:lnTo>
                      <a:lnTo>
                        <a:pt x="3" y="405"/>
                      </a:lnTo>
                      <a:lnTo>
                        <a:pt x="4" y="402"/>
                      </a:lnTo>
                      <a:lnTo>
                        <a:pt x="4" y="399"/>
                      </a:lnTo>
                      <a:lnTo>
                        <a:pt x="4" y="397"/>
                      </a:lnTo>
                      <a:lnTo>
                        <a:pt x="4" y="396"/>
                      </a:lnTo>
                      <a:lnTo>
                        <a:pt x="4" y="397"/>
                      </a:lnTo>
                      <a:lnTo>
                        <a:pt x="5" y="398"/>
                      </a:lnTo>
                      <a:lnTo>
                        <a:pt x="5" y="397"/>
                      </a:lnTo>
                      <a:lnTo>
                        <a:pt x="5" y="393"/>
                      </a:lnTo>
                      <a:lnTo>
                        <a:pt x="5" y="390"/>
                      </a:lnTo>
                      <a:lnTo>
                        <a:pt x="5" y="386"/>
                      </a:lnTo>
                      <a:lnTo>
                        <a:pt x="4" y="375"/>
                      </a:lnTo>
                      <a:lnTo>
                        <a:pt x="4" y="374"/>
                      </a:lnTo>
                      <a:lnTo>
                        <a:pt x="5" y="371"/>
                      </a:lnTo>
                      <a:lnTo>
                        <a:pt x="4" y="370"/>
                      </a:lnTo>
                      <a:lnTo>
                        <a:pt x="3" y="368"/>
                      </a:lnTo>
                      <a:lnTo>
                        <a:pt x="3" y="367"/>
                      </a:lnTo>
                      <a:lnTo>
                        <a:pt x="3" y="364"/>
                      </a:lnTo>
                      <a:lnTo>
                        <a:pt x="4" y="364"/>
                      </a:lnTo>
                      <a:lnTo>
                        <a:pt x="4" y="363"/>
                      </a:lnTo>
                      <a:lnTo>
                        <a:pt x="5" y="363"/>
                      </a:lnTo>
                      <a:lnTo>
                        <a:pt x="5" y="364"/>
                      </a:lnTo>
                      <a:lnTo>
                        <a:pt x="6" y="364"/>
                      </a:lnTo>
                      <a:lnTo>
                        <a:pt x="7" y="363"/>
                      </a:lnTo>
                      <a:lnTo>
                        <a:pt x="7" y="362"/>
                      </a:lnTo>
                      <a:lnTo>
                        <a:pt x="7" y="361"/>
                      </a:lnTo>
                      <a:lnTo>
                        <a:pt x="9" y="360"/>
                      </a:lnTo>
                      <a:lnTo>
                        <a:pt x="11" y="358"/>
                      </a:lnTo>
                      <a:lnTo>
                        <a:pt x="11" y="357"/>
                      </a:lnTo>
                      <a:lnTo>
                        <a:pt x="11" y="354"/>
                      </a:lnTo>
                      <a:lnTo>
                        <a:pt x="12" y="354"/>
                      </a:lnTo>
                      <a:lnTo>
                        <a:pt x="12" y="353"/>
                      </a:lnTo>
                      <a:lnTo>
                        <a:pt x="12" y="351"/>
                      </a:lnTo>
                      <a:lnTo>
                        <a:pt x="12" y="350"/>
                      </a:lnTo>
                      <a:lnTo>
                        <a:pt x="12" y="346"/>
                      </a:lnTo>
                      <a:lnTo>
                        <a:pt x="13" y="346"/>
                      </a:lnTo>
                      <a:lnTo>
                        <a:pt x="13" y="344"/>
                      </a:lnTo>
                      <a:lnTo>
                        <a:pt x="14" y="344"/>
                      </a:lnTo>
                      <a:lnTo>
                        <a:pt x="16" y="343"/>
                      </a:lnTo>
                      <a:lnTo>
                        <a:pt x="14" y="342"/>
                      </a:lnTo>
                      <a:lnTo>
                        <a:pt x="14" y="341"/>
                      </a:lnTo>
                      <a:lnTo>
                        <a:pt x="16" y="339"/>
                      </a:lnTo>
                      <a:lnTo>
                        <a:pt x="16" y="337"/>
                      </a:lnTo>
                      <a:lnTo>
                        <a:pt x="16" y="336"/>
                      </a:lnTo>
                      <a:lnTo>
                        <a:pt x="17" y="336"/>
                      </a:lnTo>
                      <a:lnTo>
                        <a:pt x="17" y="335"/>
                      </a:lnTo>
                      <a:lnTo>
                        <a:pt x="17" y="334"/>
                      </a:lnTo>
                      <a:lnTo>
                        <a:pt x="17" y="333"/>
                      </a:lnTo>
                      <a:lnTo>
                        <a:pt x="18" y="333"/>
                      </a:lnTo>
                      <a:lnTo>
                        <a:pt x="18" y="332"/>
                      </a:lnTo>
                      <a:lnTo>
                        <a:pt x="19" y="330"/>
                      </a:lnTo>
                      <a:lnTo>
                        <a:pt x="19" y="329"/>
                      </a:lnTo>
                      <a:lnTo>
                        <a:pt x="19" y="328"/>
                      </a:lnTo>
                      <a:lnTo>
                        <a:pt x="19" y="327"/>
                      </a:lnTo>
                      <a:lnTo>
                        <a:pt x="19" y="325"/>
                      </a:lnTo>
                      <a:lnTo>
                        <a:pt x="20" y="322"/>
                      </a:lnTo>
                      <a:lnTo>
                        <a:pt x="20" y="321"/>
                      </a:lnTo>
                      <a:lnTo>
                        <a:pt x="20" y="320"/>
                      </a:lnTo>
                      <a:lnTo>
                        <a:pt x="21" y="318"/>
                      </a:lnTo>
                      <a:lnTo>
                        <a:pt x="21" y="315"/>
                      </a:lnTo>
                      <a:lnTo>
                        <a:pt x="20" y="314"/>
                      </a:lnTo>
                      <a:lnTo>
                        <a:pt x="20" y="313"/>
                      </a:lnTo>
                      <a:lnTo>
                        <a:pt x="20" y="312"/>
                      </a:lnTo>
                      <a:lnTo>
                        <a:pt x="21" y="312"/>
                      </a:lnTo>
                      <a:lnTo>
                        <a:pt x="21" y="311"/>
                      </a:lnTo>
                      <a:lnTo>
                        <a:pt x="21" y="309"/>
                      </a:lnTo>
                      <a:lnTo>
                        <a:pt x="20" y="309"/>
                      </a:lnTo>
                      <a:lnTo>
                        <a:pt x="21" y="308"/>
                      </a:lnTo>
                      <a:lnTo>
                        <a:pt x="21" y="307"/>
                      </a:lnTo>
                      <a:lnTo>
                        <a:pt x="22" y="306"/>
                      </a:lnTo>
                      <a:lnTo>
                        <a:pt x="22" y="305"/>
                      </a:lnTo>
                      <a:lnTo>
                        <a:pt x="22" y="304"/>
                      </a:lnTo>
                      <a:lnTo>
                        <a:pt x="22" y="302"/>
                      </a:lnTo>
                      <a:lnTo>
                        <a:pt x="24" y="302"/>
                      </a:lnTo>
                      <a:lnTo>
                        <a:pt x="24" y="301"/>
                      </a:lnTo>
                      <a:lnTo>
                        <a:pt x="25" y="301"/>
                      </a:lnTo>
                      <a:lnTo>
                        <a:pt x="25" y="302"/>
                      </a:lnTo>
                      <a:lnTo>
                        <a:pt x="26" y="302"/>
                      </a:lnTo>
                      <a:lnTo>
                        <a:pt x="26" y="301"/>
                      </a:lnTo>
                      <a:lnTo>
                        <a:pt x="26" y="300"/>
                      </a:lnTo>
                      <a:lnTo>
                        <a:pt x="26" y="297"/>
                      </a:lnTo>
                      <a:lnTo>
                        <a:pt x="26" y="293"/>
                      </a:lnTo>
                      <a:lnTo>
                        <a:pt x="27" y="292"/>
                      </a:lnTo>
                      <a:lnTo>
                        <a:pt x="26" y="291"/>
                      </a:lnTo>
                      <a:lnTo>
                        <a:pt x="27" y="291"/>
                      </a:lnTo>
                      <a:lnTo>
                        <a:pt x="27" y="290"/>
                      </a:lnTo>
                      <a:lnTo>
                        <a:pt x="26" y="288"/>
                      </a:lnTo>
                      <a:lnTo>
                        <a:pt x="26" y="287"/>
                      </a:lnTo>
                      <a:lnTo>
                        <a:pt x="27" y="286"/>
                      </a:lnTo>
                      <a:lnTo>
                        <a:pt x="28" y="286"/>
                      </a:lnTo>
                      <a:lnTo>
                        <a:pt x="28" y="285"/>
                      </a:lnTo>
                      <a:lnTo>
                        <a:pt x="29" y="285"/>
                      </a:lnTo>
                      <a:lnTo>
                        <a:pt x="31" y="284"/>
                      </a:lnTo>
                      <a:lnTo>
                        <a:pt x="31" y="283"/>
                      </a:lnTo>
                      <a:lnTo>
                        <a:pt x="31" y="281"/>
                      </a:lnTo>
                      <a:lnTo>
                        <a:pt x="32" y="281"/>
                      </a:lnTo>
                      <a:lnTo>
                        <a:pt x="32" y="280"/>
                      </a:lnTo>
                      <a:lnTo>
                        <a:pt x="33" y="280"/>
                      </a:lnTo>
                      <a:lnTo>
                        <a:pt x="34" y="280"/>
                      </a:lnTo>
                      <a:lnTo>
                        <a:pt x="36" y="277"/>
                      </a:lnTo>
                      <a:lnTo>
                        <a:pt x="38" y="277"/>
                      </a:lnTo>
                      <a:lnTo>
                        <a:pt x="38" y="276"/>
                      </a:lnTo>
                      <a:lnTo>
                        <a:pt x="40" y="273"/>
                      </a:lnTo>
                      <a:lnTo>
                        <a:pt x="40" y="272"/>
                      </a:lnTo>
                      <a:lnTo>
                        <a:pt x="40" y="271"/>
                      </a:lnTo>
                      <a:lnTo>
                        <a:pt x="40" y="270"/>
                      </a:lnTo>
                      <a:lnTo>
                        <a:pt x="39" y="269"/>
                      </a:lnTo>
                      <a:lnTo>
                        <a:pt x="40" y="267"/>
                      </a:lnTo>
                      <a:lnTo>
                        <a:pt x="41" y="266"/>
                      </a:lnTo>
                      <a:lnTo>
                        <a:pt x="42" y="266"/>
                      </a:lnTo>
                      <a:lnTo>
                        <a:pt x="43" y="264"/>
                      </a:lnTo>
                      <a:lnTo>
                        <a:pt x="45" y="264"/>
                      </a:lnTo>
                      <a:lnTo>
                        <a:pt x="45" y="263"/>
                      </a:lnTo>
                      <a:lnTo>
                        <a:pt x="46" y="262"/>
                      </a:lnTo>
                      <a:lnTo>
                        <a:pt x="47" y="262"/>
                      </a:lnTo>
                      <a:lnTo>
                        <a:pt x="47" y="260"/>
                      </a:lnTo>
                      <a:lnTo>
                        <a:pt x="48" y="260"/>
                      </a:lnTo>
                      <a:lnTo>
                        <a:pt x="49" y="262"/>
                      </a:lnTo>
                      <a:lnTo>
                        <a:pt x="49" y="260"/>
                      </a:lnTo>
                      <a:lnTo>
                        <a:pt x="50" y="260"/>
                      </a:lnTo>
                      <a:lnTo>
                        <a:pt x="52" y="260"/>
                      </a:lnTo>
                      <a:lnTo>
                        <a:pt x="53" y="260"/>
                      </a:lnTo>
                      <a:lnTo>
                        <a:pt x="54" y="259"/>
                      </a:lnTo>
                      <a:lnTo>
                        <a:pt x="55" y="258"/>
                      </a:lnTo>
                      <a:lnTo>
                        <a:pt x="56" y="258"/>
                      </a:lnTo>
                      <a:lnTo>
                        <a:pt x="56" y="257"/>
                      </a:lnTo>
                      <a:lnTo>
                        <a:pt x="56" y="256"/>
                      </a:lnTo>
                      <a:lnTo>
                        <a:pt x="56" y="255"/>
                      </a:lnTo>
                      <a:lnTo>
                        <a:pt x="57" y="253"/>
                      </a:lnTo>
                      <a:lnTo>
                        <a:pt x="60" y="251"/>
                      </a:lnTo>
                      <a:lnTo>
                        <a:pt x="60" y="252"/>
                      </a:lnTo>
                      <a:lnTo>
                        <a:pt x="59" y="252"/>
                      </a:lnTo>
                      <a:lnTo>
                        <a:pt x="60" y="252"/>
                      </a:lnTo>
                      <a:lnTo>
                        <a:pt x="60" y="251"/>
                      </a:lnTo>
                      <a:lnTo>
                        <a:pt x="61" y="250"/>
                      </a:lnTo>
                      <a:lnTo>
                        <a:pt x="62" y="250"/>
                      </a:lnTo>
                      <a:lnTo>
                        <a:pt x="62" y="246"/>
                      </a:lnTo>
                      <a:lnTo>
                        <a:pt x="63" y="245"/>
                      </a:lnTo>
                      <a:lnTo>
                        <a:pt x="63" y="244"/>
                      </a:lnTo>
                      <a:lnTo>
                        <a:pt x="64" y="242"/>
                      </a:lnTo>
                      <a:lnTo>
                        <a:pt x="64" y="241"/>
                      </a:lnTo>
                      <a:lnTo>
                        <a:pt x="66" y="239"/>
                      </a:lnTo>
                      <a:lnTo>
                        <a:pt x="66" y="238"/>
                      </a:lnTo>
                      <a:lnTo>
                        <a:pt x="66" y="236"/>
                      </a:lnTo>
                      <a:lnTo>
                        <a:pt x="67" y="235"/>
                      </a:lnTo>
                      <a:lnTo>
                        <a:pt x="67" y="234"/>
                      </a:lnTo>
                      <a:lnTo>
                        <a:pt x="66" y="228"/>
                      </a:lnTo>
                      <a:lnTo>
                        <a:pt x="66" y="224"/>
                      </a:lnTo>
                      <a:lnTo>
                        <a:pt x="67" y="223"/>
                      </a:lnTo>
                      <a:lnTo>
                        <a:pt x="66" y="223"/>
                      </a:lnTo>
                      <a:lnTo>
                        <a:pt x="67" y="222"/>
                      </a:lnTo>
                      <a:lnTo>
                        <a:pt x="67" y="221"/>
                      </a:lnTo>
                      <a:lnTo>
                        <a:pt x="67" y="220"/>
                      </a:lnTo>
                      <a:lnTo>
                        <a:pt x="67" y="218"/>
                      </a:lnTo>
                      <a:lnTo>
                        <a:pt x="67" y="217"/>
                      </a:lnTo>
                      <a:lnTo>
                        <a:pt x="68" y="213"/>
                      </a:lnTo>
                      <a:lnTo>
                        <a:pt x="68" y="211"/>
                      </a:lnTo>
                      <a:lnTo>
                        <a:pt x="68" y="209"/>
                      </a:lnTo>
                      <a:lnTo>
                        <a:pt x="68" y="208"/>
                      </a:lnTo>
                      <a:lnTo>
                        <a:pt x="67" y="207"/>
                      </a:lnTo>
                      <a:lnTo>
                        <a:pt x="64" y="202"/>
                      </a:lnTo>
                      <a:lnTo>
                        <a:pt x="64" y="201"/>
                      </a:lnTo>
                      <a:lnTo>
                        <a:pt x="66" y="200"/>
                      </a:lnTo>
                      <a:lnTo>
                        <a:pt x="66" y="199"/>
                      </a:lnTo>
                      <a:lnTo>
                        <a:pt x="64" y="199"/>
                      </a:lnTo>
                      <a:lnTo>
                        <a:pt x="63" y="198"/>
                      </a:lnTo>
                      <a:lnTo>
                        <a:pt x="63" y="196"/>
                      </a:lnTo>
                      <a:lnTo>
                        <a:pt x="60" y="193"/>
                      </a:lnTo>
                      <a:lnTo>
                        <a:pt x="59" y="192"/>
                      </a:lnTo>
                      <a:lnTo>
                        <a:pt x="57" y="191"/>
                      </a:lnTo>
                      <a:lnTo>
                        <a:pt x="57" y="188"/>
                      </a:lnTo>
                      <a:lnTo>
                        <a:pt x="57" y="187"/>
                      </a:lnTo>
                      <a:lnTo>
                        <a:pt x="57" y="186"/>
                      </a:lnTo>
                      <a:lnTo>
                        <a:pt x="55" y="184"/>
                      </a:lnTo>
                      <a:lnTo>
                        <a:pt x="55" y="181"/>
                      </a:lnTo>
                      <a:lnTo>
                        <a:pt x="54" y="181"/>
                      </a:lnTo>
                      <a:lnTo>
                        <a:pt x="53" y="180"/>
                      </a:lnTo>
                      <a:lnTo>
                        <a:pt x="50" y="177"/>
                      </a:lnTo>
                      <a:lnTo>
                        <a:pt x="52" y="177"/>
                      </a:lnTo>
                      <a:lnTo>
                        <a:pt x="52" y="175"/>
                      </a:lnTo>
                      <a:lnTo>
                        <a:pt x="52" y="174"/>
                      </a:lnTo>
                      <a:lnTo>
                        <a:pt x="50" y="173"/>
                      </a:lnTo>
                      <a:lnTo>
                        <a:pt x="49" y="172"/>
                      </a:lnTo>
                      <a:lnTo>
                        <a:pt x="47" y="168"/>
                      </a:lnTo>
                      <a:lnTo>
                        <a:pt x="47" y="167"/>
                      </a:lnTo>
                      <a:lnTo>
                        <a:pt x="48" y="166"/>
                      </a:lnTo>
                      <a:lnTo>
                        <a:pt x="48" y="165"/>
                      </a:lnTo>
                      <a:lnTo>
                        <a:pt x="47" y="164"/>
                      </a:lnTo>
                      <a:lnTo>
                        <a:pt x="46" y="160"/>
                      </a:lnTo>
                      <a:lnTo>
                        <a:pt x="46" y="159"/>
                      </a:lnTo>
                      <a:lnTo>
                        <a:pt x="46" y="158"/>
                      </a:lnTo>
                      <a:lnTo>
                        <a:pt x="46" y="157"/>
                      </a:lnTo>
                      <a:lnTo>
                        <a:pt x="45" y="156"/>
                      </a:lnTo>
                      <a:lnTo>
                        <a:pt x="42" y="152"/>
                      </a:lnTo>
                      <a:lnTo>
                        <a:pt x="41" y="150"/>
                      </a:lnTo>
                      <a:lnTo>
                        <a:pt x="41" y="149"/>
                      </a:lnTo>
                      <a:lnTo>
                        <a:pt x="41" y="147"/>
                      </a:lnTo>
                      <a:lnTo>
                        <a:pt x="42" y="145"/>
                      </a:lnTo>
                      <a:lnTo>
                        <a:pt x="43" y="143"/>
                      </a:lnTo>
                      <a:lnTo>
                        <a:pt x="45" y="142"/>
                      </a:lnTo>
                      <a:lnTo>
                        <a:pt x="45" y="143"/>
                      </a:lnTo>
                      <a:lnTo>
                        <a:pt x="42" y="145"/>
                      </a:lnTo>
                      <a:lnTo>
                        <a:pt x="41" y="147"/>
                      </a:lnTo>
                      <a:lnTo>
                        <a:pt x="41" y="149"/>
                      </a:lnTo>
                      <a:lnTo>
                        <a:pt x="43" y="145"/>
                      </a:lnTo>
                      <a:lnTo>
                        <a:pt x="45" y="144"/>
                      </a:lnTo>
                      <a:lnTo>
                        <a:pt x="46" y="143"/>
                      </a:lnTo>
                      <a:lnTo>
                        <a:pt x="47" y="142"/>
                      </a:lnTo>
                      <a:lnTo>
                        <a:pt x="47" y="140"/>
                      </a:lnTo>
                      <a:lnTo>
                        <a:pt x="47" y="139"/>
                      </a:lnTo>
                      <a:lnTo>
                        <a:pt x="48" y="139"/>
                      </a:lnTo>
                      <a:lnTo>
                        <a:pt x="48" y="138"/>
                      </a:lnTo>
                      <a:lnTo>
                        <a:pt x="49" y="138"/>
                      </a:lnTo>
                      <a:lnTo>
                        <a:pt x="47" y="139"/>
                      </a:lnTo>
                      <a:lnTo>
                        <a:pt x="47" y="140"/>
                      </a:lnTo>
                      <a:lnTo>
                        <a:pt x="48" y="139"/>
                      </a:lnTo>
                      <a:lnTo>
                        <a:pt x="49" y="139"/>
                      </a:lnTo>
                      <a:lnTo>
                        <a:pt x="49" y="138"/>
                      </a:lnTo>
                      <a:lnTo>
                        <a:pt x="50" y="138"/>
                      </a:lnTo>
                      <a:lnTo>
                        <a:pt x="52" y="138"/>
                      </a:lnTo>
                      <a:lnTo>
                        <a:pt x="53" y="138"/>
                      </a:lnTo>
                      <a:lnTo>
                        <a:pt x="53" y="137"/>
                      </a:lnTo>
                      <a:lnTo>
                        <a:pt x="54" y="136"/>
                      </a:lnTo>
                      <a:lnTo>
                        <a:pt x="54" y="135"/>
                      </a:lnTo>
                      <a:lnTo>
                        <a:pt x="53" y="133"/>
                      </a:lnTo>
                      <a:lnTo>
                        <a:pt x="53" y="132"/>
                      </a:lnTo>
                      <a:lnTo>
                        <a:pt x="52" y="130"/>
                      </a:lnTo>
                      <a:lnTo>
                        <a:pt x="52" y="129"/>
                      </a:lnTo>
                      <a:lnTo>
                        <a:pt x="53" y="129"/>
                      </a:lnTo>
                      <a:lnTo>
                        <a:pt x="53" y="125"/>
                      </a:lnTo>
                      <a:lnTo>
                        <a:pt x="53" y="124"/>
                      </a:lnTo>
                      <a:lnTo>
                        <a:pt x="49" y="119"/>
                      </a:lnTo>
                      <a:lnTo>
                        <a:pt x="48" y="118"/>
                      </a:lnTo>
                      <a:lnTo>
                        <a:pt x="48" y="117"/>
                      </a:lnTo>
                      <a:lnTo>
                        <a:pt x="48" y="116"/>
                      </a:lnTo>
                      <a:lnTo>
                        <a:pt x="47" y="116"/>
                      </a:lnTo>
                      <a:lnTo>
                        <a:pt x="47" y="115"/>
                      </a:lnTo>
                      <a:lnTo>
                        <a:pt x="47" y="114"/>
                      </a:lnTo>
                      <a:lnTo>
                        <a:pt x="45" y="110"/>
                      </a:lnTo>
                      <a:lnTo>
                        <a:pt x="40" y="100"/>
                      </a:lnTo>
                      <a:lnTo>
                        <a:pt x="39" y="96"/>
                      </a:lnTo>
                      <a:lnTo>
                        <a:pt x="38" y="93"/>
                      </a:lnTo>
                      <a:lnTo>
                        <a:pt x="36" y="93"/>
                      </a:lnTo>
                      <a:lnTo>
                        <a:pt x="36" y="91"/>
                      </a:lnTo>
                      <a:lnTo>
                        <a:pt x="35" y="91"/>
                      </a:lnTo>
                      <a:lnTo>
                        <a:pt x="36" y="90"/>
                      </a:lnTo>
                      <a:lnTo>
                        <a:pt x="35" y="89"/>
                      </a:lnTo>
                      <a:lnTo>
                        <a:pt x="35" y="83"/>
                      </a:lnTo>
                      <a:lnTo>
                        <a:pt x="35" y="82"/>
                      </a:lnTo>
                      <a:lnTo>
                        <a:pt x="35" y="81"/>
                      </a:lnTo>
                      <a:lnTo>
                        <a:pt x="34" y="81"/>
                      </a:lnTo>
                      <a:lnTo>
                        <a:pt x="35" y="81"/>
                      </a:lnTo>
                      <a:lnTo>
                        <a:pt x="35" y="80"/>
                      </a:lnTo>
                      <a:lnTo>
                        <a:pt x="34" y="80"/>
                      </a:lnTo>
                      <a:lnTo>
                        <a:pt x="33" y="80"/>
                      </a:lnTo>
                      <a:lnTo>
                        <a:pt x="31" y="76"/>
                      </a:lnTo>
                      <a:lnTo>
                        <a:pt x="28" y="74"/>
                      </a:lnTo>
                      <a:lnTo>
                        <a:pt x="26" y="70"/>
                      </a:lnTo>
                      <a:lnTo>
                        <a:pt x="24" y="66"/>
                      </a:lnTo>
                      <a:lnTo>
                        <a:pt x="22" y="63"/>
                      </a:lnTo>
                      <a:lnTo>
                        <a:pt x="21" y="61"/>
                      </a:lnTo>
                      <a:lnTo>
                        <a:pt x="20" y="60"/>
                      </a:lnTo>
                      <a:lnTo>
                        <a:pt x="20" y="59"/>
                      </a:lnTo>
                      <a:lnTo>
                        <a:pt x="19" y="58"/>
                      </a:lnTo>
                      <a:lnTo>
                        <a:pt x="18" y="55"/>
                      </a:lnTo>
                      <a:lnTo>
                        <a:pt x="18" y="54"/>
                      </a:lnTo>
                      <a:lnTo>
                        <a:pt x="19" y="54"/>
                      </a:lnTo>
                      <a:lnTo>
                        <a:pt x="19" y="53"/>
                      </a:lnTo>
                      <a:lnTo>
                        <a:pt x="19" y="54"/>
                      </a:lnTo>
                      <a:lnTo>
                        <a:pt x="19" y="55"/>
                      </a:lnTo>
                      <a:lnTo>
                        <a:pt x="20" y="55"/>
                      </a:lnTo>
                      <a:lnTo>
                        <a:pt x="21" y="54"/>
                      </a:lnTo>
                      <a:lnTo>
                        <a:pt x="22" y="54"/>
                      </a:lnTo>
                      <a:lnTo>
                        <a:pt x="25" y="54"/>
                      </a:lnTo>
                      <a:lnTo>
                        <a:pt x="25" y="53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8" y="52"/>
                      </a:lnTo>
                      <a:lnTo>
                        <a:pt x="29" y="52"/>
                      </a:lnTo>
                      <a:lnTo>
                        <a:pt x="31" y="52"/>
                      </a:lnTo>
                      <a:lnTo>
                        <a:pt x="32" y="52"/>
                      </a:lnTo>
                      <a:lnTo>
                        <a:pt x="32" y="53"/>
                      </a:lnTo>
                      <a:lnTo>
                        <a:pt x="33" y="52"/>
                      </a:lnTo>
                      <a:lnTo>
                        <a:pt x="34" y="52"/>
                      </a:lnTo>
                      <a:lnTo>
                        <a:pt x="35" y="52"/>
                      </a:lnTo>
                      <a:lnTo>
                        <a:pt x="36" y="51"/>
                      </a:lnTo>
                      <a:lnTo>
                        <a:pt x="38" y="51"/>
                      </a:lnTo>
                      <a:lnTo>
                        <a:pt x="39" y="49"/>
                      </a:lnTo>
                      <a:lnTo>
                        <a:pt x="39" y="48"/>
                      </a:lnTo>
                      <a:lnTo>
                        <a:pt x="40" y="48"/>
                      </a:lnTo>
                      <a:lnTo>
                        <a:pt x="41" y="47"/>
                      </a:lnTo>
                      <a:lnTo>
                        <a:pt x="42" y="47"/>
                      </a:lnTo>
                      <a:lnTo>
                        <a:pt x="43" y="47"/>
                      </a:lnTo>
                      <a:lnTo>
                        <a:pt x="45" y="47"/>
                      </a:lnTo>
                      <a:lnTo>
                        <a:pt x="46" y="46"/>
                      </a:lnTo>
                      <a:lnTo>
                        <a:pt x="49" y="46"/>
                      </a:lnTo>
                      <a:lnTo>
                        <a:pt x="50" y="47"/>
                      </a:lnTo>
                      <a:lnTo>
                        <a:pt x="52" y="47"/>
                      </a:lnTo>
                      <a:lnTo>
                        <a:pt x="52" y="46"/>
                      </a:lnTo>
                      <a:lnTo>
                        <a:pt x="53" y="46"/>
                      </a:lnTo>
                      <a:lnTo>
                        <a:pt x="56" y="46"/>
                      </a:lnTo>
                      <a:lnTo>
                        <a:pt x="56" y="47"/>
                      </a:lnTo>
                      <a:lnTo>
                        <a:pt x="57" y="47"/>
                      </a:lnTo>
                      <a:lnTo>
                        <a:pt x="57" y="46"/>
                      </a:lnTo>
                      <a:lnTo>
                        <a:pt x="61" y="46"/>
                      </a:lnTo>
                      <a:lnTo>
                        <a:pt x="66" y="46"/>
                      </a:lnTo>
                      <a:lnTo>
                        <a:pt x="70" y="46"/>
                      </a:lnTo>
                      <a:lnTo>
                        <a:pt x="71" y="46"/>
                      </a:lnTo>
                      <a:close/>
                      <a:moveTo>
                        <a:pt x="34" y="0"/>
                      </a:moveTo>
                      <a:lnTo>
                        <a:pt x="35" y="0"/>
                      </a:lnTo>
                      <a:lnTo>
                        <a:pt x="36" y="2"/>
                      </a:lnTo>
                      <a:lnTo>
                        <a:pt x="36" y="3"/>
                      </a:lnTo>
                      <a:lnTo>
                        <a:pt x="38" y="4"/>
                      </a:lnTo>
                      <a:lnTo>
                        <a:pt x="39" y="5"/>
                      </a:lnTo>
                      <a:lnTo>
                        <a:pt x="41" y="7"/>
                      </a:lnTo>
                      <a:lnTo>
                        <a:pt x="42" y="7"/>
                      </a:lnTo>
                      <a:lnTo>
                        <a:pt x="42" y="9"/>
                      </a:lnTo>
                      <a:lnTo>
                        <a:pt x="41" y="9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2" y="14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29" y="17"/>
                      </a:lnTo>
                      <a:lnTo>
                        <a:pt x="28" y="17"/>
                      </a:lnTo>
                      <a:lnTo>
                        <a:pt x="27" y="18"/>
                      </a:lnTo>
                      <a:lnTo>
                        <a:pt x="27" y="19"/>
                      </a:lnTo>
                      <a:lnTo>
                        <a:pt x="26" y="20"/>
                      </a:lnTo>
                      <a:lnTo>
                        <a:pt x="24" y="21"/>
                      </a:lnTo>
                      <a:lnTo>
                        <a:pt x="22" y="21"/>
                      </a:lnTo>
                      <a:lnTo>
                        <a:pt x="22" y="23"/>
                      </a:lnTo>
                      <a:lnTo>
                        <a:pt x="25" y="23"/>
                      </a:lnTo>
                      <a:lnTo>
                        <a:pt x="25" y="24"/>
                      </a:lnTo>
                      <a:lnTo>
                        <a:pt x="25" y="25"/>
                      </a:lnTo>
                      <a:lnTo>
                        <a:pt x="25" y="27"/>
                      </a:lnTo>
                      <a:lnTo>
                        <a:pt x="25" y="30"/>
                      </a:lnTo>
                      <a:lnTo>
                        <a:pt x="25" y="33"/>
                      </a:lnTo>
                      <a:lnTo>
                        <a:pt x="25" y="38"/>
                      </a:lnTo>
                      <a:lnTo>
                        <a:pt x="25" y="39"/>
                      </a:lnTo>
                      <a:lnTo>
                        <a:pt x="25" y="42"/>
                      </a:lnTo>
                      <a:lnTo>
                        <a:pt x="22" y="42"/>
                      </a:lnTo>
                      <a:lnTo>
                        <a:pt x="19" y="42"/>
                      </a:lnTo>
                      <a:lnTo>
                        <a:pt x="17" y="42"/>
                      </a:lnTo>
                      <a:lnTo>
                        <a:pt x="16" y="44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4" y="37"/>
                      </a:lnTo>
                      <a:lnTo>
                        <a:pt x="16" y="37"/>
                      </a:lnTo>
                      <a:lnTo>
                        <a:pt x="16" y="35"/>
                      </a:lnTo>
                      <a:lnTo>
                        <a:pt x="16" y="34"/>
                      </a:lnTo>
                      <a:lnTo>
                        <a:pt x="16" y="33"/>
                      </a:lnTo>
                      <a:lnTo>
                        <a:pt x="14" y="32"/>
                      </a:lnTo>
                      <a:lnTo>
                        <a:pt x="14" y="30"/>
                      </a:lnTo>
                      <a:lnTo>
                        <a:pt x="14" y="28"/>
                      </a:lnTo>
                      <a:lnTo>
                        <a:pt x="13" y="27"/>
                      </a:lnTo>
                      <a:lnTo>
                        <a:pt x="12" y="25"/>
                      </a:lnTo>
                      <a:lnTo>
                        <a:pt x="11" y="24"/>
                      </a:lnTo>
                      <a:lnTo>
                        <a:pt x="10" y="21"/>
                      </a:lnTo>
                      <a:lnTo>
                        <a:pt x="10" y="20"/>
                      </a:lnTo>
                      <a:lnTo>
                        <a:pt x="11" y="21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2" y="19"/>
                      </a:lnTo>
                      <a:lnTo>
                        <a:pt x="12" y="20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1" y="20"/>
                      </a:lnTo>
                      <a:lnTo>
                        <a:pt x="10" y="20"/>
                      </a:lnTo>
                      <a:lnTo>
                        <a:pt x="9" y="20"/>
                      </a:lnTo>
                      <a:lnTo>
                        <a:pt x="12" y="17"/>
                      </a:lnTo>
                      <a:lnTo>
                        <a:pt x="13" y="16"/>
                      </a:lnTo>
                      <a:lnTo>
                        <a:pt x="14" y="12"/>
                      </a:lnTo>
                      <a:lnTo>
                        <a:pt x="16" y="12"/>
                      </a:lnTo>
                      <a:lnTo>
                        <a:pt x="16" y="13"/>
                      </a:lnTo>
                      <a:lnTo>
                        <a:pt x="17" y="13"/>
                      </a:lnTo>
                      <a:lnTo>
                        <a:pt x="17" y="12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21" y="7"/>
                      </a:lnTo>
                      <a:lnTo>
                        <a:pt x="22" y="7"/>
                      </a:lnTo>
                      <a:lnTo>
                        <a:pt x="24" y="6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31" y="3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74"/>
                <p:cNvSpPr/>
                <p:nvPr/>
              </p:nvSpPr>
              <p:spPr bwMode="auto">
                <a:xfrm>
                  <a:off x="5190517" y="3518678"/>
                  <a:ext cx="155575" cy="317498"/>
                </a:xfrm>
                <a:custGeom>
                  <a:avLst/>
                  <a:gdLst>
                    <a:gd name="T0" fmla="*/ 86 w 98"/>
                    <a:gd name="T1" fmla="*/ 33 h 200"/>
                    <a:gd name="T2" fmla="*/ 94 w 98"/>
                    <a:gd name="T3" fmla="*/ 46 h 200"/>
                    <a:gd name="T4" fmla="*/ 95 w 98"/>
                    <a:gd name="T5" fmla="*/ 55 h 200"/>
                    <a:gd name="T6" fmla="*/ 98 w 98"/>
                    <a:gd name="T7" fmla="*/ 60 h 200"/>
                    <a:gd name="T8" fmla="*/ 93 w 98"/>
                    <a:gd name="T9" fmla="*/ 65 h 200"/>
                    <a:gd name="T10" fmla="*/ 89 w 98"/>
                    <a:gd name="T11" fmla="*/ 69 h 200"/>
                    <a:gd name="T12" fmla="*/ 91 w 98"/>
                    <a:gd name="T13" fmla="*/ 76 h 200"/>
                    <a:gd name="T14" fmla="*/ 82 w 98"/>
                    <a:gd name="T15" fmla="*/ 84 h 200"/>
                    <a:gd name="T16" fmla="*/ 81 w 98"/>
                    <a:gd name="T17" fmla="*/ 90 h 200"/>
                    <a:gd name="T18" fmla="*/ 75 w 98"/>
                    <a:gd name="T19" fmla="*/ 96 h 200"/>
                    <a:gd name="T20" fmla="*/ 75 w 98"/>
                    <a:gd name="T21" fmla="*/ 103 h 200"/>
                    <a:gd name="T22" fmla="*/ 68 w 98"/>
                    <a:gd name="T23" fmla="*/ 108 h 200"/>
                    <a:gd name="T24" fmla="*/ 64 w 98"/>
                    <a:gd name="T25" fmla="*/ 114 h 200"/>
                    <a:gd name="T26" fmla="*/ 64 w 98"/>
                    <a:gd name="T27" fmla="*/ 125 h 200"/>
                    <a:gd name="T28" fmla="*/ 63 w 98"/>
                    <a:gd name="T29" fmla="*/ 132 h 200"/>
                    <a:gd name="T30" fmla="*/ 63 w 98"/>
                    <a:gd name="T31" fmla="*/ 140 h 200"/>
                    <a:gd name="T32" fmla="*/ 63 w 98"/>
                    <a:gd name="T33" fmla="*/ 149 h 200"/>
                    <a:gd name="T34" fmla="*/ 64 w 98"/>
                    <a:gd name="T35" fmla="*/ 157 h 200"/>
                    <a:gd name="T36" fmla="*/ 65 w 98"/>
                    <a:gd name="T37" fmla="*/ 170 h 200"/>
                    <a:gd name="T38" fmla="*/ 64 w 98"/>
                    <a:gd name="T39" fmla="*/ 175 h 200"/>
                    <a:gd name="T40" fmla="*/ 64 w 98"/>
                    <a:gd name="T41" fmla="*/ 182 h 200"/>
                    <a:gd name="T42" fmla="*/ 64 w 98"/>
                    <a:gd name="T43" fmla="*/ 187 h 200"/>
                    <a:gd name="T44" fmla="*/ 51 w 98"/>
                    <a:gd name="T45" fmla="*/ 196 h 200"/>
                    <a:gd name="T46" fmla="*/ 34 w 98"/>
                    <a:gd name="T47" fmla="*/ 195 h 200"/>
                    <a:gd name="T48" fmla="*/ 30 w 98"/>
                    <a:gd name="T49" fmla="*/ 189 h 200"/>
                    <a:gd name="T50" fmla="*/ 27 w 98"/>
                    <a:gd name="T51" fmla="*/ 186 h 200"/>
                    <a:gd name="T52" fmla="*/ 28 w 98"/>
                    <a:gd name="T53" fmla="*/ 180 h 200"/>
                    <a:gd name="T54" fmla="*/ 29 w 98"/>
                    <a:gd name="T55" fmla="*/ 171 h 200"/>
                    <a:gd name="T56" fmla="*/ 28 w 98"/>
                    <a:gd name="T57" fmla="*/ 149 h 200"/>
                    <a:gd name="T58" fmla="*/ 29 w 98"/>
                    <a:gd name="T59" fmla="*/ 128 h 200"/>
                    <a:gd name="T60" fmla="*/ 28 w 98"/>
                    <a:gd name="T61" fmla="*/ 117 h 200"/>
                    <a:gd name="T62" fmla="*/ 24 w 98"/>
                    <a:gd name="T63" fmla="*/ 104 h 200"/>
                    <a:gd name="T64" fmla="*/ 20 w 98"/>
                    <a:gd name="T65" fmla="*/ 96 h 200"/>
                    <a:gd name="T66" fmla="*/ 20 w 98"/>
                    <a:gd name="T67" fmla="*/ 90 h 200"/>
                    <a:gd name="T68" fmla="*/ 18 w 98"/>
                    <a:gd name="T69" fmla="*/ 79 h 200"/>
                    <a:gd name="T70" fmla="*/ 0 w 98"/>
                    <a:gd name="T71" fmla="*/ 67 h 200"/>
                    <a:gd name="T72" fmla="*/ 1 w 98"/>
                    <a:gd name="T73" fmla="*/ 55 h 200"/>
                    <a:gd name="T74" fmla="*/ 3 w 98"/>
                    <a:gd name="T75" fmla="*/ 49 h 200"/>
                    <a:gd name="T76" fmla="*/ 6 w 98"/>
                    <a:gd name="T77" fmla="*/ 46 h 200"/>
                    <a:gd name="T78" fmla="*/ 11 w 98"/>
                    <a:gd name="T79" fmla="*/ 46 h 200"/>
                    <a:gd name="T80" fmla="*/ 10 w 98"/>
                    <a:gd name="T81" fmla="*/ 42 h 200"/>
                    <a:gd name="T82" fmla="*/ 13 w 98"/>
                    <a:gd name="T83" fmla="*/ 38 h 200"/>
                    <a:gd name="T84" fmla="*/ 16 w 98"/>
                    <a:gd name="T85" fmla="*/ 37 h 200"/>
                    <a:gd name="T86" fmla="*/ 17 w 98"/>
                    <a:gd name="T87" fmla="*/ 35 h 200"/>
                    <a:gd name="T88" fmla="*/ 22 w 98"/>
                    <a:gd name="T89" fmla="*/ 32 h 200"/>
                    <a:gd name="T90" fmla="*/ 30 w 98"/>
                    <a:gd name="T91" fmla="*/ 33 h 200"/>
                    <a:gd name="T92" fmla="*/ 37 w 98"/>
                    <a:gd name="T93" fmla="*/ 33 h 200"/>
                    <a:gd name="T94" fmla="*/ 49 w 98"/>
                    <a:gd name="T95" fmla="*/ 25 h 200"/>
                    <a:gd name="T96" fmla="*/ 51 w 98"/>
                    <a:gd name="T97" fmla="*/ 17 h 200"/>
                    <a:gd name="T98" fmla="*/ 52 w 98"/>
                    <a:gd name="T99" fmla="*/ 13 h 200"/>
                    <a:gd name="T100" fmla="*/ 53 w 98"/>
                    <a:gd name="T101" fmla="*/ 6 h 200"/>
                    <a:gd name="T102" fmla="*/ 57 w 98"/>
                    <a:gd name="T103" fmla="*/ 4 h 200"/>
                    <a:gd name="T104" fmla="*/ 60 w 98"/>
                    <a:gd name="T105" fmla="*/ 4 h 200"/>
                    <a:gd name="T106" fmla="*/ 65 w 98"/>
                    <a:gd name="T107" fmla="*/ 2 h 200"/>
                    <a:gd name="T108" fmla="*/ 71 w 98"/>
                    <a:gd name="T109" fmla="*/ 5 h 200"/>
                    <a:gd name="T110" fmla="*/ 79 w 98"/>
                    <a:gd name="T111" fmla="*/ 14 h 200"/>
                    <a:gd name="T112" fmla="*/ 82 w 98"/>
                    <a:gd name="T113" fmla="*/ 17 h 200"/>
                    <a:gd name="T114" fmla="*/ 88 w 98"/>
                    <a:gd name="T115" fmla="*/ 21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" h="200">
                      <a:moveTo>
                        <a:pt x="89" y="24"/>
                      </a:moveTo>
                      <a:lnTo>
                        <a:pt x="87" y="28"/>
                      </a:lnTo>
                      <a:lnTo>
                        <a:pt x="87" y="30"/>
                      </a:lnTo>
                      <a:lnTo>
                        <a:pt x="86" y="30"/>
                      </a:lnTo>
                      <a:lnTo>
                        <a:pt x="86" y="32"/>
                      </a:lnTo>
                      <a:lnTo>
                        <a:pt x="86" y="33"/>
                      </a:lnTo>
                      <a:lnTo>
                        <a:pt x="92" y="41"/>
                      </a:lnTo>
                      <a:lnTo>
                        <a:pt x="93" y="42"/>
                      </a:lnTo>
                      <a:lnTo>
                        <a:pt x="94" y="42"/>
                      </a:lnTo>
                      <a:lnTo>
                        <a:pt x="94" y="44"/>
                      </a:lnTo>
                      <a:lnTo>
                        <a:pt x="94" y="45"/>
                      </a:lnTo>
                      <a:lnTo>
                        <a:pt x="94" y="46"/>
                      </a:lnTo>
                      <a:lnTo>
                        <a:pt x="95" y="49"/>
                      </a:lnTo>
                      <a:lnTo>
                        <a:pt x="94" y="52"/>
                      </a:lnTo>
                      <a:lnTo>
                        <a:pt x="94" y="53"/>
                      </a:lnTo>
                      <a:lnTo>
                        <a:pt x="95" y="53"/>
                      </a:lnTo>
                      <a:lnTo>
                        <a:pt x="95" y="54"/>
                      </a:lnTo>
                      <a:lnTo>
                        <a:pt x="95" y="55"/>
                      </a:lnTo>
                      <a:lnTo>
                        <a:pt x="96" y="55"/>
                      </a:lnTo>
                      <a:lnTo>
                        <a:pt x="98" y="55"/>
                      </a:lnTo>
                      <a:lnTo>
                        <a:pt x="98" y="56"/>
                      </a:lnTo>
                      <a:lnTo>
                        <a:pt x="98" y="58"/>
                      </a:lnTo>
                      <a:lnTo>
                        <a:pt x="98" y="59"/>
                      </a:lnTo>
                      <a:lnTo>
                        <a:pt x="98" y="60"/>
                      </a:lnTo>
                      <a:lnTo>
                        <a:pt x="96" y="61"/>
                      </a:lnTo>
                      <a:lnTo>
                        <a:pt x="96" y="62"/>
                      </a:lnTo>
                      <a:lnTo>
                        <a:pt x="96" y="63"/>
                      </a:lnTo>
                      <a:lnTo>
                        <a:pt x="96" y="65"/>
                      </a:lnTo>
                      <a:lnTo>
                        <a:pt x="95" y="65"/>
                      </a:lnTo>
                      <a:lnTo>
                        <a:pt x="93" y="65"/>
                      </a:lnTo>
                      <a:lnTo>
                        <a:pt x="92" y="65"/>
                      </a:lnTo>
                      <a:lnTo>
                        <a:pt x="91" y="65"/>
                      </a:lnTo>
                      <a:lnTo>
                        <a:pt x="91" y="66"/>
                      </a:lnTo>
                      <a:lnTo>
                        <a:pt x="91" y="67"/>
                      </a:lnTo>
                      <a:lnTo>
                        <a:pt x="91" y="68"/>
                      </a:lnTo>
                      <a:lnTo>
                        <a:pt x="89" y="69"/>
                      </a:lnTo>
                      <a:lnTo>
                        <a:pt x="89" y="70"/>
                      </a:lnTo>
                      <a:lnTo>
                        <a:pt x="92" y="73"/>
                      </a:lnTo>
                      <a:lnTo>
                        <a:pt x="93" y="73"/>
                      </a:lnTo>
                      <a:lnTo>
                        <a:pt x="93" y="74"/>
                      </a:lnTo>
                      <a:lnTo>
                        <a:pt x="92" y="75"/>
                      </a:lnTo>
                      <a:lnTo>
                        <a:pt x="91" y="76"/>
                      </a:lnTo>
                      <a:lnTo>
                        <a:pt x="91" y="80"/>
                      </a:lnTo>
                      <a:lnTo>
                        <a:pt x="89" y="81"/>
                      </a:lnTo>
                      <a:lnTo>
                        <a:pt x="88" y="83"/>
                      </a:lnTo>
                      <a:lnTo>
                        <a:pt x="86" y="83"/>
                      </a:lnTo>
                      <a:lnTo>
                        <a:pt x="85" y="83"/>
                      </a:lnTo>
                      <a:lnTo>
                        <a:pt x="82" y="84"/>
                      </a:lnTo>
                      <a:lnTo>
                        <a:pt x="81" y="84"/>
                      </a:lnTo>
                      <a:lnTo>
                        <a:pt x="81" y="86"/>
                      </a:lnTo>
                      <a:lnTo>
                        <a:pt x="81" y="87"/>
                      </a:lnTo>
                      <a:lnTo>
                        <a:pt x="82" y="88"/>
                      </a:lnTo>
                      <a:lnTo>
                        <a:pt x="82" y="89"/>
                      </a:lnTo>
                      <a:lnTo>
                        <a:pt x="81" y="90"/>
                      </a:lnTo>
                      <a:lnTo>
                        <a:pt x="80" y="90"/>
                      </a:lnTo>
                      <a:lnTo>
                        <a:pt x="79" y="90"/>
                      </a:lnTo>
                      <a:lnTo>
                        <a:pt x="79" y="91"/>
                      </a:lnTo>
                      <a:lnTo>
                        <a:pt x="78" y="94"/>
                      </a:lnTo>
                      <a:lnTo>
                        <a:pt x="77" y="95"/>
                      </a:lnTo>
                      <a:lnTo>
                        <a:pt x="75" y="96"/>
                      </a:lnTo>
                      <a:lnTo>
                        <a:pt x="75" y="97"/>
                      </a:lnTo>
                      <a:lnTo>
                        <a:pt x="77" y="98"/>
                      </a:lnTo>
                      <a:lnTo>
                        <a:pt x="77" y="100"/>
                      </a:lnTo>
                      <a:lnTo>
                        <a:pt x="77" y="101"/>
                      </a:lnTo>
                      <a:lnTo>
                        <a:pt x="77" y="102"/>
                      </a:lnTo>
                      <a:lnTo>
                        <a:pt x="75" y="103"/>
                      </a:lnTo>
                      <a:lnTo>
                        <a:pt x="74" y="107"/>
                      </a:lnTo>
                      <a:lnTo>
                        <a:pt x="74" y="108"/>
                      </a:lnTo>
                      <a:lnTo>
                        <a:pt x="73" y="108"/>
                      </a:lnTo>
                      <a:lnTo>
                        <a:pt x="71" y="109"/>
                      </a:lnTo>
                      <a:lnTo>
                        <a:pt x="70" y="108"/>
                      </a:lnTo>
                      <a:lnTo>
                        <a:pt x="68" y="108"/>
                      </a:lnTo>
                      <a:lnTo>
                        <a:pt x="67" y="109"/>
                      </a:lnTo>
                      <a:lnTo>
                        <a:pt x="64" y="109"/>
                      </a:lnTo>
                      <a:lnTo>
                        <a:pt x="65" y="110"/>
                      </a:lnTo>
                      <a:lnTo>
                        <a:pt x="64" y="111"/>
                      </a:lnTo>
                      <a:lnTo>
                        <a:pt x="64" y="112"/>
                      </a:lnTo>
                      <a:lnTo>
                        <a:pt x="64" y="114"/>
                      </a:lnTo>
                      <a:lnTo>
                        <a:pt x="64" y="115"/>
                      </a:lnTo>
                      <a:lnTo>
                        <a:pt x="64" y="116"/>
                      </a:lnTo>
                      <a:lnTo>
                        <a:pt x="64" y="117"/>
                      </a:lnTo>
                      <a:lnTo>
                        <a:pt x="63" y="117"/>
                      </a:lnTo>
                      <a:lnTo>
                        <a:pt x="63" y="118"/>
                      </a:lnTo>
                      <a:lnTo>
                        <a:pt x="64" y="125"/>
                      </a:lnTo>
                      <a:lnTo>
                        <a:pt x="64" y="126"/>
                      </a:lnTo>
                      <a:lnTo>
                        <a:pt x="64" y="128"/>
                      </a:lnTo>
                      <a:lnTo>
                        <a:pt x="64" y="129"/>
                      </a:lnTo>
                      <a:lnTo>
                        <a:pt x="63" y="129"/>
                      </a:lnTo>
                      <a:lnTo>
                        <a:pt x="63" y="130"/>
                      </a:lnTo>
                      <a:lnTo>
                        <a:pt x="63" y="132"/>
                      </a:lnTo>
                      <a:lnTo>
                        <a:pt x="63" y="133"/>
                      </a:lnTo>
                      <a:lnTo>
                        <a:pt x="64" y="136"/>
                      </a:lnTo>
                      <a:lnTo>
                        <a:pt x="64" y="137"/>
                      </a:lnTo>
                      <a:lnTo>
                        <a:pt x="63" y="138"/>
                      </a:lnTo>
                      <a:lnTo>
                        <a:pt x="63" y="139"/>
                      </a:lnTo>
                      <a:lnTo>
                        <a:pt x="63" y="140"/>
                      </a:lnTo>
                      <a:lnTo>
                        <a:pt x="63" y="143"/>
                      </a:lnTo>
                      <a:lnTo>
                        <a:pt x="63" y="145"/>
                      </a:lnTo>
                      <a:lnTo>
                        <a:pt x="61" y="145"/>
                      </a:lnTo>
                      <a:lnTo>
                        <a:pt x="61" y="146"/>
                      </a:lnTo>
                      <a:lnTo>
                        <a:pt x="63" y="147"/>
                      </a:lnTo>
                      <a:lnTo>
                        <a:pt x="63" y="149"/>
                      </a:lnTo>
                      <a:lnTo>
                        <a:pt x="64" y="149"/>
                      </a:lnTo>
                      <a:lnTo>
                        <a:pt x="64" y="150"/>
                      </a:lnTo>
                      <a:lnTo>
                        <a:pt x="63" y="153"/>
                      </a:lnTo>
                      <a:lnTo>
                        <a:pt x="63" y="154"/>
                      </a:lnTo>
                      <a:lnTo>
                        <a:pt x="64" y="156"/>
                      </a:lnTo>
                      <a:lnTo>
                        <a:pt x="64" y="157"/>
                      </a:lnTo>
                      <a:lnTo>
                        <a:pt x="65" y="158"/>
                      </a:lnTo>
                      <a:lnTo>
                        <a:pt x="66" y="159"/>
                      </a:lnTo>
                      <a:lnTo>
                        <a:pt x="65" y="160"/>
                      </a:lnTo>
                      <a:lnTo>
                        <a:pt x="65" y="161"/>
                      </a:lnTo>
                      <a:lnTo>
                        <a:pt x="64" y="161"/>
                      </a:lnTo>
                      <a:lnTo>
                        <a:pt x="65" y="170"/>
                      </a:lnTo>
                      <a:lnTo>
                        <a:pt x="64" y="171"/>
                      </a:lnTo>
                      <a:lnTo>
                        <a:pt x="64" y="172"/>
                      </a:lnTo>
                      <a:lnTo>
                        <a:pt x="65" y="173"/>
                      </a:lnTo>
                      <a:lnTo>
                        <a:pt x="65" y="174"/>
                      </a:lnTo>
                      <a:lnTo>
                        <a:pt x="64" y="174"/>
                      </a:lnTo>
                      <a:lnTo>
                        <a:pt x="64" y="175"/>
                      </a:lnTo>
                      <a:lnTo>
                        <a:pt x="64" y="177"/>
                      </a:lnTo>
                      <a:lnTo>
                        <a:pt x="64" y="178"/>
                      </a:lnTo>
                      <a:lnTo>
                        <a:pt x="64" y="179"/>
                      </a:lnTo>
                      <a:lnTo>
                        <a:pt x="64" y="180"/>
                      </a:lnTo>
                      <a:lnTo>
                        <a:pt x="64" y="181"/>
                      </a:lnTo>
                      <a:lnTo>
                        <a:pt x="64" y="182"/>
                      </a:lnTo>
                      <a:lnTo>
                        <a:pt x="65" y="182"/>
                      </a:lnTo>
                      <a:lnTo>
                        <a:pt x="65" y="184"/>
                      </a:lnTo>
                      <a:lnTo>
                        <a:pt x="65" y="185"/>
                      </a:lnTo>
                      <a:lnTo>
                        <a:pt x="64" y="185"/>
                      </a:lnTo>
                      <a:lnTo>
                        <a:pt x="64" y="186"/>
                      </a:lnTo>
                      <a:lnTo>
                        <a:pt x="64" y="187"/>
                      </a:lnTo>
                      <a:lnTo>
                        <a:pt x="64" y="188"/>
                      </a:lnTo>
                      <a:lnTo>
                        <a:pt x="64" y="191"/>
                      </a:lnTo>
                      <a:lnTo>
                        <a:pt x="64" y="192"/>
                      </a:lnTo>
                      <a:lnTo>
                        <a:pt x="63" y="193"/>
                      </a:lnTo>
                      <a:lnTo>
                        <a:pt x="63" y="195"/>
                      </a:lnTo>
                      <a:lnTo>
                        <a:pt x="51" y="196"/>
                      </a:lnTo>
                      <a:lnTo>
                        <a:pt x="47" y="196"/>
                      </a:lnTo>
                      <a:lnTo>
                        <a:pt x="37" y="198"/>
                      </a:lnTo>
                      <a:lnTo>
                        <a:pt x="29" y="200"/>
                      </a:lnTo>
                      <a:lnTo>
                        <a:pt x="29" y="199"/>
                      </a:lnTo>
                      <a:lnTo>
                        <a:pt x="34" y="198"/>
                      </a:lnTo>
                      <a:lnTo>
                        <a:pt x="34" y="195"/>
                      </a:lnTo>
                      <a:lnTo>
                        <a:pt x="32" y="193"/>
                      </a:lnTo>
                      <a:lnTo>
                        <a:pt x="32" y="192"/>
                      </a:lnTo>
                      <a:lnTo>
                        <a:pt x="31" y="192"/>
                      </a:lnTo>
                      <a:lnTo>
                        <a:pt x="30" y="192"/>
                      </a:lnTo>
                      <a:lnTo>
                        <a:pt x="30" y="191"/>
                      </a:lnTo>
                      <a:lnTo>
                        <a:pt x="30" y="189"/>
                      </a:lnTo>
                      <a:lnTo>
                        <a:pt x="30" y="188"/>
                      </a:lnTo>
                      <a:lnTo>
                        <a:pt x="29" y="188"/>
                      </a:lnTo>
                      <a:lnTo>
                        <a:pt x="28" y="188"/>
                      </a:lnTo>
                      <a:lnTo>
                        <a:pt x="28" y="187"/>
                      </a:lnTo>
                      <a:lnTo>
                        <a:pt x="28" y="186"/>
                      </a:lnTo>
                      <a:lnTo>
                        <a:pt x="27" y="186"/>
                      </a:lnTo>
                      <a:lnTo>
                        <a:pt x="27" y="185"/>
                      </a:lnTo>
                      <a:lnTo>
                        <a:pt x="28" y="185"/>
                      </a:lnTo>
                      <a:lnTo>
                        <a:pt x="28" y="184"/>
                      </a:lnTo>
                      <a:lnTo>
                        <a:pt x="28" y="182"/>
                      </a:lnTo>
                      <a:lnTo>
                        <a:pt x="28" y="181"/>
                      </a:lnTo>
                      <a:lnTo>
                        <a:pt x="28" y="180"/>
                      </a:lnTo>
                      <a:lnTo>
                        <a:pt x="28" y="179"/>
                      </a:lnTo>
                      <a:lnTo>
                        <a:pt x="27" y="178"/>
                      </a:lnTo>
                      <a:lnTo>
                        <a:pt x="25" y="175"/>
                      </a:lnTo>
                      <a:lnTo>
                        <a:pt x="28" y="175"/>
                      </a:lnTo>
                      <a:lnTo>
                        <a:pt x="29" y="175"/>
                      </a:lnTo>
                      <a:lnTo>
                        <a:pt x="29" y="171"/>
                      </a:lnTo>
                      <a:lnTo>
                        <a:pt x="29" y="166"/>
                      </a:lnTo>
                      <a:lnTo>
                        <a:pt x="29" y="161"/>
                      </a:lnTo>
                      <a:lnTo>
                        <a:pt x="29" y="158"/>
                      </a:lnTo>
                      <a:lnTo>
                        <a:pt x="29" y="156"/>
                      </a:lnTo>
                      <a:lnTo>
                        <a:pt x="29" y="154"/>
                      </a:lnTo>
                      <a:lnTo>
                        <a:pt x="28" y="149"/>
                      </a:lnTo>
                      <a:lnTo>
                        <a:pt x="28" y="143"/>
                      </a:lnTo>
                      <a:lnTo>
                        <a:pt x="28" y="138"/>
                      </a:lnTo>
                      <a:lnTo>
                        <a:pt x="28" y="135"/>
                      </a:lnTo>
                      <a:lnTo>
                        <a:pt x="28" y="131"/>
                      </a:lnTo>
                      <a:lnTo>
                        <a:pt x="28" y="130"/>
                      </a:lnTo>
                      <a:lnTo>
                        <a:pt x="29" y="128"/>
                      </a:lnTo>
                      <a:lnTo>
                        <a:pt x="29" y="126"/>
                      </a:lnTo>
                      <a:lnTo>
                        <a:pt x="28" y="126"/>
                      </a:lnTo>
                      <a:lnTo>
                        <a:pt x="28" y="125"/>
                      </a:lnTo>
                      <a:lnTo>
                        <a:pt x="28" y="124"/>
                      </a:lnTo>
                      <a:lnTo>
                        <a:pt x="28" y="119"/>
                      </a:lnTo>
                      <a:lnTo>
                        <a:pt x="28" y="117"/>
                      </a:lnTo>
                      <a:lnTo>
                        <a:pt x="28" y="114"/>
                      </a:lnTo>
                      <a:lnTo>
                        <a:pt x="28" y="109"/>
                      </a:lnTo>
                      <a:lnTo>
                        <a:pt x="27" y="109"/>
                      </a:lnTo>
                      <a:lnTo>
                        <a:pt x="27" y="108"/>
                      </a:lnTo>
                      <a:lnTo>
                        <a:pt x="27" y="107"/>
                      </a:lnTo>
                      <a:lnTo>
                        <a:pt x="24" y="104"/>
                      </a:lnTo>
                      <a:lnTo>
                        <a:pt x="22" y="102"/>
                      </a:lnTo>
                      <a:lnTo>
                        <a:pt x="21" y="101"/>
                      </a:lnTo>
                      <a:lnTo>
                        <a:pt x="21" y="100"/>
                      </a:lnTo>
                      <a:lnTo>
                        <a:pt x="20" y="96"/>
                      </a:lnTo>
                      <a:lnTo>
                        <a:pt x="20" y="95"/>
                      </a:lnTo>
                      <a:lnTo>
                        <a:pt x="20" y="96"/>
                      </a:lnTo>
                      <a:lnTo>
                        <a:pt x="18" y="95"/>
                      </a:lnTo>
                      <a:lnTo>
                        <a:pt x="18" y="94"/>
                      </a:lnTo>
                      <a:lnTo>
                        <a:pt x="18" y="93"/>
                      </a:lnTo>
                      <a:lnTo>
                        <a:pt x="20" y="93"/>
                      </a:lnTo>
                      <a:lnTo>
                        <a:pt x="20" y="91"/>
                      </a:lnTo>
                      <a:lnTo>
                        <a:pt x="20" y="90"/>
                      </a:lnTo>
                      <a:lnTo>
                        <a:pt x="18" y="89"/>
                      </a:lnTo>
                      <a:lnTo>
                        <a:pt x="18" y="87"/>
                      </a:lnTo>
                      <a:lnTo>
                        <a:pt x="18" y="83"/>
                      </a:lnTo>
                      <a:lnTo>
                        <a:pt x="18" y="81"/>
                      </a:lnTo>
                      <a:lnTo>
                        <a:pt x="18" y="80"/>
                      </a:lnTo>
                      <a:lnTo>
                        <a:pt x="18" y="79"/>
                      </a:lnTo>
                      <a:lnTo>
                        <a:pt x="15" y="77"/>
                      </a:lnTo>
                      <a:lnTo>
                        <a:pt x="10" y="74"/>
                      </a:lnTo>
                      <a:lnTo>
                        <a:pt x="8" y="73"/>
                      </a:lnTo>
                      <a:lnTo>
                        <a:pt x="6" y="70"/>
                      </a:lnTo>
                      <a:lnTo>
                        <a:pt x="2" y="69"/>
                      </a:lnTo>
                      <a:lnTo>
                        <a:pt x="0" y="67"/>
                      </a:lnTo>
                      <a:lnTo>
                        <a:pt x="0" y="66"/>
                      </a:lnTo>
                      <a:lnTo>
                        <a:pt x="0" y="63"/>
                      </a:lnTo>
                      <a:lnTo>
                        <a:pt x="1" y="61"/>
                      </a:lnTo>
                      <a:lnTo>
                        <a:pt x="1" y="60"/>
                      </a:lnTo>
                      <a:lnTo>
                        <a:pt x="1" y="56"/>
                      </a:lnTo>
                      <a:lnTo>
                        <a:pt x="1" y="55"/>
                      </a:lnTo>
                      <a:lnTo>
                        <a:pt x="2" y="54"/>
                      </a:lnTo>
                      <a:lnTo>
                        <a:pt x="3" y="54"/>
                      </a:lnTo>
                      <a:lnTo>
                        <a:pt x="3" y="53"/>
                      </a:lnTo>
                      <a:lnTo>
                        <a:pt x="3" y="52"/>
                      </a:lnTo>
                      <a:lnTo>
                        <a:pt x="3" y="51"/>
                      </a:lnTo>
                      <a:lnTo>
                        <a:pt x="3" y="49"/>
                      </a:lnTo>
                      <a:lnTo>
                        <a:pt x="4" y="47"/>
                      </a:lnTo>
                      <a:lnTo>
                        <a:pt x="6" y="48"/>
                      </a:lnTo>
                      <a:lnTo>
                        <a:pt x="7" y="48"/>
                      </a:lnTo>
                      <a:lnTo>
                        <a:pt x="7" y="47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7" y="45"/>
                      </a:lnTo>
                      <a:lnTo>
                        <a:pt x="8" y="45"/>
                      </a:lnTo>
                      <a:lnTo>
                        <a:pt x="9" y="45"/>
                      </a:lnTo>
                      <a:lnTo>
                        <a:pt x="10" y="45"/>
                      </a:lnTo>
                      <a:lnTo>
                        <a:pt x="10" y="46"/>
                      </a:lnTo>
                      <a:lnTo>
                        <a:pt x="11" y="46"/>
                      </a:lnTo>
                      <a:lnTo>
                        <a:pt x="11" y="45"/>
                      </a:lnTo>
                      <a:lnTo>
                        <a:pt x="10" y="45"/>
                      </a:lnTo>
                      <a:lnTo>
                        <a:pt x="10" y="44"/>
                      </a:lnTo>
                      <a:lnTo>
                        <a:pt x="10" y="42"/>
                      </a:lnTo>
                      <a:lnTo>
                        <a:pt x="9" y="42"/>
                      </a:lnTo>
                      <a:lnTo>
                        <a:pt x="10" y="42"/>
                      </a:lnTo>
                      <a:lnTo>
                        <a:pt x="11" y="41"/>
                      </a:lnTo>
                      <a:lnTo>
                        <a:pt x="13" y="41"/>
                      </a:lnTo>
                      <a:lnTo>
                        <a:pt x="13" y="40"/>
                      </a:lnTo>
                      <a:lnTo>
                        <a:pt x="11" y="39"/>
                      </a:lnTo>
                      <a:lnTo>
                        <a:pt x="11" y="38"/>
                      </a:lnTo>
                      <a:lnTo>
                        <a:pt x="13" y="38"/>
                      </a:lnTo>
                      <a:lnTo>
                        <a:pt x="13" y="39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6" y="38"/>
                      </a:lnTo>
                      <a:lnTo>
                        <a:pt x="16" y="37"/>
                      </a:lnTo>
                      <a:lnTo>
                        <a:pt x="17" y="37"/>
                      </a:lnTo>
                      <a:lnTo>
                        <a:pt x="17" y="38"/>
                      </a:lnTo>
                      <a:lnTo>
                        <a:pt x="17" y="37"/>
                      </a:lnTo>
                      <a:lnTo>
                        <a:pt x="17" y="38"/>
                      </a:lnTo>
                      <a:lnTo>
                        <a:pt x="18" y="37"/>
                      </a:lnTo>
                      <a:lnTo>
                        <a:pt x="17" y="35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1" y="32"/>
                      </a:lnTo>
                      <a:lnTo>
                        <a:pt x="22" y="32"/>
                      </a:lnTo>
                      <a:lnTo>
                        <a:pt x="25" y="32"/>
                      </a:lnTo>
                      <a:lnTo>
                        <a:pt x="25" y="33"/>
                      </a:lnTo>
                      <a:lnTo>
                        <a:pt x="27" y="34"/>
                      </a:lnTo>
                      <a:lnTo>
                        <a:pt x="28" y="33"/>
                      </a:lnTo>
                      <a:lnTo>
                        <a:pt x="29" y="33"/>
                      </a:lnTo>
                      <a:lnTo>
                        <a:pt x="30" y="33"/>
                      </a:lnTo>
                      <a:lnTo>
                        <a:pt x="31" y="33"/>
                      </a:lnTo>
                      <a:lnTo>
                        <a:pt x="32" y="33"/>
                      </a:lnTo>
                      <a:lnTo>
                        <a:pt x="34" y="32"/>
                      </a:lnTo>
                      <a:lnTo>
                        <a:pt x="35" y="32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8" y="33"/>
                      </a:lnTo>
                      <a:lnTo>
                        <a:pt x="39" y="33"/>
                      </a:lnTo>
                      <a:lnTo>
                        <a:pt x="44" y="28"/>
                      </a:lnTo>
                      <a:lnTo>
                        <a:pt x="46" y="26"/>
                      </a:lnTo>
                      <a:lnTo>
                        <a:pt x="47" y="25"/>
                      </a:lnTo>
                      <a:lnTo>
                        <a:pt x="49" y="25"/>
                      </a:lnTo>
                      <a:lnTo>
                        <a:pt x="49" y="24"/>
                      </a:lnTo>
                      <a:lnTo>
                        <a:pt x="49" y="23"/>
                      </a:lnTo>
                      <a:lnTo>
                        <a:pt x="50" y="21"/>
                      </a:lnTo>
                      <a:lnTo>
                        <a:pt x="50" y="20"/>
                      </a:lnTo>
                      <a:lnTo>
                        <a:pt x="51" y="18"/>
                      </a:lnTo>
                      <a:lnTo>
                        <a:pt x="51" y="17"/>
                      </a:lnTo>
                      <a:lnTo>
                        <a:pt x="51" y="16"/>
                      </a:lnTo>
                      <a:lnTo>
                        <a:pt x="52" y="16"/>
                      </a:lnTo>
                      <a:lnTo>
                        <a:pt x="52" y="14"/>
                      </a:lnTo>
                      <a:lnTo>
                        <a:pt x="53" y="14"/>
                      </a:lnTo>
                      <a:lnTo>
                        <a:pt x="53" y="13"/>
                      </a:lnTo>
                      <a:lnTo>
                        <a:pt x="52" y="13"/>
                      </a:lnTo>
                      <a:lnTo>
                        <a:pt x="52" y="12"/>
                      </a:lnTo>
                      <a:lnTo>
                        <a:pt x="51" y="10"/>
                      </a:lnTo>
                      <a:lnTo>
                        <a:pt x="50" y="7"/>
                      </a:lnTo>
                      <a:lnTo>
                        <a:pt x="51" y="6"/>
                      </a:lnTo>
                      <a:lnTo>
                        <a:pt x="52" y="6"/>
                      </a:lnTo>
                      <a:lnTo>
                        <a:pt x="53" y="6"/>
                      </a:lnTo>
                      <a:lnTo>
                        <a:pt x="53" y="5"/>
                      </a:lnTo>
                      <a:lnTo>
                        <a:pt x="54" y="6"/>
                      </a:lnTo>
                      <a:lnTo>
                        <a:pt x="54" y="5"/>
                      </a:lnTo>
                      <a:lnTo>
                        <a:pt x="56" y="5"/>
                      </a:lnTo>
                      <a:lnTo>
                        <a:pt x="57" y="5"/>
                      </a:lnTo>
                      <a:lnTo>
                        <a:pt x="57" y="4"/>
                      </a:lnTo>
                      <a:lnTo>
                        <a:pt x="58" y="4"/>
                      </a:lnTo>
                      <a:lnTo>
                        <a:pt x="58" y="5"/>
                      </a:lnTo>
                      <a:lnTo>
                        <a:pt x="58" y="4"/>
                      </a:lnTo>
                      <a:lnTo>
                        <a:pt x="59" y="4"/>
                      </a:lnTo>
                      <a:lnTo>
                        <a:pt x="60" y="5"/>
                      </a:lnTo>
                      <a:lnTo>
                        <a:pt x="60" y="4"/>
                      </a:lnTo>
                      <a:lnTo>
                        <a:pt x="60" y="3"/>
                      </a:lnTo>
                      <a:lnTo>
                        <a:pt x="61" y="3"/>
                      </a:lnTo>
                      <a:lnTo>
                        <a:pt x="63" y="3"/>
                      </a:lnTo>
                      <a:lnTo>
                        <a:pt x="63" y="2"/>
                      </a:lnTo>
                      <a:lnTo>
                        <a:pt x="64" y="2"/>
                      </a:lnTo>
                      <a:lnTo>
                        <a:pt x="65" y="2"/>
                      </a:lnTo>
                      <a:lnTo>
                        <a:pt x="66" y="0"/>
                      </a:lnTo>
                      <a:lnTo>
                        <a:pt x="67" y="3"/>
                      </a:lnTo>
                      <a:lnTo>
                        <a:pt x="68" y="3"/>
                      </a:lnTo>
                      <a:lnTo>
                        <a:pt x="68" y="4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71" y="6"/>
                      </a:lnTo>
                      <a:lnTo>
                        <a:pt x="73" y="7"/>
                      </a:lnTo>
                      <a:lnTo>
                        <a:pt x="78" y="12"/>
                      </a:lnTo>
                      <a:lnTo>
                        <a:pt x="78" y="13"/>
                      </a:lnTo>
                      <a:lnTo>
                        <a:pt x="79" y="13"/>
                      </a:lnTo>
                      <a:lnTo>
                        <a:pt x="79" y="14"/>
                      </a:lnTo>
                      <a:lnTo>
                        <a:pt x="79" y="16"/>
                      </a:lnTo>
                      <a:lnTo>
                        <a:pt x="80" y="17"/>
                      </a:lnTo>
                      <a:lnTo>
                        <a:pt x="81" y="17"/>
                      </a:lnTo>
                      <a:lnTo>
                        <a:pt x="81" y="18"/>
                      </a:lnTo>
                      <a:lnTo>
                        <a:pt x="82" y="18"/>
                      </a:lnTo>
                      <a:lnTo>
                        <a:pt x="82" y="17"/>
                      </a:lnTo>
                      <a:lnTo>
                        <a:pt x="84" y="18"/>
                      </a:lnTo>
                      <a:lnTo>
                        <a:pt x="85" y="18"/>
                      </a:lnTo>
                      <a:lnTo>
                        <a:pt x="86" y="19"/>
                      </a:lnTo>
                      <a:lnTo>
                        <a:pt x="87" y="19"/>
                      </a:lnTo>
                      <a:lnTo>
                        <a:pt x="88" y="20"/>
                      </a:lnTo>
                      <a:lnTo>
                        <a:pt x="88" y="21"/>
                      </a:lnTo>
                      <a:lnTo>
                        <a:pt x="88" y="23"/>
                      </a:lnTo>
                      <a:lnTo>
                        <a:pt x="89" y="23"/>
                      </a:lnTo>
                      <a:lnTo>
                        <a:pt x="89" y="24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75"/>
                <p:cNvSpPr/>
                <p:nvPr/>
              </p:nvSpPr>
              <p:spPr bwMode="auto">
                <a:xfrm>
                  <a:off x="4873017" y="3382154"/>
                  <a:ext cx="398462" cy="295273"/>
                </a:xfrm>
                <a:custGeom>
                  <a:avLst/>
                  <a:gdLst>
                    <a:gd name="T0" fmla="*/ 180 w 251"/>
                    <a:gd name="T1" fmla="*/ 21 h 186"/>
                    <a:gd name="T2" fmla="*/ 186 w 251"/>
                    <a:gd name="T3" fmla="*/ 32 h 186"/>
                    <a:gd name="T4" fmla="*/ 189 w 251"/>
                    <a:gd name="T5" fmla="*/ 39 h 186"/>
                    <a:gd name="T6" fmla="*/ 199 w 251"/>
                    <a:gd name="T7" fmla="*/ 47 h 186"/>
                    <a:gd name="T8" fmla="*/ 211 w 251"/>
                    <a:gd name="T9" fmla="*/ 55 h 186"/>
                    <a:gd name="T10" fmla="*/ 211 w 251"/>
                    <a:gd name="T11" fmla="*/ 57 h 186"/>
                    <a:gd name="T12" fmla="*/ 209 w 251"/>
                    <a:gd name="T13" fmla="*/ 68 h 186"/>
                    <a:gd name="T14" fmla="*/ 229 w 251"/>
                    <a:gd name="T15" fmla="*/ 81 h 186"/>
                    <a:gd name="T16" fmla="*/ 242 w 251"/>
                    <a:gd name="T17" fmla="*/ 77 h 186"/>
                    <a:gd name="T18" fmla="*/ 246 w 251"/>
                    <a:gd name="T19" fmla="*/ 86 h 186"/>
                    <a:gd name="T20" fmla="*/ 247 w 251"/>
                    <a:gd name="T21" fmla="*/ 98 h 186"/>
                    <a:gd name="T22" fmla="*/ 244 w 251"/>
                    <a:gd name="T23" fmla="*/ 114 h 186"/>
                    <a:gd name="T24" fmla="*/ 229 w 251"/>
                    <a:gd name="T25" fmla="*/ 119 h 186"/>
                    <a:gd name="T26" fmla="*/ 218 w 251"/>
                    <a:gd name="T27" fmla="*/ 121 h 186"/>
                    <a:gd name="T28" fmla="*/ 215 w 251"/>
                    <a:gd name="T29" fmla="*/ 124 h 186"/>
                    <a:gd name="T30" fmla="*/ 209 w 251"/>
                    <a:gd name="T31" fmla="*/ 128 h 186"/>
                    <a:gd name="T32" fmla="*/ 207 w 251"/>
                    <a:gd name="T33" fmla="*/ 131 h 186"/>
                    <a:gd name="T34" fmla="*/ 192 w 251"/>
                    <a:gd name="T35" fmla="*/ 135 h 186"/>
                    <a:gd name="T36" fmla="*/ 172 w 251"/>
                    <a:gd name="T37" fmla="*/ 130 h 186"/>
                    <a:gd name="T38" fmla="*/ 160 w 251"/>
                    <a:gd name="T39" fmla="*/ 133 h 186"/>
                    <a:gd name="T40" fmla="*/ 150 w 251"/>
                    <a:gd name="T41" fmla="*/ 134 h 186"/>
                    <a:gd name="T42" fmla="*/ 137 w 251"/>
                    <a:gd name="T43" fmla="*/ 134 h 186"/>
                    <a:gd name="T44" fmla="*/ 97 w 251"/>
                    <a:gd name="T45" fmla="*/ 134 h 186"/>
                    <a:gd name="T46" fmla="*/ 83 w 251"/>
                    <a:gd name="T47" fmla="*/ 141 h 186"/>
                    <a:gd name="T48" fmla="*/ 85 w 251"/>
                    <a:gd name="T49" fmla="*/ 151 h 186"/>
                    <a:gd name="T50" fmla="*/ 87 w 251"/>
                    <a:gd name="T51" fmla="*/ 158 h 186"/>
                    <a:gd name="T52" fmla="*/ 89 w 251"/>
                    <a:gd name="T53" fmla="*/ 172 h 186"/>
                    <a:gd name="T54" fmla="*/ 88 w 251"/>
                    <a:gd name="T55" fmla="*/ 181 h 186"/>
                    <a:gd name="T56" fmla="*/ 80 w 251"/>
                    <a:gd name="T57" fmla="*/ 175 h 186"/>
                    <a:gd name="T58" fmla="*/ 72 w 251"/>
                    <a:gd name="T59" fmla="*/ 172 h 186"/>
                    <a:gd name="T60" fmla="*/ 58 w 251"/>
                    <a:gd name="T61" fmla="*/ 169 h 186"/>
                    <a:gd name="T62" fmla="*/ 47 w 251"/>
                    <a:gd name="T63" fmla="*/ 173 h 186"/>
                    <a:gd name="T64" fmla="*/ 40 w 251"/>
                    <a:gd name="T65" fmla="*/ 176 h 186"/>
                    <a:gd name="T66" fmla="*/ 33 w 251"/>
                    <a:gd name="T67" fmla="*/ 179 h 186"/>
                    <a:gd name="T68" fmla="*/ 29 w 251"/>
                    <a:gd name="T69" fmla="*/ 177 h 186"/>
                    <a:gd name="T70" fmla="*/ 23 w 251"/>
                    <a:gd name="T71" fmla="*/ 175 h 186"/>
                    <a:gd name="T72" fmla="*/ 18 w 251"/>
                    <a:gd name="T73" fmla="*/ 170 h 186"/>
                    <a:gd name="T74" fmla="*/ 15 w 251"/>
                    <a:gd name="T75" fmla="*/ 165 h 186"/>
                    <a:gd name="T76" fmla="*/ 14 w 251"/>
                    <a:gd name="T77" fmla="*/ 161 h 186"/>
                    <a:gd name="T78" fmla="*/ 5 w 251"/>
                    <a:gd name="T79" fmla="*/ 159 h 186"/>
                    <a:gd name="T80" fmla="*/ 1 w 251"/>
                    <a:gd name="T81" fmla="*/ 152 h 186"/>
                    <a:gd name="T82" fmla="*/ 2 w 251"/>
                    <a:gd name="T83" fmla="*/ 138 h 186"/>
                    <a:gd name="T84" fmla="*/ 8 w 251"/>
                    <a:gd name="T85" fmla="*/ 127 h 186"/>
                    <a:gd name="T86" fmla="*/ 7 w 251"/>
                    <a:gd name="T87" fmla="*/ 114 h 186"/>
                    <a:gd name="T88" fmla="*/ 4 w 251"/>
                    <a:gd name="T89" fmla="*/ 109 h 186"/>
                    <a:gd name="T90" fmla="*/ 15 w 251"/>
                    <a:gd name="T91" fmla="*/ 104 h 186"/>
                    <a:gd name="T92" fmla="*/ 25 w 251"/>
                    <a:gd name="T93" fmla="*/ 102 h 186"/>
                    <a:gd name="T94" fmla="*/ 32 w 251"/>
                    <a:gd name="T95" fmla="*/ 92 h 186"/>
                    <a:gd name="T96" fmla="*/ 35 w 251"/>
                    <a:gd name="T97" fmla="*/ 85 h 186"/>
                    <a:gd name="T98" fmla="*/ 39 w 251"/>
                    <a:gd name="T99" fmla="*/ 79 h 186"/>
                    <a:gd name="T100" fmla="*/ 36 w 251"/>
                    <a:gd name="T101" fmla="*/ 67 h 186"/>
                    <a:gd name="T102" fmla="*/ 42 w 251"/>
                    <a:gd name="T103" fmla="*/ 61 h 186"/>
                    <a:gd name="T104" fmla="*/ 47 w 251"/>
                    <a:gd name="T105" fmla="*/ 55 h 186"/>
                    <a:gd name="T106" fmla="*/ 50 w 251"/>
                    <a:gd name="T107" fmla="*/ 57 h 186"/>
                    <a:gd name="T108" fmla="*/ 64 w 251"/>
                    <a:gd name="T109" fmla="*/ 64 h 186"/>
                    <a:gd name="T110" fmla="*/ 71 w 251"/>
                    <a:gd name="T111" fmla="*/ 48 h 186"/>
                    <a:gd name="T112" fmla="*/ 78 w 251"/>
                    <a:gd name="T113" fmla="*/ 49 h 186"/>
                    <a:gd name="T114" fmla="*/ 83 w 251"/>
                    <a:gd name="T115" fmla="*/ 35 h 186"/>
                    <a:gd name="T116" fmla="*/ 108 w 251"/>
                    <a:gd name="T117" fmla="*/ 32 h 186"/>
                    <a:gd name="T118" fmla="*/ 131 w 251"/>
                    <a:gd name="T119" fmla="*/ 13 h 186"/>
                    <a:gd name="T120" fmla="*/ 159 w 251"/>
                    <a:gd name="T121" fmla="*/ 0 h 186"/>
                    <a:gd name="T122" fmla="*/ 181 w 251"/>
                    <a:gd name="T123" fmla="*/ 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51" h="186">
                      <a:moveTo>
                        <a:pt x="181" y="6"/>
                      </a:moveTo>
                      <a:lnTo>
                        <a:pt x="181" y="7"/>
                      </a:lnTo>
                      <a:lnTo>
                        <a:pt x="180" y="7"/>
                      </a:lnTo>
                      <a:lnTo>
                        <a:pt x="180" y="8"/>
                      </a:lnTo>
                      <a:lnTo>
                        <a:pt x="180" y="9"/>
                      </a:lnTo>
                      <a:lnTo>
                        <a:pt x="181" y="11"/>
                      </a:lnTo>
                      <a:lnTo>
                        <a:pt x="181" y="12"/>
                      </a:lnTo>
                      <a:lnTo>
                        <a:pt x="179" y="18"/>
                      </a:lnTo>
                      <a:lnTo>
                        <a:pt x="179" y="20"/>
                      </a:lnTo>
                      <a:lnTo>
                        <a:pt x="180" y="21"/>
                      </a:lnTo>
                      <a:lnTo>
                        <a:pt x="181" y="21"/>
                      </a:lnTo>
                      <a:lnTo>
                        <a:pt x="186" y="26"/>
                      </a:lnTo>
                      <a:lnTo>
                        <a:pt x="187" y="27"/>
                      </a:lnTo>
                      <a:lnTo>
                        <a:pt x="187" y="28"/>
                      </a:lnTo>
                      <a:lnTo>
                        <a:pt x="186" y="28"/>
                      </a:lnTo>
                      <a:lnTo>
                        <a:pt x="186" y="29"/>
                      </a:lnTo>
                      <a:lnTo>
                        <a:pt x="186" y="30"/>
                      </a:lnTo>
                      <a:lnTo>
                        <a:pt x="186" y="32"/>
                      </a:lnTo>
                      <a:lnTo>
                        <a:pt x="185" y="32"/>
                      </a:lnTo>
                      <a:lnTo>
                        <a:pt x="186" y="32"/>
                      </a:lnTo>
                      <a:lnTo>
                        <a:pt x="186" y="33"/>
                      </a:lnTo>
                      <a:lnTo>
                        <a:pt x="187" y="34"/>
                      </a:lnTo>
                      <a:lnTo>
                        <a:pt x="186" y="34"/>
                      </a:lnTo>
                      <a:lnTo>
                        <a:pt x="187" y="35"/>
                      </a:lnTo>
                      <a:lnTo>
                        <a:pt x="187" y="36"/>
                      </a:lnTo>
                      <a:lnTo>
                        <a:pt x="188" y="36"/>
                      </a:lnTo>
                      <a:lnTo>
                        <a:pt x="188" y="37"/>
                      </a:lnTo>
                      <a:lnTo>
                        <a:pt x="189" y="37"/>
                      </a:lnTo>
                      <a:lnTo>
                        <a:pt x="188" y="39"/>
                      </a:lnTo>
                      <a:lnTo>
                        <a:pt x="189" y="39"/>
                      </a:lnTo>
                      <a:lnTo>
                        <a:pt x="189" y="40"/>
                      </a:lnTo>
                      <a:lnTo>
                        <a:pt x="190" y="40"/>
                      </a:lnTo>
                      <a:lnTo>
                        <a:pt x="190" y="41"/>
                      </a:lnTo>
                      <a:lnTo>
                        <a:pt x="192" y="42"/>
                      </a:lnTo>
                      <a:lnTo>
                        <a:pt x="193" y="42"/>
                      </a:lnTo>
                      <a:lnTo>
                        <a:pt x="194" y="43"/>
                      </a:lnTo>
                      <a:lnTo>
                        <a:pt x="193" y="44"/>
                      </a:lnTo>
                      <a:lnTo>
                        <a:pt x="194" y="46"/>
                      </a:lnTo>
                      <a:lnTo>
                        <a:pt x="199" y="46"/>
                      </a:lnTo>
                      <a:lnTo>
                        <a:pt x="199" y="47"/>
                      </a:lnTo>
                      <a:lnTo>
                        <a:pt x="200" y="48"/>
                      </a:lnTo>
                      <a:lnTo>
                        <a:pt x="201" y="48"/>
                      </a:lnTo>
                      <a:lnTo>
                        <a:pt x="202" y="48"/>
                      </a:lnTo>
                      <a:lnTo>
                        <a:pt x="203" y="48"/>
                      </a:lnTo>
                      <a:lnTo>
                        <a:pt x="204" y="49"/>
                      </a:lnTo>
                      <a:lnTo>
                        <a:pt x="206" y="50"/>
                      </a:lnTo>
                      <a:lnTo>
                        <a:pt x="207" y="51"/>
                      </a:lnTo>
                      <a:lnTo>
                        <a:pt x="207" y="53"/>
                      </a:lnTo>
                      <a:lnTo>
                        <a:pt x="208" y="54"/>
                      </a:lnTo>
                      <a:lnTo>
                        <a:pt x="211" y="55"/>
                      </a:lnTo>
                      <a:lnTo>
                        <a:pt x="213" y="55"/>
                      </a:lnTo>
                      <a:lnTo>
                        <a:pt x="214" y="56"/>
                      </a:lnTo>
                      <a:lnTo>
                        <a:pt x="215" y="56"/>
                      </a:lnTo>
                      <a:lnTo>
                        <a:pt x="215" y="57"/>
                      </a:lnTo>
                      <a:lnTo>
                        <a:pt x="214" y="57"/>
                      </a:lnTo>
                      <a:lnTo>
                        <a:pt x="213" y="56"/>
                      </a:lnTo>
                      <a:lnTo>
                        <a:pt x="213" y="57"/>
                      </a:lnTo>
                      <a:lnTo>
                        <a:pt x="211" y="57"/>
                      </a:lnTo>
                      <a:lnTo>
                        <a:pt x="211" y="58"/>
                      </a:lnTo>
                      <a:lnTo>
                        <a:pt x="211" y="57"/>
                      </a:lnTo>
                      <a:lnTo>
                        <a:pt x="209" y="57"/>
                      </a:lnTo>
                      <a:lnTo>
                        <a:pt x="207" y="56"/>
                      </a:lnTo>
                      <a:lnTo>
                        <a:pt x="206" y="56"/>
                      </a:lnTo>
                      <a:lnTo>
                        <a:pt x="206" y="57"/>
                      </a:lnTo>
                      <a:lnTo>
                        <a:pt x="206" y="60"/>
                      </a:lnTo>
                      <a:lnTo>
                        <a:pt x="206" y="63"/>
                      </a:lnTo>
                      <a:lnTo>
                        <a:pt x="206" y="65"/>
                      </a:lnTo>
                      <a:lnTo>
                        <a:pt x="206" y="67"/>
                      </a:lnTo>
                      <a:lnTo>
                        <a:pt x="207" y="68"/>
                      </a:lnTo>
                      <a:lnTo>
                        <a:pt x="209" y="68"/>
                      </a:lnTo>
                      <a:lnTo>
                        <a:pt x="210" y="68"/>
                      </a:lnTo>
                      <a:lnTo>
                        <a:pt x="213" y="70"/>
                      </a:lnTo>
                      <a:lnTo>
                        <a:pt x="214" y="71"/>
                      </a:lnTo>
                      <a:lnTo>
                        <a:pt x="216" y="74"/>
                      </a:lnTo>
                      <a:lnTo>
                        <a:pt x="217" y="74"/>
                      </a:lnTo>
                      <a:lnTo>
                        <a:pt x="220" y="76"/>
                      </a:lnTo>
                      <a:lnTo>
                        <a:pt x="222" y="77"/>
                      </a:lnTo>
                      <a:lnTo>
                        <a:pt x="224" y="79"/>
                      </a:lnTo>
                      <a:lnTo>
                        <a:pt x="225" y="81"/>
                      </a:lnTo>
                      <a:lnTo>
                        <a:pt x="229" y="81"/>
                      </a:lnTo>
                      <a:lnTo>
                        <a:pt x="234" y="81"/>
                      </a:lnTo>
                      <a:lnTo>
                        <a:pt x="235" y="81"/>
                      </a:lnTo>
                      <a:lnTo>
                        <a:pt x="235" y="79"/>
                      </a:lnTo>
                      <a:lnTo>
                        <a:pt x="236" y="78"/>
                      </a:lnTo>
                      <a:lnTo>
                        <a:pt x="236" y="77"/>
                      </a:lnTo>
                      <a:lnTo>
                        <a:pt x="237" y="78"/>
                      </a:lnTo>
                      <a:lnTo>
                        <a:pt x="237" y="77"/>
                      </a:lnTo>
                      <a:lnTo>
                        <a:pt x="238" y="77"/>
                      </a:lnTo>
                      <a:lnTo>
                        <a:pt x="241" y="77"/>
                      </a:lnTo>
                      <a:lnTo>
                        <a:pt x="242" y="77"/>
                      </a:lnTo>
                      <a:lnTo>
                        <a:pt x="243" y="78"/>
                      </a:lnTo>
                      <a:lnTo>
                        <a:pt x="243" y="79"/>
                      </a:lnTo>
                      <a:lnTo>
                        <a:pt x="244" y="79"/>
                      </a:lnTo>
                      <a:lnTo>
                        <a:pt x="245" y="81"/>
                      </a:lnTo>
                      <a:lnTo>
                        <a:pt x="245" y="82"/>
                      </a:lnTo>
                      <a:lnTo>
                        <a:pt x="245" y="83"/>
                      </a:lnTo>
                      <a:lnTo>
                        <a:pt x="245" y="84"/>
                      </a:lnTo>
                      <a:lnTo>
                        <a:pt x="246" y="84"/>
                      </a:lnTo>
                      <a:lnTo>
                        <a:pt x="246" y="85"/>
                      </a:lnTo>
                      <a:lnTo>
                        <a:pt x="246" y="86"/>
                      </a:lnTo>
                      <a:lnTo>
                        <a:pt x="244" y="88"/>
                      </a:lnTo>
                      <a:lnTo>
                        <a:pt x="244" y="86"/>
                      </a:lnTo>
                      <a:lnTo>
                        <a:pt x="243" y="86"/>
                      </a:lnTo>
                      <a:lnTo>
                        <a:pt x="243" y="88"/>
                      </a:lnTo>
                      <a:lnTo>
                        <a:pt x="241" y="88"/>
                      </a:lnTo>
                      <a:lnTo>
                        <a:pt x="241" y="89"/>
                      </a:lnTo>
                      <a:lnTo>
                        <a:pt x="241" y="90"/>
                      </a:lnTo>
                      <a:lnTo>
                        <a:pt x="243" y="92"/>
                      </a:lnTo>
                      <a:lnTo>
                        <a:pt x="245" y="96"/>
                      </a:lnTo>
                      <a:lnTo>
                        <a:pt x="247" y="98"/>
                      </a:lnTo>
                      <a:lnTo>
                        <a:pt x="250" y="102"/>
                      </a:lnTo>
                      <a:lnTo>
                        <a:pt x="251" y="104"/>
                      </a:lnTo>
                      <a:lnTo>
                        <a:pt x="250" y="106"/>
                      </a:lnTo>
                      <a:lnTo>
                        <a:pt x="250" y="107"/>
                      </a:lnTo>
                      <a:lnTo>
                        <a:pt x="249" y="109"/>
                      </a:lnTo>
                      <a:lnTo>
                        <a:pt x="249" y="110"/>
                      </a:lnTo>
                      <a:lnTo>
                        <a:pt x="249" y="111"/>
                      </a:lnTo>
                      <a:lnTo>
                        <a:pt x="247" y="111"/>
                      </a:lnTo>
                      <a:lnTo>
                        <a:pt x="246" y="112"/>
                      </a:lnTo>
                      <a:lnTo>
                        <a:pt x="244" y="114"/>
                      </a:lnTo>
                      <a:lnTo>
                        <a:pt x="239" y="119"/>
                      </a:lnTo>
                      <a:lnTo>
                        <a:pt x="238" y="119"/>
                      </a:lnTo>
                      <a:lnTo>
                        <a:pt x="237" y="119"/>
                      </a:lnTo>
                      <a:lnTo>
                        <a:pt x="236" y="119"/>
                      </a:lnTo>
                      <a:lnTo>
                        <a:pt x="235" y="118"/>
                      </a:lnTo>
                      <a:lnTo>
                        <a:pt x="234" y="118"/>
                      </a:lnTo>
                      <a:lnTo>
                        <a:pt x="232" y="119"/>
                      </a:lnTo>
                      <a:lnTo>
                        <a:pt x="231" y="119"/>
                      </a:lnTo>
                      <a:lnTo>
                        <a:pt x="230" y="119"/>
                      </a:lnTo>
                      <a:lnTo>
                        <a:pt x="229" y="119"/>
                      </a:lnTo>
                      <a:lnTo>
                        <a:pt x="228" y="119"/>
                      </a:lnTo>
                      <a:lnTo>
                        <a:pt x="227" y="120"/>
                      </a:lnTo>
                      <a:lnTo>
                        <a:pt x="225" y="119"/>
                      </a:lnTo>
                      <a:lnTo>
                        <a:pt x="225" y="118"/>
                      </a:lnTo>
                      <a:lnTo>
                        <a:pt x="222" y="118"/>
                      </a:lnTo>
                      <a:lnTo>
                        <a:pt x="221" y="118"/>
                      </a:lnTo>
                      <a:lnTo>
                        <a:pt x="220" y="119"/>
                      </a:lnTo>
                      <a:lnTo>
                        <a:pt x="220" y="120"/>
                      </a:lnTo>
                      <a:lnTo>
                        <a:pt x="218" y="120"/>
                      </a:lnTo>
                      <a:lnTo>
                        <a:pt x="218" y="121"/>
                      </a:lnTo>
                      <a:lnTo>
                        <a:pt x="217" y="121"/>
                      </a:lnTo>
                      <a:lnTo>
                        <a:pt x="218" y="123"/>
                      </a:lnTo>
                      <a:lnTo>
                        <a:pt x="217" y="124"/>
                      </a:lnTo>
                      <a:lnTo>
                        <a:pt x="217" y="123"/>
                      </a:lnTo>
                      <a:lnTo>
                        <a:pt x="217" y="124"/>
                      </a:lnTo>
                      <a:lnTo>
                        <a:pt x="217" y="123"/>
                      </a:lnTo>
                      <a:lnTo>
                        <a:pt x="216" y="123"/>
                      </a:lnTo>
                      <a:lnTo>
                        <a:pt x="216" y="124"/>
                      </a:lnTo>
                      <a:lnTo>
                        <a:pt x="216" y="125"/>
                      </a:lnTo>
                      <a:lnTo>
                        <a:pt x="215" y="124"/>
                      </a:lnTo>
                      <a:lnTo>
                        <a:pt x="214" y="124"/>
                      </a:lnTo>
                      <a:lnTo>
                        <a:pt x="213" y="125"/>
                      </a:lnTo>
                      <a:lnTo>
                        <a:pt x="213" y="124"/>
                      </a:lnTo>
                      <a:lnTo>
                        <a:pt x="211" y="124"/>
                      </a:lnTo>
                      <a:lnTo>
                        <a:pt x="211" y="125"/>
                      </a:lnTo>
                      <a:lnTo>
                        <a:pt x="213" y="126"/>
                      </a:lnTo>
                      <a:lnTo>
                        <a:pt x="213" y="127"/>
                      </a:lnTo>
                      <a:lnTo>
                        <a:pt x="211" y="127"/>
                      </a:lnTo>
                      <a:lnTo>
                        <a:pt x="210" y="128"/>
                      </a:lnTo>
                      <a:lnTo>
                        <a:pt x="209" y="128"/>
                      </a:lnTo>
                      <a:lnTo>
                        <a:pt x="210" y="128"/>
                      </a:lnTo>
                      <a:lnTo>
                        <a:pt x="210" y="130"/>
                      </a:lnTo>
                      <a:lnTo>
                        <a:pt x="210" y="131"/>
                      </a:lnTo>
                      <a:lnTo>
                        <a:pt x="211" y="131"/>
                      </a:lnTo>
                      <a:lnTo>
                        <a:pt x="211" y="132"/>
                      </a:lnTo>
                      <a:lnTo>
                        <a:pt x="210" y="132"/>
                      </a:lnTo>
                      <a:lnTo>
                        <a:pt x="210" y="131"/>
                      </a:lnTo>
                      <a:lnTo>
                        <a:pt x="209" y="131"/>
                      </a:lnTo>
                      <a:lnTo>
                        <a:pt x="208" y="131"/>
                      </a:lnTo>
                      <a:lnTo>
                        <a:pt x="207" y="131"/>
                      </a:lnTo>
                      <a:lnTo>
                        <a:pt x="206" y="132"/>
                      </a:lnTo>
                      <a:lnTo>
                        <a:pt x="206" y="133"/>
                      </a:lnTo>
                      <a:lnTo>
                        <a:pt x="207" y="133"/>
                      </a:lnTo>
                      <a:lnTo>
                        <a:pt x="207" y="134"/>
                      </a:lnTo>
                      <a:lnTo>
                        <a:pt x="206" y="134"/>
                      </a:lnTo>
                      <a:lnTo>
                        <a:pt x="204" y="133"/>
                      </a:lnTo>
                      <a:lnTo>
                        <a:pt x="200" y="133"/>
                      </a:lnTo>
                      <a:lnTo>
                        <a:pt x="197" y="133"/>
                      </a:lnTo>
                      <a:lnTo>
                        <a:pt x="195" y="134"/>
                      </a:lnTo>
                      <a:lnTo>
                        <a:pt x="192" y="135"/>
                      </a:lnTo>
                      <a:lnTo>
                        <a:pt x="192" y="134"/>
                      </a:lnTo>
                      <a:lnTo>
                        <a:pt x="190" y="134"/>
                      </a:lnTo>
                      <a:lnTo>
                        <a:pt x="190" y="133"/>
                      </a:lnTo>
                      <a:lnTo>
                        <a:pt x="192" y="133"/>
                      </a:lnTo>
                      <a:lnTo>
                        <a:pt x="190" y="133"/>
                      </a:lnTo>
                      <a:lnTo>
                        <a:pt x="187" y="132"/>
                      </a:lnTo>
                      <a:lnTo>
                        <a:pt x="185" y="132"/>
                      </a:lnTo>
                      <a:lnTo>
                        <a:pt x="178" y="131"/>
                      </a:lnTo>
                      <a:lnTo>
                        <a:pt x="173" y="130"/>
                      </a:lnTo>
                      <a:lnTo>
                        <a:pt x="172" y="130"/>
                      </a:lnTo>
                      <a:lnTo>
                        <a:pt x="171" y="128"/>
                      </a:lnTo>
                      <a:lnTo>
                        <a:pt x="166" y="128"/>
                      </a:lnTo>
                      <a:lnTo>
                        <a:pt x="166" y="130"/>
                      </a:lnTo>
                      <a:lnTo>
                        <a:pt x="165" y="130"/>
                      </a:lnTo>
                      <a:lnTo>
                        <a:pt x="164" y="131"/>
                      </a:lnTo>
                      <a:lnTo>
                        <a:pt x="163" y="130"/>
                      </a:lnTo>
                      <a:lnTo>
                        <a:pt x="161" y="130"/>
                      </a:lnTo>
                      <a:lnTo>
                        <a:pt x="161" y="131"/>
                      </a:lnTo>
                      <a:lnTo>
                        <a:pt x="161" y="132"/>
                      </a:lnTo>
                      <a:lnTo>
                        <a:pt x="160" y="133"/>
                      </a:lnTo>
                      <a:lnTo>
                        <a:pt x="159" y="133"/>
                      </a:lnTo>
                      <a:lnTo>
                        <a:pt x="159" y="134"/>
                      </a:lnTo>
                      <a:lnTo>
                        <a:pt x="158" y="134"/>
                      </a:lnTo>
                      <a:lnTo>
                        <a:pt x="157" y="134"/>
                      </a:lnTo>
                      <a:lnTo>
                        <a:pt x="157" y="135"/>
                      </a:lnTo>
                      <a:lnTo>
                        <a:pt x="156" y="137"/>
                      </a:lnTo>
                      <a:lnTo>
                        <a:pt x="153" y="135"/>
                      </a:lnTo>
                      <a:lnTo>
                        <a:pt x="154" y="134"/>
                      </a:lnTo>
                      <a:lnTo>
                        <a:pt x="153" y="134"/>
                      </a:lnTo>
                      <a:lnTo>
                        <a:pt x="150" y="134"/>
                      </a:lnTo>
                      <a:lnTo>
                        <a:pt x="150" y="133"/>
                      </a:lnTo>
                      <a:lnTo>
                        <a:pt x="149" y="133"/>
                      </a:lnTo>
                      <a:lnTo>
                        <a:pt x="149" y="134"/>
                      </a:lnTo>
                      <a:lnTo>
                        <a:pt x="147" y="134"/>
                      </a:lnTo>
                      <a:lnTo>
                        <a:pt x="146" y="134"/>
                      </a:lnTo>
                      <a:lnTo>
                        <a:pt x="146" y="133"/>
                      </a:lnTo>
                      <a:lnTo>
                        <a:pt x="142" y="133"/>
                      </a:lnTo>
                      <a:lnTo>
                        <a:pt x="140" y="133"/>
                      </a:lnTo>
                      <a:lnTo>
                        <a:pt x="140" y="134"/>
                      </a:lnTo>
                      <a:lnTo>
                        <a:pt x="137" y="134"/>
                      </a:lnTo>
                      <a:lnTo>
                        <a:pt x="132" y="134"/>
                      </a:lnTo>
                      <a:lnTo>
                        <a:pt x="131" y="134"/>
                      </a:lnTo>
                      <a:lnTo>
                        <a:pt x="130" y="133"/>
                      </a:lnTo>
                      <a:lnTo>
                        <a:pt x="125" y="133"/>
                      </a:lnTo>
                      <a:lnTo>
                        <a:pt x="125" y="134"/>
                      </a:lnTo>
                      <a:lnTo>
                        <a:pt x="124" y="134"/>
                      </a:lnTo>
                      <a:lnTo>
                        <a:pt x="119" y="134"/>
                      </a:lnTo>
                      <a:lnTo>
                        <a:pt x="113" y="134"/>
                      </a:lnTo>
                      <a:lnTo>
                        <a:pt x="106" y="134"/>
                      </a:lnTo>
                      <a:lnTo>
                        <a:pt x="97" y="134"/>
                      </a:lnTo>
                      <a:lnTo>
                        <a:pt x="92" y="134"/>
                      </a:lnTo>
                      <a:lnTo>
                        <a:pt x="89" y="134"/>
                      </a:lnTo>
                      <a:lnTo>
                        <a:pt x="88" y="134"/>
                      </a:lnTo>
                      <a:lnTo>
                        <a:pt x="86" y="134"/>
                      </a:lnTo>
                      <a:lnTo>
                        <a:pt x="86" y="135"/>
                      </a:lnTo>
                      <a:lnTo>
                        <a:pt x="86" y="137"/>
                      </a:lnTo>
                      <a:lnTo>
                        <a:pt x="86" y="138"/>
                      </a:lnTo>
                      <a:lnTo>
                        <a:pt x="85" y="138"/>
                      </a:lnTo>
                      <a:lnTo>
                        <a:pt x="85" y="139"/>
                      </a:lnTo>
                      <a:lnTo>
                        <a:pt x="83" y="141"/>
                      </a:lnTo>
                      <a:lnTo>
                        <a:pt x="83" y="142"/>
                      </a:lnTo>
                      <a:lnTo>
                        <a:pt x="82" y="144"/>
                      </a:lnTo>
                      <a:lnTo>
                        <a:pt x="83" y="144"/>
                      </a:lnTo>
                      <a:lnTo>
                        <a:pt x="83" y="145"/>
                      </a:lnTo>
                      <a:lnTo>
                        <a:pt x="82" y="146"/>
                      </a:lnTo>
                      <a:lnTo>
                        <a:pt x="82" y="147"/>
                      </a:lnTo>
                      <a:lnTo>
                        <a:pt x="83" y="148"/>
                      </a:lnTo>
                      <a:lnTo>
                        <a:pt x="83" y="149"/>
                      </a:lnTo>
                      <a:lnTo>
                        <a:pt x="83" y="151"/>
                      </a:lnTo>
                      <a:lnTo>
                        <a:pt x="85" y="151"/>
                      </a:lnTo>
                      <a:lnTo>
                        <a:pt x="85" y="152"/>
                      </a:lnTo>
                      <a:lnTo>
                        <a:pt x="86" y="153"/>
                      </a:lnTo>
                      <a:lnTo>
                        <a:pt x="87" y="153"/>
                      </a:lnTo>
                      <a:lnTo>
                        <a:pt x="88" y="153"/>
                      </a:lnTo>
                      <a:lnTo>
                        <a:pt x="87" y="154"/>
                      </a:lnTo>
                      <a:lnTo>
                        <a:pt x="86" y="154"/>
                      </a:lnTo>
                      <a:lnTo>
                        <a:pt x="86" y="155"/>
                      </a:lnTo>
                      <a:lnTo>
                        <a:pt x="86" y="156"/>
                      </a:lnTo>
                      <a:lnTo>
                        <a:pt x="87" y="156"/>
                      </a:lnTo>
                      <a:lnTo>
                        <a:pt x="87" y="158"/>
                      </a:lnTo>
                      <a:lnTo>
                        <a:pt x="88" y="158"/>
                      </a:lnTo>
                      <a:lnTo>
                        <a:pt x="88" y="159"/>
                      </a:lnTo>
                      <a:lnTo>
                        <a:pt x="87" y="160"/>
                      </a:lnTo>
                      <a:lnTo>
                        <a:pt x="87" y="161"/>
                      </a:lnTo>
                      <a:lnTo>
                        <a:pt x="87" y="162"/>
                      </a:lnTo>
                      <a:lnTo>
                        <a:pt x="87" y="166"/>
                      </a:lnTo>
                      <a:lnTo>
                        <a:pt x="88" y="167"/>
                      </a:lnTo>
                      <a:lnTo>
                        <a:pt x="88" y="168"/>
                      </a:lnTo>
                      <a:lnTo>
                        <a:pt x="88" y="170"/>
                      </a:lnTo>
                      <a:lnTo>
                        <a:pt x="89" y="172"/>
                      </a:lnTo>
                      <a:lnTo>
                        <a:pt x="89" y="173"/>
                      </a:lnTo>
                      <a:lnTo>
                        <a:pt x="88" y="174"/>
                      </a:lnTo>
                      <a:lnTo>
                        <a:pt x="87" y="175"/>
                      </a:lnTo>
                      <a:lnTo>
                        <a:pt x="87" y="176"/>
                      </a:lnTo>
                      <a:lnTo>
                        <a:pt x="88" y="176"/>
                      </a:lnTo>
                      <a:lnTo>
                        <a:pt x="88" y="177"/>
                      </a:lnTo>
                      <a:lnTo>
                        <a:pt x="89" y="177"/>
                      </a:lnTo>
                      <a:lnTo>
                        <a:pt x="88" y="179"/>
                      </a:lnTo>
                      <a:lnTo>
                        <a:pt x="88" y="180"/>
                      </a:lnTo>
                      <a:lnTo>
                        <a:pt x="88" y="181"/>
                      </a:lnTo>
                      <a:lnTo>
                        <a:pt x="89" y="182"/>
                      </a:lnTo>
                      <a:lnTo>
                        <a:pt x="90" y="183"/>
                      </a:lnTo>
                      <a:lnTo>
                        <a:pt x="89" y="184"/>
                      </a:lnTo>
                      <a:lnTo>
                        <a:pt x="89" y="186"/>
                      </a:lnTo>
                      <a:lnTo>
                        <a:pt x="88" y="186"/>
                      </a:lnTo>
                      <a:lnTo>
                        <a:pt x="87" y="186"/>
                      </a:lnTo>
                      <a:lnTo>
                        <a:pt x="83" y="181"/>
                      </a:lnTo>
                      <a:lnTo>
                        <a:pt x="82" y="179"/>
                      </a:lnTo>
                      <a:lnTo>
                        <a:pt x="81" y="176"/>
                      </a:lnTo>
                      <a:lnTo>
                        <a:pt x="80" y="175"/>
                      </a:lnTo>
                      <a:lnTo>
                        <a:pt x="79" y="176"/>
                      </a:lnTo>
                      <a:lnTo>
                        <a:pt x="78" y="176"/>
                      </a:lnTo>
                      <a:lnTo>
                        <a:pt x="78" y="175"/>
                      </a:lnTo>
                      <a:lnTo>
                        <a:pt x="76" y="173"/>
                      </a:lnTo>
                      <a:lnTo>
                        <a:pt x="75" y="172"/>
                      </a:lnTo>
                      <a:lnTo>
                        <a:pt x="74" y="172"/>
                      </a:lnTo>
                      <a:lnTo>
                        <a:pt x="74" y="170"/>
                      </a:lnTo>
                      <a:lnTo>
                        <a:pt x="74" y="169"/>
                      </a:lnTo>
                      <a:lnTo>
                        <a:pt x="73" y="170"/>
                      </a:lnTo>
                      <a:lnTo>
                        <a:pt x="72" y="172"/>
                      </a:lnTo>
                      <a:lnTo>
                        <a:pt x="71" y="172"/>
                      </a:lnTo>
                      <a:lnTo>
                        <a:pt x="71" y="170"/>
                      </a:lnTo>
                      <a:lnTo>
                        <a:pt x="69" y="170"/>
                      </a:lnTo>
                      <a:lnTo>
                        <a:pt x="68" y="169"/>
                      </a:lnTo>
                      <a:lnTo>
                        <a:pt x="64" y="169"/>
                      </a:lnTo>
                      <a:lnTo>
                        <a:pt x="61" y="169"/>
                      </a:lnTo>
                      <a:lnTo>
                        <a:pt x="60" y="169"/>
                      </a:lnTo>
                      <a:lnTo>
                        <a:pt x="59" y="168"/>
                      </a:lnTo>
                      <a:lnTo>
                        <a:pt x="59" y="169"/>
                      </a:lnTo>
                      <a:lnTo>
                        <a:pt x="58" y="169"/>
                      </a:lnTo>
                      <a:lnTo>
                        <a:pt x="57" y="169"/>
                      </a:lnTo>
                      <a:lnTo>
                        <a:pt x="55" y="169"/>
                      </a:lnTo>
                      <a:lnTo>
                        <a:pt x="55" y="170"/>
                      </a:lnTo>
                      <a:lnTo>
                        <a:pt x="54" y="170"/>
                      </a:lnTo>
                      <a:lnTo>
                        <a:pt x="52" y="170"/>
                      </a:lnTo>
                      <a:lnTo>
                        <a:pt x="51" y="172"/>
                      </a:lnTo>
                      <a:lnTo>
                        <a:pt x="50" y="172"/>
                      </a:lnTo>
                      <a:lnTo>
                        <a:pt x="50" y="173"/>
                      </a:lnTo>
                      <a:lnTo>
                        <a:pt x="49" y="173"/>
                      </a:lnTo>
                      <a:lnTo>
                        <a:pt x="47" y="173"/>
                      </a:lnTo>
                      <a:lnTo>
                        <a:pt x="47" y="174"/>
                      </a:lnTo>
                      <a:lnTo>
                        <a:pt x="46" y="174"/>
                      </a:lnTo>
                      <a:lnTo>
                        <a:pt x="45" y="173"/>
                      </a:lnTo>
                      <a:lnTo>
                        <a:pt x="44" y="173"/>
                      </a:lnTo>
                      <a:lnTo>
                        <a:pt x="44" y="174"/>
                      </a:lnTo>
                      <a:lnTo>
                        <a:pt x="43" y="175"/>
                      </a:lnTo>
                      <a:lnTo>
                        <a:pt x="42" y="175"/>
                      </a:lnTo>
                      <a:lnTo>
                        <a:pt x="40" y="175"/>
                      </a:lnTo>
                      <a:lnTo>
                        <a:pt x="39" y="176"/>
                      </a:lnTo>
                      <a:lnTo>
                        <a:pt x="40" y="176"/>
                      </a:lnTo>
                      <a:lnTo>
                        <a:pt x="39" y="177"/>
                      </a:lnTo>
                      <a:lnTo>
                        <a:pt x="39" y="179"/>
                      </a:lnTo>
                      <a:lnTo>
                        <a:pt x="39" y="180"/>
                      </a:lnTo>
                      <a:lnTo>
                        <a:pt x="38" y="180"/>
                      </a:lnTo>
                      <a:lnTo>
                        <a:pt x="37" y="180"/>
                      </a:lnTo>
                      <a:lnTo>
                        <a:pt x="37" y="181"/>
                      </a:lnTo>
                      <a:lnTo>
                        <a:pt x="37" y="180"/>
                      </a:lnTo>
                      <a:lnTo>
                        <a:pt x="36" y="179"/>
                      </a:lnTo>
                      <a:lnTo>
                        <a:pt x="35" y="179"/>
                      </a:lnTo>
                      <a:lnTo>
                        <a:pt x="33" y="179"/>
                      </a:lnTo>
                      <a:lnTo>
                        <a:pt x="32" y="177"/>
                      </a:lnTo>
                      <a:lnTo>
                        <a:pt x="32" y="176"/>
                      </a:lnTo>
                      <a:lnTo>
                        <a:pt x="33" y="176"/>
                      </a:lnTo>
                      <a:lnTo>
                        <a:pt x="32" y="175"/>
                      </a:lnTo>
                      <a:lnTo>
                        <a:pt x="31" y="176"/>
                      </a:lnTo>
                      <a:lnTo>
                        <a:pt x="31" y="177"/>
                      </a:lnTo>
                      <a:lnTo>
                        <a:pt x="30" y="177"/>
                      </a:lnTo>
                      <a:lnTo>
                        <a:pt x="30" y="176"/>
                      </a:lnTo>
                      <a:lnTo>
                        <a:pt x="29" y="176"/>
                      </a:lnTo>
                      <a:lnTo>
                        <a:pt x="29" y="177"/>
                      </a:lnTo>
                      <a:lnTo>
                        <a:pt x="28" y="177"/>
                      </a:lnTo>
                      <a:lnTo>
                        <a:pt x="26" y="177"/>
                      </a:lnTo>
                      <a:lnTo>
                        <a:pt x="26" y="176"/>
                      </a:lnTo>
                      <a:lnTo>
                        <a:pt x="25" y="176"/>
                      </a:lnTo>
                      <a:lnTo>
                        <a:pt x="25" y="175"/>
                      </a:lnTo>
                      <a:lnTo>
                        <a:pt x="24" y="175"/>
                      </a:lnTo>
                      <a:lnTo>
                        <a:pt x="25" y="176"/>
                      </a:lnTo>
                      <a:lnTo>
                        <a:pt x="24" y="176"/>
                      </a:lnTo>
                      <a:lnTo>
                        <a:pt x="24" y="175"/>
                      </a:lnTo>
                      <a:lnTo>
                        <a:pt x="23" y="175"/>
                      </a:lnTo>
                      <a:lnTo>
                        <a:pt x="23" y="174"/>
                      </a:lnTo>
                      <a:lnTo>
                        <a:pt x="23" y="175"/>
                      </a:lnTo>
                      <a:lnTo>
                        <a:pt x="24" y="174"/>
                      </a:lnTo>
                      <a:lnTo>
                        <a:pt x="24" y="173"/>
                      </a:lnTo>
                      <a:lnTo>
                        <a:pt x="23" y="173"/>
                      </a:lnTo>
                      <a:lnTo>
                        <a:pt x="23" y="172"/>
                      </a:lnTo>
                      <a:lnTo>
                        <a:pt x="22" y="172"/>
                      </a:lnTo>
                      <a:lnTo>
                        <a:pt x="21" y="172"/>
                      </a:lnTo>
                      <a:lnTo>
                        <a:pt x="19" y="172"/>
                      </a:lnTo>
                      <a:lnTo>
                        <a:pt x="18" y="170"/>
                      </a:lnTo>
                      <a:lnTo>
                        <a:pt x="18" y="169"/>
                      </a:lnTo>
                      <a:lnTo>
                        <a:pt x="18" y="168"/>
                      </a:lnTo>
                      <a:lnTo>
                        <a:pt x="17" y="168"/>
                      </a:lnTo>
                      <a:lnTo>
                        <a:pt x="17" y="167"/>
                      </a:lnTo>
                      <a:lnTo>
                        <a:pt x="18" y="167"/>
                      </a:lnTo>
                      <a:lnTo>
                        <a:pt x="18" y="166"/>
                      </a:lnTo>
                      <a:lnTo>
                        <a:pt x="17" y="166"/>
                      </a:lnTo>
                      <a:lnTo>
                        <a:pt x="17" y="165"/>
                      </a:lnTo>
                      <a:lnTo>
                        <a:pt x="16" y="165"/>
                      </a:lnTo>
                      <a:lnTo>
                        <a:pt x="15" y="165"/>
                      </a:lnTo>
                      <a:lnTo>
                        <a:pt x="16" y="165"/>
                      </a:lnTo>
                      <a:lnTo>
                        <a:pt x="15" y="165"/>
                      </a:lnTo>
                      <a:lnTo>
                        <a:pt x="15" y="163"/>
                      </a:lnTo>
                      <a:lnTo>
                        <a:pt x="16" y="163"/>
                      </a:lnTo>
                      <a:lnTo>
                        <a:pt x="15" y="162"/>
                      </a:lnTo>
                      <a:lnTo>
                        <a:pt x="14" y="162"/>
                      </a:lnTo>
                      <a:lnTo>
                        <a:pt x="14" y="161"/>
                      </a:lnTo>
                      <a:lnTo>
                        <a:pt x="15" y="161"/>
                      </a:lnTo>
                      <a:lnTo>
                        <a:pt x="14" y="160"/>
                      </a:lnTo>
                      <a:lnTo>
                        <a:pt x="14" y="161"/>
                      </a:lnTo>
                      <a:lnTo>
                        <a:pt x="14" y="160"/>
                      </a:lnTo>
                      <a:lnTo>
                        <a:pt x="14" y="159"/>
                      </a:lnTo>
                      <a:lnTo>
                        <a:pt x="12" y="158"/>
                      </a:lnTo>
                      <a:lnTo>
                        <a:pt x="11" y="159"/>
                      </a:lnTo>
                      <a:lnTo>
                        <a:pt x="10" y="158"/>
                      </a:lnTo>
                      <a:lnTo>
                        <a:pt x="9" y="158"/>
                      </a:lnTo>
                      <a:lnTo>
                        <a:pt x="8" y="158"/>
                      </a:lnTo>
                      <a:lnTo>
                        <a:pt x="7" y="158"/>
                      </a:lnTo>
                      <a:lnTo>
                        <a:pt x="5" y="158"/>
                      </a:lnTo>
                      <a:lnTo>
                        <a:pt x="5" y="159"/>
                      </a:lnTo>
                      <a:lnTo>
                        <a:pt x="4" y="159"/>
                      </a:lnTo>
                      <a:lnTo>
                        <a:pt x="4" y="158"/>
                      </a:lnTo>
                      <a:lnTo>
                        <a:pt x="3" y="158"/>
                      </a:lnTo>
                      <a:lnTo>
                        <a:pt x="3" y="156"/>
                      </a:lnTo>
                      <a:lnTo>
                        <a:pt x="2" y="156"/>
                      </a:lnTo>
                      <a:lnTo>
                        <a:pt x="1" y="155"/>
                      </a:lnTo>
                      <a:lnTo>
                        <a:pt x="1" y="154"/>
                      </a:lnTo>
                      <a:lnTo>
                        <a:pt x="0" y="154"/>
                      </a:lnTo>
                      <a:lnTo>
                        <a:pt x="1" y="154"/>
                      </a:lnTo>
                      <a:lnTo>
                        <a:pt x="1" y="152"/>
                      </a:lnTo>
                      <a:lnTo>
                        <a:pt x="1" y="151"/>
                      </a:lnTo>
                      <a:lnTo>
                        <a:pt x="2" y="149"/>
                      </a:lnTo>
                      <a:lnTo>
                        <a:pt x="2" y="148"/>
                      </a:lnTo>
                      <a:lnTo>
                        <a:pt x="2" y="147"/>
                      </a:lnTo>
                      <a:lnTo>
                        <a:pt x="1" y="146"/>
                      </a:lnTo>
                      <a:lnTo>
                        <a:pt x="2" y="144"/>
                      </a:lnTo>
                      <a:lnTo>
                        <a:pt x="2" y="142"/>
                      </a:lnTo>
                      <a:lnTo>
                        <a:pt x="3" y="140"/>
                      </a:lnTo>
                      <a:lnTo>
                        <a:pt x="2" y="139"/>
                      </a:lnTo>
                      <a:lnTo>
                        <a:pt x="2" y="138"/>
                      </a:lnTo>
                      <a:lnTo>
                        <a:pt x="1" y="137"/>
                      </a:lnTo>
                      <a:lnTo>
                        <a:pt x="1" y="135"/>
                      </a:lnTo>
                      <a:lnTo>
                        <a:pt x="1" y="134"/>
                      </a:lnTo>
                      <a:lnTo>
                        <a:pt x="1" y="133"/>
                      </a:lnTo>
                      <a:lnTo>
                        <a:pt x="4" y="132"/>
                      </a:lnTo>
                      <a:lnTo>
                        <a:pt x="5" y="132"/>
                      </a:lnTo>
                      <a:lnTo>
                        <a:pt x="7" y="131"/>
                      </a:lnTo>
                      <a:lnTo>
                        <a:pt x="7" y="130"/>
                      </a:lnTo>
                      <a:lnTo>
                        <a:pt x="8" y="128"/>
                      </a:lnTo>
                      <a:lnTo>
                        <a:pt x="8" y="127"/>
                      </a:lnTo>
                      <a:lnTo>
                        <a:pt x="8" y="124"/>
                      </a:lnTo>
                      <a:lnTo>
                        <a:pt x="8" y="123"/>
                      </a:lnTo>
                      <a:lnTo>
                        <a:pt x="9" y="123"/>
                      </a:lnTo>
                      <a:lnTo>
                        <a:pt x="9" y="121"/>
                      </a:lnTo>
                      <a:lnTo>
                        <a:pt x="9" y="120"/>
                      </a:lnTo>
                      <a:lnTo>
                        <a:pt x="9" y="118"/>
                      </a:lnTo>
                      <a:lnTo>
                        <a:pt x="9" y="117"/>
                      </a:lnTo>
                      <a:lnTo>
                        <a:pt x="8" y="116"/>
                      </a:lnTo>
                      <a:lnTo>
                        <a:pt x="7" y="116"/>
                      </a:lnTo>
                      <a:lnTo>
                        <a:pt x="7" y="114"/>
                      </a:lnTo>
                      <a:lnTo>
                        <a:pt x="7" y="113"/>
                      </a:lnTo>
                      <a:lnTo>
                        <a:pt x="8" y="112"/>
                      </a:lnTo>
                      <a:lnTo>
                        <a:pt x="7" y="112"/>
                      </a:lnTo>
                      <a:lnTo>
                        <a:pt x="7" y="111"/>
                      </a:lnTo>
                      <a:lnTo>
                        <a:pt x="7" y="110"/>
                      </a:lnTo>
                      <a:lnTo>
                        <a:pt x="5" y="110"/>
                      </a:lnTo>
                      <a:lnTo>
                        <a:pt x="4" y="110"/>
                      </a:lnTo>
                      <a:lnTo>
                        <a:pt x="3" y="110"/>
                      </a:lnTo>
                      <a:lnTo>
                        <a:pt x="3" y="109"/>
                      </a:lnTo>
                      <a:lnTo>
                        <a:pt x="4" y="109"/>
                      </a:lnTo>
                      <a:lnTo>
                        <a:pt x="5" y="109"/>
                      </a:lnTo>
                      <a:lnTo>
                        <a:pt x="7" y="109"/>
                      </a:lnTo>
                      <a:lnTo>
                        <a:pt x="8" y="109"/>
                      </a:lnTo>
                      <a:lnTo>
                        <a:pt x="8" y="107"/>
                      </a:lnTo>
                      <a:lnTo>
                        <a:pt x="9" y="106"/>
                      </a:lnTo>
                      <a:lnTo>
                        <a:pt x="10" y="105"/>
                      </a:lnTo>
                      <a:lnTo>
                        <a:pt x="11" y="105"/>
                      </a:lnTo>
                      <a:lnTo>
                        <a:pt x="12" y="104"/>
                      </a:lnTo>
                      <a:lnTo>
                        <a:pt x="14" y="104"/>
                      </a:lnTo>
                      <a:lnTo>
                        <a:pt x="15" y="104"/>
                      </a:lnTo>
                      <a:lnTo>
                        <a:pt x="16" y="104"/>
                      </a:lnTo>
                      <a:lnTo>
                        <a:pt x="17" y="103"/>
                      </a:lnTo>
                      <a:lnTo>
                        <a:pt x="18" y="103"/>
                      </a:lnTo>
                      <a:lnTo>
                        <a:pt x="19" y="103"/>
                      </a:lnTo>
                      <a:lnTo>
                        <a:pt x="21" y="103"/>
                      </a:lnTo>
                      <a:lnTo>
                        <a:pt x="22" y="103"/>
                      </a:lnTo>
                      <a:lnTo>
                        <a:pt x="23" y="103"/>
                      </a:lnTo>
                      <a:lnTo>
                        <a:pt x="24" y="103"/>
                      </a:lnTo>
                      <a:lnTo>
                        <a:pt x="24" y="102"/>
                      </a:lnTo>
                      <a:lnTo>
                        <a:pt x="25" y="102"/>
                      </a:lnTo>
                      <a:lnTo>
                        <a:pt x="25" y="100"/>
                      </a:lnTo>
                      <a:lnTo>
                        <a:pt x="26" y="100"/>
                      </a:lnTo>
                      <a:lnTo>
                        <a:pt x="28" y="100"/>
                      </a:lnTo>
                      <a:lnTo>
                        <a:pt x="28" y="99"/>
                      </a:lnTo>
                      <a:lnTo>
                        <a:pt x="29" y="98"/>
                      </a:lnTo>
                      <a:lnTo>
                        <a:pt x="30" y="98"/>
                      </a:lnTo>
                      <a:lnTo>
                        <a:pt x="29" y="97"/>
                      </a:lnTo>
                      <a:lnTo>
                        <a:pt x="32" y="95"/>
                      </a:lnTo>
                      <a:lnTo>
                        <a:pt x="32" y="93"/>
                      </a:lnTo>
                      <a:lnTo>
                        <a:pt x="32" y="92"/>
                      </a:lnTo>
                      <a:lnTo>
                        <a:pt x="33" y="92"/>
                      </a:lnTo>
                      <a:lnTo>
                        <a:pt x="33" y="93"/>
                      </a:lnTo>
                      <a:lnTo>
                        <a:pt x="35" y="92"/>
                      </a:lnTo>
                      <a:lnTo>
                        <a:pt x="35" y="91"/>
                      </a:lnTo>
                      <a:lnTo>
                        <a:pt x="33" y="89"/>
                      </a:lnTo>
                      <a:lnTo>
                        <a:pt x="33" y="88"/>
                      </a:lnTo>
                      <a:lnTo>
                        <a:pt x="35" y="88"/>
                      </a:lnTo>
                      <a:lnTo>
                        <a:pt x="35" y="86"/>
                      </a:lnTo>
                      <a:lnTo>
                        <a:pt x="36" y="85"/>
                      </a:lnTo>
                      <a:lnTo>
                        <a:pt x="35" y="85"/>
                      </a:lnTo>
                      <a:lnTo>
                        <a:pt x="35" y="83"/>
                      </a:lnTo>
                      <a:lnTo>
                        <a:pt x="33" y="83"/>
                      </a:lnTo>
                      <a:lnTo>
                        <a:pt x="32" y="82"/>
                      </a:lnTo>
                      <a:lnTo>
                        <a:pt x="32" y="79"/>
                      </a:lnTo>
                      <a:lnTo>
                        <a:pt x="33" y="79"/>
                      </a:lnTo>
                      <a:lnTo>
                        <a:pt x="35" y="78"/>
                      </a:lnTo>
                      <a:lnTo>
                        <a:pt x="36" y="78"/>
                      </a:lnTo>
                      <a:lnTo>
                        <a:pt x="37" y="79"/>
                      </a:lnTo>
                      <a:lnTo>
                        <a:pt x="38" y="79"/>
                      </a:lnTo>
                      <a:lnTo>
                        <a:pt x="39" y="79"/>
                      </a:lnTo>
                      <a:lnTo>
                        <a:pt x="40" y="78"/>
                      </a:lnTo>
                      <a:lnTo>
                        <a:pt x="40" y="76"/>
                      </a:lnTo>
                      <a:lnTo>
                        <a:pt x="40" y="75"/>
                      </a:lnTo>
                      <a:lnTo>
                        <a:pt x="40" y="72"/>
                      </a:lnTo>
                      <a:lnTo>
                        <a:pt x="40" y="71"/>
                      </a:lnTo>
                      <a:lnTo>
                        <a:pt x="39" y="71"/>
                      </a:lnTo>
                      <a:lnTo>
                        <a:pt x="38" y="70"/>
                      </a:lnTo>
                      <a:lnTo>
                        <a:pt x="37" y="68"/>
                      </a:lnTo>
                      <a:lnTo>
                        <a:pt x="37" y="67"/>
                      </a:lnTo>
                      <a:lnTo>
                        <a:pt x="36" y="67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7" y="64"/>
                      </a:lnTo>
                      <a:lnTo>
                        <a:pt x="39" y="64"/>
                      </a:lnTo>
                      <a:lnTo>
                        <a:pt x="40" y="64"/>
                      </a:lnTo>
                      <a:lnTo>
                        <a:pt x="39" y="63"/>
                      </a:lnTo>
                      <a:lnTo>
                        <a:pt x="39" y="62"/>
                      </a:lnTo>
                      <a:lnTo>
                        <a:pt x="40" y="62"/>
                      </a:lnTo>
                      <a:lnTo>
                        <a:pt x="40" y="61"/>
                      </a:lnTo>
                      <a:lnTo>
                        <a:pt x="42" y="61"/>
                      </a:lnTo>
                      <a:lnTo>
                        <a:pt x="43" y="61"/>
                      </a:lnTo>
                      <a:lnTo>
                        <a:pt x="43" y="60"/>
                      </a:lnTo>
                      <a:lnTo>
                        <a:pt x="44" y="58"/>
                      </a:lnTo>
                      <a:lnTo>
                        <a:pt x="44" y="57"/>
                      </a:lnTo>
                      <a:lnTo>
                        <a:pt x="45" y="57"/>
                      </a:lnTo>
                      <a:lnTo>
                        <a:pt x="46" y="56"/>
                      </a:lnTo>
                      <a:lnTo>
                        <a:pt x="47" y="56"/>
                      </a:lnTo>
                      <a:lnTo>
                        <a:pt x="47" y="55"/>
                      </a:lnTo>
                      <a:lnTo>
                        <a:pt x="49" y="55"/>
                      </a:lnTo>
                      <a:lnTo>
                        <a:pt x="47" y="55"/>
                      </a:lnTo>
                      <a:lnTo>
                        <a:pt x="47" y="54"/>
                      </a:lnTo>
                      <a:lnTo>
                        <a:pt x="49" y="54"/>
                      </a:lnTo>
                      <a:lnTo>
                        <a:pt x="49" y="55"/>
                      </a:lnTo>
                      <a:lnTo>
                        <a:pt x="50" y="55"/>
                      </a:lnTo>
                      <a:lnTo>
                        <a:pt x="50" y="56"/>
                      </a:lnTo>
                      <a:lnTo>
                        <a:pt x="49" y="56"/>
                      </a:lnTo>
                      <a:lnTo>
                        <a:pt x="49" y="57"/>
                      </a:lnTo>
                      <a:lnTo>
                        <a:pt x="47" y="57"/>
                      </a:lnTo>
                      <a:lnTo>
                        <a:pt x="49" y="57"/>
                      </a:lnTo>
                      <a:lnTo>
                        <a:pt x="50" y="57"/>
                      </a:lnTo>
                      <a:lnTo>
                        <a:pt x="51" y="57"/>
                      </a:lnTo>
                      <a:lnTo>
                        <a:pt x="52" y="58"/>
                      </a:lnTo>
                      <a:lnTo>
                        <a:pt x="53" y="58"/>
                      </a:lnTo>
                      <a:lnTo>
                        <a:pt x="55" y="61"/>
                      </a:lnTo>
                      <a:lnTo>
                        <a:pt x="58" y="62"/>
                      </a:lnTo>
                      <a:lnTo>
                        <a:pt x="60" y="63"/>
                      </a:lnTo>
                      <a:lnTo>
                        <a:pt x="61" y="63"/>
                      </a:lnTo>
                      <a:lnTo>
                        <a:pt x="61" y="64"/>
                      </a:lnTo>
                      <a:lnTo>
                        <a:pt x="62" y="64"/>
                      </a:lnTo>
                      <a:lnTo>
                        <a:pt x="64" y="64"/>
                      </a:lnTo>
                      <a:lnTo>
                        <a:pt x="65" y="64"/>
                      </a:lnTo>
                      <a:lnTo>
                        <a:pt x="65" y="63"/>
                      </a:lnTo>
                      <a:lnTo>
                        <a:pt x="65" y="62"/>
                      </a:lnTo>
                      <a:lnTo>
                        <a:pt x="65" y="61"/>
                      </a:lnTo>
                      <a:lnTo>
                        <a:pt x="66" y="61"/>
                      </a:lnTo>
                      <a:lnTo>
                        <a:pt x="71" y="61"/>
                      </a:lnTo>
                      <a:lnTo>
                        <a:pt x="69" y="53"/>
                      </a:lnTo>
                      <a:lnTo>
                        <a:pt x="71" y="51"/>
                      </a:lnTo>
                      <a:lnTo>
                        <a:pt x="71" y="50"/>
                      </a:lnTo>
                      <a:lnTo>
                        <a:pt x="71" y="48"/>
                      </a:lnTo>
                      <a:lnTo>
                        <a:pt x="69" y="47"/>
                      </a:lnTo>
                      <a:lnTo>
                        <a:pt x="71" y="47"/>
                      </a:lnTo>
                      <a:lnTo>
                        <a:pt x="72" y="47"/>
                      </a:lnTo>
                      <a:lnTo>
                        <a:pt x="73" y="48"/>
                      </a:lnTo>
                      <a:lnTo>
                        <a:pt x="74" y="48"/>
                      </a:lnTo>
                      <a:lnTo>
                        <a:pt x="75" y="48"/>
                      </a:lnTo>
                      <a:lnTo>
                        <a:pt x="76" y="49"/>
                      </a:lnTo>
                      <a:lnTo>
                        <a:pt x="76" y="50"/>
                      </a:lnTo>
                      <a:lnTo>
                        <a:pt x="78" y="50"/>
                      </a:lnTo>
                      <a:lnTo>
                        <a:pt x="78" y="49"/>
                      </a:lnTo>
                      <a:lnTo>
                        <a:pt x="79" y="49"/>
                      </a:lnTo>
                      <a:lnTo>
                        <a:pt x="80" y="49"/>
                      </a:lnTo>
                      <a:lnTo>
                        <a:pt x="81" y="49"/>
                      </a:lnTo>
                      <a:lnTo>
                        <a:pt x="82" y="48"/>
                      </a:lnTo>
                      <a:lnTo>
                        <a:pt x="81" y="46"/>
                      </a:lnTo>
                      <a:lnTo>
                        <a:pt x="81" y="43"/>
                      </a:lnTo>
                      <a:lnTo>
                        <a:pt x="81" y="42"/>
                      </a:lnTo>
                      <a:lnTo>
                        <a:pt x="82" y="41"/>
                      </a:lnTo>
                      <a:lnTo>
                        <a:pt x="83" y="37"/>
                      </a:lnTo>
                      <a:lnTo>
                        <a:pt x="83" y="35"/>
                      </a:lnTo>
                      <a:lnTo>
                        <a:pt x="88" y="33"/>
                      </a:lnTo>
                      <a:lnTo>
                        <a:pt x="89" y="33"/>
                      </a:lnTo>
                      <a:lnTo>
                        <a:pt x="90" y="30"/>
                      </a:lnTo>
                      <a:lnTo>
                        <a:pt x="92" y="29"/>
                      </a:lnTo>
                      <a:lnTo>
                        <a:pt x="94" y="28"/>
                      </a:lnTo>
                      <a:lnTo>
                        <a:pt x="96" y="28"/>
                      </a:lnTo>
                      <a:lnTo>
                        <a:pt x="99" y="28"/>
                      </a:lnTo>
                      <a:lnTo>
                        <a:pt x="106" y="32"/>
                      </a:lnTo>
                      <a:lnTo>
                        <a:pt x="107" y="32"/>
                      </a:lnTo>
                      <a:lnTo>
                        <a:pt x="108" y="32"/>
                      </a:lnTo>
                      <a:lnTo>
                        <a:pt x="109" y="30"/>
                      </a:lnTo>
                      <a:lnTo>
                        <a:pt x="110" y="30"/>
                      </a:lnTo>
                      <a:lnTo>
                        <a:pt x="110" y="22"/>
                      </a:lnTo>
                      <a:lnTo>
                        <a:pt x="110" y="21"/>
                      </a:lnTo>
                      <a:lnTo>
                        <a:pt x="111" y="21"/>
                      </a:lnTo>
                      <a:lnTo>
                        <a:pt x="113" y="21"/>
                      </a:lnTo>
                      <a:lnTo>
                        <a:pt x="116" y="21"/>
                      </a:lnTo>
                      <a:lnTo>
                        <a:pt x="118" y="21"/>
                      </a:lnTo>
                      <a:lnTo>
                        <a:pt x="121" y="20"/>
                      </a:lnTo>
                      <a:lnTo>
                        <a:pt x="131" y="13"/>
                      </a:lnTo>
                      <a:lnTo>
                        <a:pt x="132" y="12"/>
                      </a:lnTo>
                      <a:lnTo>
                        <a:pt x="138" y="11"/>
                      </a:lnTo>
                      <a:lnTo>
                        <a:pt x="139" y="11"/>
                      </a:lnTo>
                      <a:lnTo>
                        <a:pt x="140" y="9"/>
                      </a:lnTo>
                      <a:lnTo>
                        <a:pt x="147" y="4"/>
                      </a:lnTo>
                      <a:lnTo>
                        <a:pt x="149" y="1"/>
                      </a:lnTo>
                      <a:lnTo>
                        <a:pt x="150" y="1"/>
                      </a:lnTo>
                      <a:lnTo>
                        <a:pt x="151" y="1"/>
                      </a:lnTo>
                      <a:lnTo>
                        <a:pt x="158" y="0"/>
                      </a:lnTo>
                      <a:lnTo>
                        <a:pt x="159" y="0"/>
                      </a:lnTo>
                      <a:lnTo>
                        <a:pt x="159" y="1"/>
                      </a:lnTo>
                      <a:lnTo>
                        <a:pt x="160" y="2"/>
                      </a:lnTo>
                      <a:lnTo>
                        <a:pt x="160" y="4"/>
                      </a:lnTo>
                      <a:lnTo>
                        <a:pt x="161" y="4"/>
                      </a:lnTo>
                      <a:lnTo>
                        <a:pt x="163" y="2"/>
                      </a:lnTo>
                      <a:lnTo>
                        <a:pt x="165" y="1"/>
                      </a:lnTo>
                      <a:lnTo>
                        <a:pt x="166" y="1"/>
                      </a:lnTo>
                      <a:lnTo>
                        <a:pt x="168" y="1"/>
                      </a:lnTo>
                      <a:lnTo>
                        <a:pt x="173" y="4"/>
                      </a:lnTo>
                      <a:lnTo>
                        <a:pt x="181" y="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76"/>
                <p:cNvSpPr/>
                <p:nvPr/>
              </p:nvSpPr>
              <p:spPr bwMode="auto">
                <a:xfrm>
                  <a:off x="6165241" y="5042666"/>
                  <a:ext cx="465138" cy="488946"/>
                </a:xfrm>
                <a:custGeom>
                  <a:avLst/>
                  <a:gdLst>
                    <a:gd name="T0" fmla="*/ 171 w 293"/>
                    <a:gd name="T1" fmla="*/ 16 h 308"/>
                    <a:gd name="T2" fmla="*/ 181 w 293"/>
                    <a:gd name="T3" fmla="*/ 28 h 308"/>
                    <a:gd name="T4" fmla="*/ 189 w 293"/>
                    <a:gd name="T5" fmla="*/ 47 h 308"/>
                    <a:gd name="T6" fmla="*/ 199 w 293"/>
                    <a:gd name="T7" fmla="*/ 62 h 308"/>
                    <a:gd name="T8" fmla="*/ 207 w 293"/>
                    <a:gd name="T9" fmla="*/ 69 h 308"/>
                    <a:gd name="T10" fmla="*/ 222 w 293"/>
                    <a:gd name="T11" fmla="*/ 75 h 308"/>
                    <a:gd name="T12" fmla="*/ 236 w 293"/>
                    <a:gd name="T13" fmla="*/ 89 h 308"/>
                    <a:gd name="T14" fmla="*/ 241 w 293"/>
                    <a:gd name="T15" fmla="*/ 101 h 308"/>
                    <a:gd name="T16" fmla="*/ 247 w 293"/>
                    <a:gd name="T17" fmla="*/ 116 h 308"/>
                    <a:gd name="T18" fmla="*/ 254 w 293"/>
                    <a:gd name="T19" fmla="*/ 126 h 308"/>
                    <a:gd name="T20" fmla="*/ 270 w 293"/>
                    <a:gd name="T21" fmla="*/ 129 h 308"/>
                    <a:gd name="T22" fmla="*/ 284 w 293"/>
                    <a:gd name="T23" fmla="*/ 136 h 308"/>
                    <a:gd name="T24" fmla="*/ 291 w 293"/>
                    <a:gd name="T25" fmla="*/ 144 h 308"/>
                    <a:gd name="T26" fmla="*/ 281 w 293"/>
                    <a:gd name="T27" fmla="*/ 151 h 308"/>
                    <a:gd name="T28" fmla="*/ 271 w 293"/>
                    <a:gd name="T29" fmla="*/ 159 h 308"/>
                    <a:gd name="T30" fmla="*/ 256 w 293"/>
                    <a:gd name="T31" fmla="*/ 164 h 308"/>
                    <a:gd name="T32" fmla="*/ 250 w 293"/>
                    <a:gd name="T33" fmla="*/ 172 h 308"/>
                    <a:gd name="T34" fmla="*/ 245 w 293"/>
                    <a:gd name="T35" fmla="*/ 179 h 308"/>
                    <a:gd name="T36" fmla="*/ 238 w 293"/>
                    <a:gd name="T37" fmla="*/ 185 h 308"/>
                    <a:gd name="T38" fmla="*/ 231 w 293"/>
                    <a:gd name="T39" fmla="*/ 187 h 308"/>
                    <a:gd name="T40" fmla="*/ 222 w 293"/>
                    <a:gd name="T41" fmla="*/ 194 h 308"/>
                    <a:gd name="T42" fmla="*/ 218 w 293"/>
                    <a:gd name="T43" fmla="*/ 201 h 308"/>
                    <a:gd name="T44" fmla="*/ 206 w 293"/>
                    <a:gd name="T45" fmla="*/ 223 h 308"/>
                    <a:gd name="T46" fmla="*/ 189 w 293"/>
                    <a:gd name="T47" fmla="*/ 233 h 308"/>
                    <a:gd name="T48" fmla="*/ 182 w 293"/>
                    <a:gd name="T49" fmla="*/ 244 h 308"/>
                    <a:gd name="T50" fmla="*/ 160 w 293"/>
                    <a:gd name="T51" fmla="*/ 268 h 308"/>
                    <a:gd name="T52" fmla="*/ 141 w 293"/>
                    <a:gd name="T53" fmla="*/ 269 h 308"/>
                    <a:gd name="T54" fmla="*/ 126 w 293"/>
                    <a:gd name="T55" fmla="*/ 264 h 308"/>
                    <a:gd name="T56" fmla="*/ 112 w 293"/>
                    <a:gd name="T57" fmla="*/ 255 h 308"/>
                    <a:gd name="T58" fmla="*/ 98 w 293"/>
                    <a:gd name="T59" fmla="*/ 254 h 308"/>
                    <a:gd name="T60" fmla="*/ 90 w 293"/>
                    <a:gd name="T61" fmla="*/ 259 h 308"/>
                    <a:gd name="T62" fmla="*/ 87 w 293"/>
                    <a:gd name="T63" fmla="*/ 270 h 308"/>
                    <a:gd name="T64" fmla="*/ 83 w 293"/>
                    <a:gd name="T65" fmla="*/ 280 h 308"/>
                    <a:gd name="T66" fmla="*/ 74 w 293"/>
                    <a:gd name="T67" fmla="*/ 289 h 308"/>
                    <a:gd name="T68" fmla="*/ 58 w 293"/>
                    <a:gd name="T69" fmla="*/ 300 h 308"/>
                    <a:gd name="T70" fmla="*/ 48 w 293"/>
                    <a:gd name="T71" fmla="*/ 306 h 308"/>
                    <a:gd name="T72" fmla="*/ 25 w 293"/>
                    <a:gd name="T73" fmla="*/ 306 h 308"/>
                    <a:gd name="T74" fmla="*/ 20 w 293"/>
                    <a:gd name="T75" fmla="*/ 298 h 308"/>
                    <a:gd name="T76" fmla="*/ 27 w 293"/>
                    <a:gd name="T77" fmla="*/ 282 h 308"/>
                    <a:gd name="T78" fmla="*/ 21 w 293"/>
                    <a:gd name="T79" fmla="*/ 265 h 308"/>
                    <a:gd name="T80" fmla="*/ 18 w 293"/>
                    <a:gd name="T81" fmla="*/ 256 h 308"/>
                    <a:gd name="T82" fmla="*/ 13 w 293"/>
                    <a:gd name="T83" fmla="*/ 247 h 308"/>
                    <a:gd name="T84" fmla="*/ 0 w 293"/>
                    <a:gd name="T85" fmla="*/ 234 h 308"/>
                    <a:gd name="T86" fmla="*/ 0 w 293"/>
                    <a:gd name="T87" fmla="*/ 181 h 308"/>
                    <a:gd name="T88" fmla="*/ 22 w 293"/>
                    <a:gd name="T89" fmla="*/ 140 h 308"/>
                    <a:gd name="T90" fmla="*/ 32 w 293"/>
                    <a:gd name="T91" fmla="*/ 124 h 308"/>
                    <a:gd name="T92" fmla="*/ 32 w 293"/>
                    <a:gd name="T93" fmla="*/ 98 h 308"/>
                    <a:gd name="T94" fmla="*/ 30 w 293"/>
                    <a:gd name="T95" fmla="*/ 53 h 308"/>
                    <a:gd name="T96" fmla="*/ 30 w 293"/>
                    <a:gd name="T97" fmla="*/ 31 h 308"/>
                    <a:gd name="T98" fmla="*/ 32 w 293"/>
                    <a:gd name="T99" fmla="*/ 18 h 308"/>
                    <a:gd name="T100" fmla="*/ 48 w 293"/>
                    <a:gd name="T101" fmla="*/ 17 h 308"/>
                    <a:gd name="T102" fmla="*/ 75 w 293"/>
                    <a:gd name="T103" fmla="*/ 11 h 308"/>
                    <a:gd name="T104" fmla="*/ 104 w 293"/>
                    <a:gd name="T105" fmla="*/ 7 h 308"/>
                    <a:gd name="T106" fmla="*/ 111 w 293"/>
                    <a:gd name="T107" fmla="*/ 16 h 308"/>
                    <a:gd name="T108" fmla="*/ 117 w 293"/>
                    <a:gd name="T109" fmla="*/ 21 h 308"/>
                    <a:gd name="T110" fmla="*/ 127 w 293"/>
                    <a:gd name="T111" fmla="*/ 11 h 308"/>
                    <a:gd name="T112" fmla="*/ 139 w 293"/>
                    <a:gd name="T113" fmla="*/ 5 h 308"/>
                    <a:gd name="T114" fmla="*/ 148 w 293"/>
                    <a:gd name="T115" fmla="*/ 5 h 308"/>
                    <a:gd name="T116" fmla="*/ 157 w 293"/>
                    <a:gd name="T117" fmla="*/ 2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3" h="308">
                      <a:moveTo>
                        <a:pt x="165" y="0"/>
                      </a:moveTo>
                      <a:lnTo>
                        <a:pt x="164" y="3"/>
                      </a:lnTo>
                      <a:lnTo>
                        <a:pt x="164" y="4"/>
                      </a:lnTo>
                      <a:lnTo>
                        <a:pt x="164" y="5"/>
                      </a:lnTo>
                      <a:lnTo>
                        <a:pt x="165" y="7"/>
                      </a:lnTo>
                      <a:lnTo>
                        <a:pt x="167" y="10"/>
                      </a:lnTo>
                      <a:lnTo>
                        <a:pt x="168" y="10"/>
                      </a:lnTo>
                      <a:lnTo>
                        <a:pt x="168" y="11"/>
                      </a:lnTo>
                      <a:lnTo>
                        <a:pt x="169" y="12"/>
                      </a:lnTo>
                      <a:lnTo>
                        <a:pt x="170" y="13"/>
                      </a:lnTo>
                      <a:lnTo>
                        <a:pt x="171" y="16"/>
                      </a:lnTo>
                      <a:lnTo>
                        <a:pt x="172" y="17"/>
                      </a:lnTo>
                      <a:lnTo>
                        <a:pt x="172" y="18"/>
                      </a:lnTo>
                      <a:lnTo>
                        <a:pt x="172" y="19"/>
                      </a:lnTo>
                      <a:lnTo>
                        <a:pt x="174" y="20"/>
                      </a:lnTo>
                      <a:lnTo>
                        <a:pt x="175" y="23"/>
                      </a:lnTo>
                      <a:lnTo>
                        <a:pt x="176" y="23"/>
                      </a:lnTo>
                      <a:lnTo>
                        <a:pt x="177" y="24"/>
                      </a:lnTo>
                      <a:lnTo>
                        <a:pt x="178" y="26"/>
                      </a:lnTo>
                      <a:lnTo>
                        <a:pt x="179" y="26"/>
                      </a:lnTo>
                      <a:lnTo>
                        <a:pt x="181" y="27"/>
                      </a:lnTo>
                      <a:lnTo>
                        <a:pt x="181" y="28"/>
                      </a:lnTo>
                      <a:lnTo>
                        <a:pt x="182" y="30"/>
                      </a:lnTo>
                      <a:lnTo>
                        <a:pt x="182" y="32"/>
                      </a:lnTo>
                      <a:lnTo>
                        <a:pt x="183" y="34"/>
                      </a:lnTo>
                      <a:lnTo>
                        <a:pt x="186" y="38"/>
                      </a:lnTo>
                      <a:lnTo>
                        <a:pt x="188" y="40"/>
                      </a:lnTo>
                      <a:lnTo>
                        <a:pt x="188" y="41"/>
                      </a:lnTo>
                      <a:lnTo>
                        <a:pt x="186" y="42"/>
                      </a:lnTo>
                      <a:lnTo>
                        <a:pt x="186" y="44"/>
                      </a:lnTo>
                      <a:lnTo>
                        <a:pt x="188" y="44"/>
                      </a:lnTo>
                      <a:lnTo>
                        <a:pt x="188" y="46"/>
                      </a:lnTo>
                      <a:lnTo>
                        <a:pt x="189" y="47"/>
                      </a:lnTo>
                      <a:lnTo>
                        <a:pt x="190" y="48"/>
                      </a:lnTo>
                      <a:lnTo>
                        <a:pt x="192" y="56"/>
                      </a:lnTo>
                      <a:lnTo>
                        <a:pt x="193" y="58"/>
                      </a:lnTo>
                      <a:lnTo>
                        <a:pt x="195" y="59"/>
                      </a:lnTo>
                      <a:lnTo>
                        <a:pt x="196" y="59"/>
                      </a:lnTo>
                      <a:lnTo>
                        <a:pt x="198" y="59"/>
                      </a:lnTo>
                      <a:lnTo>
                        <a:pt x="198" y="60"/>
                      </a:lnTo>
                      <a:lnTo>
                        <a:pt x="199" y="60"/>
                      </a:lnTo>
                      <a:lnTo>
                        <a:pt x="199" y="61"/>
                      </a:lnTo>
                      <a:lnTo>
                        <a:pt x="198" y="61"/>
                      </a:lnTo>
                      <a:lnTo>
                        <a:pt x="199" y="62"/>
                      </a:lnTo>
                      <a:lnTo>
                        <a:pt x="200" y="62"/>
                      </a:lnTo>
                      <a:lnTo>
                        <a:pt x="202" y="63"/>
                      </a:lnTo>
                      <a:lnTo>
                        <a:pt x="202" y="65"/>
                      </a:lnTo>
                      <a:lnTo>
                        <a:pt x="203" y="65"/>
                      </a:lnTo>
                      <a:lnTo>
                        <a:pt x="204" y="65"/>
                      </a:lnTo>
                      <a:lnTo>
                        <a:pt x="204" y="66"/>
                      </a:lnTo>
                      <a:lnTo>
                        <a:pt x="206" y="66"/>
                      </a:lnTo>
                      <a:lnTo>
                        <a:pt x="206" y="67"/>
                      </a:lnTo>
                      <a:lnTo>
                        <a:pt x="206" y="68"/>
                      </a:lnTo>
                      <a:lnTo>
                        <a:pt x="207" y="68"/>
                      </a:lnTo>
                      <a:lnTo>
                        <a:pt x="207" y="69"/>
                      </a:lnTo>
                      <a:lnTo>
                        <a:pt x="210" y="69"/>
                      </a:lnTo>
                      <a:lnTo>
                        <a:pt x="211" y="70"/>
                      </a:lnTo>
                      <a:lnTo>
                        <a:pt x="211" y="72"/>
                      </a:lnTo>
                      <a:lnTo>
                        <a:pt x="212" y="72"/>
                      </a:lnTo>
                      <a:lnTo>
                        <a:pt x="213" y="72"/>
                      </a:lnTo>
                      <a:lnTo>
                        <a:pt x="214" y="72"/>
                      </a:lnTo>
                      <a:lnTo>
                        <a:pt x="218" y="73"/>
                      </a:lnTo>
                      <a:lnTo>
                        <a:pt x="219" y="74"/>
                      </a:lnTo>
                      <a:lnTo>
                        <a:pt x="220" y="74"/>
                      </a:lnTo>
                      <a:lnTo>
                        <a:pt x="221" y="74"/>
                      </a:lnTo>
                      <a:lnTo>
                        <a:pt x="222" y="75"/>
                      </a:lnTo>
                      <a:lnTo>
                        <a:pt x="224" y="76"/>
                      </a:lnTo>
                      <a:lnTo>
                        <a:pt x="225" y="76"/>
                      </a:lnTo>
                      <a:lnTo>
                        <a:pt x="226" y="76"/>
                      </a:lnTo>
                      <a:lnTo>
                        <a:pt x="227" y="77"/>
                      </a:lnTo>
                      <a:lnTo>
                        <a:pt x="228" y="81"/>
                      </a:lnTo>
                      <a:lnTo>
                        <a:pt x="228" y="84"/>
                      </a:lnTo>
                      <a:lnTo>
                        <a:pt x="228" y="90"/>
                      </a:lnTo>
                      <a:lnTo>
                        <a:pt x="229" y="89"/>
                      </a:lnTo>
                      <a:lnTo>
                        <a:pt x="231" y="89"/>
                      </a:lnTo>
                      <a:lnTo>
                        <a:pt x="234" y="89"/>
                      </a:lnTo>
                      <a:lnTo>
                        <a:pt x="236" y="89"/>
                      </a:lnTo>
                      <a:lnTo>
                        <a:pt x="239" y="89"/>
                      </a:lnTo>
                      <a:lnTo>
                        <a:pt x="240" y="89"/>
                      </a:lnTo>
                      <a:lnTo>
                        <a:pt x="241" y="89"/>
                      </a:lnTo>
                      <a:lnTo>
                        <a:pt x="241" y="90"/>
                      </a:lnTo>
                      <a:lnTo>
                        <a:pt x="242" y="90"/>
                      </a:lnTo>
                      <a:lnTo>
                        <a:pt x="242" y="93"/>
                      </a:lnTo>
                      <a:lnTo>
                        <a:pt x="241" y="94"/>
                      </a:lnTo>
                      <a:lnTo>
                        <a:pt x="241" y="95"/>
                      </a:lnTo>
                      <a:lnTo>
                        <a:pt x="242" y="97"/>
                      </a:lnTo>
                      <a:lnTo>
                        <a:pt x="242" y="98"/>
                      </a:lnTo>
                      <a:lnTo>
                        <a:pt x="241" y="101"/>
                      </a:lnTo>
                      <a:lnTo>
                        <a:pt x="241" y="102"/>
                      </a:lnTo>
                      <a:lnTo>
                        <a:pt x="241" y="103"/>
                      </a:lnTo>
                      <a:lnTo>
                        <a:pt x="241" y="104"/>
                      </a:lnTo>
                      <a:lnTo>
                        <a:pt x="241" y="105"/>
                      </a:lnTo>
                      <a:lnTo>
                        <a:pt x="241" y="107"/>
                      </a:lnTo>
                      <a:lnTo>
                        <a:pt x="241" y="109"/>
                      </a:lnTo>
                      <a:lnTo>
                        <a:pt x="241" y="110"/>
                      </a:lnTo>
                      <a:lnTo>
                        <a:pt x="242" y="111"/>
                      </a:lnTo>
                      <a:lnTo>
                        <a:pt x="245" y="114"/>
                      </a:lnTo>
                      <a:lnTo>
                        <a:pt x="246" y="115"/>
                      </a:lnTo>
                      <a:lnTo>
                        <a:pt x="247" y="116"/>
                      </a:lnTo>
                      <a:lnTo>
                        <a:pt x="248" y="117"/>
                      </a:lnTo>
                      <a:lnTo>
                        <a:pt x="248" y="118"/>
                      </a:lnTo>
                      <a:lnTo>
                        <a:pt x="248" y="119"/>
                      </a:lnTo>
                      <a:lnTo>
                        <a:pt x="249" y="122"/>
                      </a:lnTo>
                      <a:lnTo>
                        <a:pt x="249" y="123"/>
                      </a:lnTo>
                      <a:lnTo>
                        <a:pt x="249" y="124"/>
                      </a:lnTo>
                      <a:lnTo>
                        <a:pt x="250" y="124"/>
                      </a:lnTo>
                      <a:lnTo>
                        <a:pt x="250" y="125"/>
                      </a:lnTo>
                      <a:lnTo>
                        <a:pt x="252" y="125"/>
                      </a:lnTo>
                      <a:lnTo>
                        <a:pt x="252" y="126"/>
                      </a:lnTo>
                      <a:lnTo>
                        <a:pt x="254" y="126"/>
                      </a:lnTo>
                      <a:lnTo>
                        <a:pt x="256" y="126"/>
                      </a:lnTo>
                      <a:lnTo>
                        <a:pt x="260" y="126"/>
                      </a:lnTo>
                      <a:lnTo>
                        <a:pt x="261" y="126"/>
                      </a:lnTo>
                      <a:lnTo>
                        <a:pt x="262" y="128"/>
                      </a:lnTo>
                      <a:lnTo>
                        <a:pt x="266" y="129"/>
                      </a:lnTo>
                      <a:lnTo>
                        <a:pt x="267" y="129"/>
                      </a:lnTo>
                      <a:lnTo>
                        <a:pt x="268" y="129"/>
                      </a:lnTo>
                      <a:lnTo>
                        <a:pt x="268" y="128"/>
                      </a:lnTo>
                      <a:lnTo>
                        <a:pt x="269" y="128"/>
                      </a:lnTo>
                      <a:lnTo>
                        <a:pt x="269" y="129"/>
                      </a:lnTo>
                      <a:lnTo>
                        <a:pt x="270" y="129"/>
                      </a:lnTo>
                      <a:lnTo>
                        <a:pt x="271" y="129"/>
                      </a:lnTo>
                      <a:lnTo>
                        <a:pt x="272" y="130"/>
                      </a:lnTo>
                      <a:lnTo>
                        <a:pt x="274" y="130"/>
                      </a:lnTo>
                      <a:lnTo>
                        <a:pt x="278" y="132"/>
                      </a:lnTo>
                      <a:lnTo>
                        <a:pt x="279" y="132"/>
                      </a:lnTo>
                      <a:lnTo>
                        <a:pt x="281" y="132"/>
                      </a:lnTo>
                      <a:lnTo>
                        <a:pt x="282" y="132"/>
                      </a:lnTo>
                      <a:lnTo>
                        <a:pt x="282" y="133"/>
                      </a:lnTo>
                      <a:lnTo>
                        <a:pt x="284" y="133"/>
                      </a:lnTo>
                      <a:lnTo>
                        <a:pt x="284" y="135"/>
                      </a:lnTo>
                      <a:lnTo>
                        <a:pt x="284" y="136"/>
                      </a:lnTo>
                      <a:lnTo>
                        <a:pt x="283" y="136"/>
                      </a:lnTo>
                      <a:lnTo>
                        <a:pt x="283" y="137"/>
                      </a:lnTo>
                      <a:lnTo>
                        <a:pt x="283" y="138"/>
                      </a:lnTo>
                      <a:lnTo>
                        <a:pt x="283" y="139"/>
                      </a:lnTo>
                      <a:lnTo>
                        <a:pt x="284" y="140"/>
                      </a:lnTo>
                      <a:lnTo>
                        <a:pt x="284" y="142"/>
                      </a:lnTo>
                      <a:lnTo>
                        <a:pt x="285" y="143"/>
                      </a:lnTo>
                      <a:lnTo>
                        <a:pt x="286" y="143"/>
                      </a:lnTo>
                      <a:lnTo>
                        <a:pt x="290" y="143"/>
                      </a:lnTo>
                      <a:lnTo>
                        <a:pt x="290" y="144"/>
                      </a:lnTo>
                      <a:lnTo>
                        <a:pt x="291" y="144"/>
                      </a:lnTo>
                      <a:lnTo>
                        <a:pt x="291" y="145"/>
                      </a:lnTo>
                      <a:lnTo>
                        <a:pt x="293" y="146"/>
                      </a:lnTo>
                      <a:lnTo>
                        <a:pt x="292" y="146"/>
                      </a:lnTo>
                      <a:lnTo>
                        <a:pt x="290" y="146"/>
                      </a:lnTo>
                      <a:lnTo>
                        <a:pt x="289" y="146"/>
                      </a:lnTo>
                      <a:lnTo>
                        <a:pt x="289" y="147"/>
                      </a:lnTo>
                      <a:lnTo>
                        <a:pt x="288" y="147"/>
                      </a:lnTo>
                      <a:lnTo>
                        <a:pt x="284" y="147"/>
                      </a:lnTo>
                      <a:lnTo>
                        <a:pt x="283" y="149"/>
                      </a:lnTo>
                      <a:lnTo>
                        <a:pt x="282" y="150"/>
                      </a:lnTo>
                      <a:lnTo>
                        <a:pt x="281" y="151"/>
                      </a:lnTo>
                      <a:lnTo>
                        <a:pt x="282" y="153"/>
                      </a:lnTo>
                      <a:lnTo>
                        <a:pt x="281" y="153"/>
                      </a:lnTo>
                      <a:lnTo>
                        <a:pt x="281" y="156"/>
                      </a:lnTo>
                      <a:lnTo>
                        <a:pt x="279" y="156"/>
                      </a:lnTo>
                      <a:lnTo>
                        <a:pt x="278" y="156"/>
                      </a:lnTo>
                      <a:lnTo>
                        <a:pt x="277" y="156"/>
                      </a:lnTo>
                      <a:lnTo>
                        <a:pt x="277" y="157"/>
                      </a:lnTo>
                      <a:lnTo>
                        <a:pt x="276" y="157"/>
                      </a:lnTo>
                      <a:lnTo>
                        <a:pt x="275" y="157"/>
                      </a:lnTo>
                      <a:lnTo>
                        <a:pt x="274" y="158"/>
                      </a:lnTo>
                      <a:lnTo>
                        <a:pt x="271" y="159"/>
                      </a:lnTo>
                      <a:lnTo>
                        <a:pt x="270" y="159"/>
                      </a:lnTo>
                      <a:lnTo>
                        <a:pt x="269" y="159"/>
                      </a:lnTo>
                      <a:lnTo>
                        <a:pt x="268" y="160"/>
                      </a:lnTo>
                      <a:lnTo>
                        <a:pt x="266" y="159"/>
                      </a:lnTo>
                      <a:lnTo>
                        <a:pt x="263" y="159"/>
                      </a:lnTo>
                      <a:lnTo>
                        <a:pt x="262" y="160"/>
                      </a:lnTo>
                      <a:lnTo>
                        <a:pt x="261" y="160"/>
                      </a:lnTo>
                      <a:lnTo>
                        <a:pt x="260" y="161"/>
                      </a:lnTo>
                      <a:lnTo>
                        <a:pt x="259" y="163"/>
                      </a:lnTo>
                      <a:lnTo>
                        <a:pt x="257" y="163"/>
                      </a:lnTo>
                      <a:lnTo>
                        <a:pt x="256" y="164"/>
                      </a:lnTo>
                      <a:lnTo>
                        <a:pt x="256" y="165"/>
                      </a:lnTo>
                      <a:lnTo>
                        <a:pt x="256" y="166"/>
                      </a:lnTo>
                      <a:lnTo>
                        <a:pt x="255" y="166"/>
                      </a:lnTo>
                      <a:lnTo>
                        <a:pt x="255" y="167"/>
                      </a:lnTo>
                      <a:lnTo>
                        <a:pt x="254" y="167"/>
                      </a:lnTo>
                      <a:lnTo>
                        <a:pt x="254" y="168"/>
                      </a:lnTo>
                      <a:lnTo>
                        <a:pt x="253" y="168"/>
                      </a:lnTo>
                      <a:lnTo>
                        <a:pt x="253" y="170"/>
                      </a:lnTo>
                      <a:lnTo>
                        <a:pt x="253" y="171"/>
                      </a:lnTo>
                      <a:lnTo>
                        <a:pt x="252" y="172"/>
                      </a:lnTo>
                      <a:lnTo>
                        <a:pt x="250" y="172"/>
                      </a:lnTo>
                      <a:lnTo>
                        <a:pt x="249" y="172"/>
                      </a:lnTo>
                      <a:lnTo>
                        <a:pt x="249" y="173"/>
                      </a:lnTo>
                      <a:lnTo>
                        <a:pt x="249" y="175"/>
                      </a:lnTo>
                      <a:lnTo>
                        <a:pt x="248" y="177"/>
                      </a:lnTo>
                      <a:lnTo>
                        <a:pt x="247" y="178"/>
                      </a:lnTo>
                      <a:lnTo>
                        <a:pt x="246" y="178"/>
                      </a:lnTo>
                      <a:lnTo>
                        <a:pt x="245" y="179"/>
                      </a:lnTo>
                      <a:lnTo>
                        <a:pt x="245" y="178"/>
                      </a:lnTo>
                      <a:lnTo>
                        <a:pt x="243" y="178"/>
                      </a:lnTo>
                      <a:lnTo>
                        <a:pt x="243" y="179"/>
                      </a:lnTo>
                      <a:lnTo>
                        <a:pt x="245" y="179"/>
                      </a:lnTo>
                      <a:lnTo>
                        <a:pt x="245" y="180"/>
                      </a:lnTo>
                      <a:lnTo>
                        <a:pt x="243" y="180"/>
                      </a:lnTo>
                      <a:lnTo>
                        <a:pt x="243" y="181"/>
                      </a:lnTo>
                      <a:lnTo>
                        <a:pt x="242" y="181"/>
                      </a:lnTo>
                      <a:lnTo>
                        <a:pt x="241" y="180"/>
                      </a:lnTo>
                      <a:lnTo>
                        <a:pt x="240" y="181"/>
                      </a:lnTo>
                      <a:lnTo>
                        <a:pt x="239" y="181"/>
                      </a:lnTo>
                      <a:lnTo>
                        <a:pt x="239" y="182"/>
                      </a:lnTo>
                      <a:lnTo>
                        <a:pt x="238" y="182"/>
                      </a:lnTo>
                      <a:lnTo>
                        <a:pt x="238" y="184"/>
                      </a:lnTo>
                      <a:lnTo>
                        <a:pt x="238" y="185"/>
                      </a:lnTo>
                      <a:lnTo>
                        <a:pt x="238" y="186"/>
                      </a:lnTo>
                      <a:lnTo>
                        <a:pt x="236" y="186"/>
                      </a:lnTo>
                      <a:lnTo>
                        <a:pt x="236" y="187"/>
                      </a:lnTo>
                      <a:lnTo>
                        <a:pt x="235" y="187"/>
                      </a:lnTo>
                      <a:lnTo>
                        <a:pt x="234" y="187"/>
                      </a:lnTo>
                      <a:lnTo>
                        <a:pt x="233" y="188"/>
                      </a:lnTo>
                      <a:lnTo>
                        <a:pt x="233" y="187"/>
                      </a:lnTo>
                      <a:lnTo>
                        <a:pt x="232" y="187"/>
                      </a:lnTo>
                      <a:lnTo>
                        <a:pt x="232" y="188"/>
                      </a:lnTo>
                      <a:lnTo>
                        <a:pt x="231" y="188"/>
                      </a:lnTo>
                      <a:lnTo>
                        <a:pt x="231" y="187"/>
                      </a:lnTo>
                      <a:lnTo>
                        <a:pt x="231" y="188"/>
                      </a:lnTo>
                      <a:lnTo>
                        <a:pt x="229" y="189"/>
                      </a:lnTo>
                      <a:lnTo>
                        <a:pt x="228" y="189"/>
                      </a:lnTo>
                      <a:lnTo>
                        <a:pt x="227" y="191"/>
                      </a:lnTo>
                      <a:lnTo>
                        <a:pt x="226" y="191"/>
                      </a:lnTo>
                      <a:lnTo>
                        <a:pt x="226" y="192"/>
                      </a:lnTo>
                      <a:lnTo>
                        <a:pt x="225" y="192"/>
                      </a:lnTo>
                      <a:lnTo>
                        <a:pt x="224" y="192"/>
                      </a:lnTo>
                      <a:lnTo>
                        <a:pt x="224" y="193"/>
                      </a:lnTo>
                      <a:lnTo>
                        <a:pt x="222" y="193"/>
                      </a:lnTo>
                      <a:lnTo>
                        <a:pt x="222" y="194"/>
                      </a:lnTo>
                      <a:lnTo>
                        <a:pt x="222" y="195"/>
                      </a:lnTo>
                      <a:lnTo>
                        <a:pt x="221" y="194"/>
                      </a:lnTo>
                      <a:lnTo>
                        <a:pt x="221" y="195"/>
                      </a:lnTo>
                      <a:lnTo>
                        <a:pt x="221" y="196"/>
                      </a:lnTo>
                      <a:lnTo>
                        <a:pt x="220" y="196"/>
                      </a:lnTo>
                      <a:lnTo>
                        <a:pt x="220" y="195"/>
                      </a:lnTo>
                      <a:lnTo>
                        <a:pt x="220" y="196"/>
                      </a:lnTo>
                      <a:lnTo>
                        <a:pt x="219" y="198"/>
                      </a:lnTo>
                      <a:lnTo>
                        <a:pt x="219" y="199"/>
                      </a:lnTo>
                      <a:lnTo>
                        <a:pt x="219" y="200"/>
                      </a:lnTo>
                      <a:lnTo>
                        <a:pt x="218" y="201"/>
                      </a:lnTo>
                      <a:lnTo>
                        <a:pt x="218" y="202"/>
                      </a:lnTo>
                      <a:lnTo>
                        <a:pt x="218" y="203"/>
                      </a:lnTo>
                      <a:lnTo>
                        <a:pt x="215" y="212"/>
                      </a:lnTo>
                      <a:lnTo>
                        <a:pt x="215" y="214"/>
                      </a:lnTo>
                      <a:lnTo>
                        <a:pt x="215" y="216"/>
                      </a:lnTo>
                      <a:lnTo>
                        <a:pt x="214" y="217"/>
                      </a:lnTo>
                      <a:lnTo>
                        <a:pt x="213" y="217"/>
                      </a:lnTo>
                      <a:lnTo>
                        <a:pt x="211" y="219"/>
                      </a:lnTo>
                      <a:lnTo>
                        <a:pt x="210" y="220"/>
                      </a:lnTo>
                      <a:lnTo>
                        <a:pt x="207" y="222"/>
                      </a:lnTo>
                      <a:lnTo>
                        <a:pt x="206" y="223"/>
                      </a:lnTo>
                      <a:lnTo>
                        <a:pt x="205" y="223"/>
                      </a:lnTo>
                      <a:lnTo>
                        <a:pt x="204" y="224"/>
                      </a:lnTo>
                      <a:lnTo>
                        <a:pt x="204" y="227"/>
                      </a:lnTo>
                      <a:lnTo>
                        <a:pt x="203" y="228"/>
                      </a:lnTo>
                      <a:lnTo>
                        <a:pt x="202" y="230"/>
                      </a:lnTo>
                      <a:lnTo>
                        <a:pt x="200" y="229"/>
                      </a:lnTo>
                      <a:lnTo>
                        <a:pt x="199" y="229"/>
                      </a:lnTo>
                      <a:lnTo>
                        <a:pt x="198" y="229"/>
                      </a:lnTo>
                      <a:lnTo>
                        <a:pt x="197" y="229"/>
                      </a:lnTo>
                      <a:lnTo>
                        <a:pt x="193" y="230"/>
                      </a:lnTo>
                      <a:lnTo>
                        <a:pt x="189" y="233"/>
                      </a:lnTo>
                      <a:lnTo>
                        <a:pt x="188" y="233"/>
                      </a:lnTo>
                      <a:lnTo>
                        <a:pt x="185" y="233"/>
                      </a:lnTo>
                      <a:lnTo>
                        <a:pt x="185" y="234"/>
                      </a:lnTo>
                      <a:lnTo>
                        <a:pt x="184" y="234"/>
                      </a:lnTo>
                      <a:lnTo>
                        <a:pt x="184" y="235"/>
                      </a:lnTo>
                      <a:lnTo>
                        <a:pt x="184" y="237"/>
                      </a:lnTo>
                      <a:lnTo>
                        <a:pt x="184" y="238"/>
                      </a:lnTo>
                      <a:lnTo>
                        <a:pt x="184" y="240"/>
                      </a:lnTo>
                      <a:lnTo>
                        <a:pt x="183" y="242"/>
                      </a:lnTo>
                      <a:lnTo>
                        <a:pt x="183" y="243"/>
                      </a:lnTo>
                      <a:lnTo>
                        <a:pt x="182" y="244"/>
                      </a:lnTo>
                      <a:lnTo>
                        <a:pt x="182" y="247"/>
                      </a:lnTo>
                      <a:lnTo>
                        <a:pt x="179" y="252"/>
                      </a:lnTo>
                      <a:lnTo>
                        <a:pt x="178" y="257"/>
                      </a:lnTo>
                      <a:lnTo>
                        <a:pt x="177" y="258"/>
                      </a:lnTo>
                      <a:lnTo>
                        <a:pt x="176" y="262"/>
                      </a:lnTo>
                      <a:lnTo>
                        <a:pt x="176" y="264"/>
                      </a:lnTo>
                      <a:lnTo>
                        <a:pt x="171" y="266"/>
                      </a:lnTo>
                      <a:lnTo>
                        <a:pt x="169" y="268"/>
                      </a:lnTo>
                      <a:lnTo>
                        <a:pt x="163" y="269"/>
                      </a:lnTo>
                      <a:lnTo>
                        <a:pt x="161" y="269"/>
                      </a:lnTo>
                      <a:lnTo>
                        <a:pt x="160" y="268"/>
                      </a:lnTo>
                      <a:lnTo>
                        <a:pt x="158" y="268"/>
                      </a:lnTo>
                      <a:lnTo>
                        <a:pt x="157" y="268"/>
                      </a:lnTo>
                      <a:lnTo>
                        <a:pt x="156" y="269"/>
                      </a:lnTo>
                      <a:lnTo>
                        <a:pt x="154" y="270"/>
                      </a:lnTo>
                      <a:lnTo>
                        <a:pt x="151" y="271"/>
                      </a:lnTo>
                      <a:lnTo>
                        <a:pt x="150" y="271"/>
                      </a:lnTo>
                      <a:lnTo>
                        <a:pt x="149" y="270"/>
                      </a:lnTo>
                      <a:lnTo>
                        <a:pt x="147" y="271"/>
                      </a:lnTo>
                      <a:lnTo>
                        <a:pt x="146" y="270"/>
                      </a:lnTo>
                      <a:lnTo>
                        <a:pt x="143" y="269"/>
                      </a:lnTo>
                      <a:lnTo>
                        <a:pt x="141" y="269"/>
                      </a:lnTo>
                      <a:lnTo>
                        <a:pt x="140" y="268"/>
                      </a:lnTo>
                      <a:lnTo>
                        <a:pt x="139" y="269"/>
                      </a:lnTo>
                      <a:lnTo>
                        <a:pt x="138" y="269"/>
                      </a:lnTo>
                      <a:lnTo>
                        <a:pt x="136" y="269"/>
                      </a:lnTo>
                      <a:lnTo>
                        <a:pt x="135" y="268"/>
                      </a:lnTo>
                      <a:lnTo>
                        <a:pt x="133" y="265"/>
                      </a:lnTo>
                      <a:lnTo>
                        <a:pt x="132" y="264"/>
                      </a:lnTo>
                      <a:lnTo>
                        <a:pt x="129" y="264"/>
                      </a:lnTo>
                      <a:lnTo>
                        <a:pt x="127" y="265"/>
                      </a:lnTo>
                      <a:lnTo>
                        <a:pt x="126" y="265"/>
                      </a:lnTo>
                      <a:lnTo>
                        <a:pt x="126" y="264"/>
                      </a:lnTo>
                      <a:lnTo>
                        <a:pt x="125" y="264"/>
                      </a:lnTo>
                      <a:lnTo>
                        <a:pt x="124" y="264"/>
                      </a:lnTo>
                      <a:lnTo>
                        <a:pt x="122" y="264"/>
                      </a:lnTo>
                      <a:lnTo>
                        <a:pt x="122" y="263"/>
                      </a:lnTo>
                      <a:lnTo>
                        <a:pt x="121" y="262"/>
                      </a:lnTo>
                      <a:lnTo>
                        <a:pt x="120" y="261"/>
                      </a:lnTo>
                      <a:lnTo>
                        <a:pt x="119" y="259"/>
                      </a:lnTo>
                      <a:lnTo>
                        <a:pt x="118" y="258"/>
                      </a:lnTo>
                      <a:lnTo>
                        <a:pt x="117" y="258"/>
                      </a:lnTo>
                      <a:lnTo>
                        <a:pt x="115" y="257"/>
                      </a:lnTo>
                      <a:lnTo>
                        <a:pt x="112" y="255"/>
                      </a:lnTo>
                      <a:lnTo>
                        <a:pt x="111" y="254"/>
                      </a:lnTo>
                      <a:lnTo>
                        <a:pt x="110" y="254"/>
                      </a:lnTo>
                      <a:lnTo>
                        <a:pt x="110" y="252"/>
                      </a:lnTo>
                      <a:lnTo>
                        <a:pt x="108" y="252"/>
                      </a:lnTo>
                      <a:lnTo>
                        <a:pt x="107" y="252"/>
                      </a:lnTo>
                      <a:lnTo>
                        <a:pt x="106" y="252"/>
                      </a:lnTo>
                      <a:lnTo>
                        <a:pt x="105" y="251"/>
                      </a:lnTo>
                      <a:lnTo>
                        <a:pt x="103" y="251"/>
                      </a:lnTo>
                      <a:lnTo>
                        <a:pt x="101" y="251"/>
                      </a:lnTo>
                      <a:lnTo>
                        <a:pt x="100" y="252"/>
                      </a:lnTo>
                      <a:lnTo>
                        <a:pt x="98" y="254"/>
                      </a:lnTo>
                      <a:lnTo>
                        <a:pt x="97" y="254"/>
                      </a:lnTo>
                      <a:lnTo>
                        <a:pt x="97" y="252"/>
                      </a:lnTo>
                      <a:lnTo>
                        <a:pt x="96" y="252"/>
                      </a:lnTo>
                      <a:lnTo>
                        <a:pt x="94" y="254"/>
                      </a:lnTo>
                      <a:lnTo>
                        <a:pt x="93" y="255"/>
                      </a:lnTo>
                      <a:lnTo>
                        <a:pt x="93" y="256"/>
                      </a:lnTo>
                      <a:lnTo>
                        <a:pt x="92" y="256"/>
                      </a:lnTo>
                      <a:lnTo>
                        <a:pt x="91" y="256"/>
                      </a:lnTo>
                      <a:lnTo>
                        <a:pt x="91" y="258"/>
                      </a:lnTo>
                      <a:lnTo>
                        <a:pt x="90" y="258"/>
                      </a:lnTo>
                      <a:lnTo>
                        <a:pt x="90" y="259"/>
                      </a:lnTo>
                      <a:lnTo>
                        <a:pt x="89" y="261"/>
                      </a:lnTo>
                      <a:lnTo>
                        <a:pt x="89" y="262"/>
                      </a:lnTo>
                      <a:lnTo>
                        <a:pt x="89" y="263"/>
                      </a:lnTo>
                      <a:lnTo>
                        <a:pt x="90" y="263"/>
                      </a:lnTo>
                      <a:lnTo>
                        <a:pt x="89" y="264"/>
                      </a:lnTo>
                      <a:lnTo>
                        <a:pt x="89" y="265"/>
                      </a:lnTo>
                      <a:lnTo>
                        <a:pt x="89" y="266"/>
                      </a:lnTo>
                      <a:lnTo>
                        <a:pt x="87" y="268"/>
                      </a:lnTo>
                      <a:lnTo>
                        <a:pt x="86" y="269"/>
                      </a:lnTo>
                      <a:lnTo>
                        <a:pt x="86" y="270"/>
                      </a:lnTo>
                      <a:lnTo>
                        <a:pt x="87" y="270"/>
                      </a:lnTo>
                      <a:lnTo>
                        <a:pt x="87" y="271"/>
                      </a:lnTo>
                      <a:lnTo>
                        <a:pt x="86" y="271"/>
                      </a:lnTo>
                      <a:lnTo>
                        <a:pt x="86" y="272"/>
                      </a:lnTo>
                      <a:lnTo>
                        <a:pt x="85" y="273"/>
                      </a:lnTo>
                      <a:lnTo>
                        <a:pt x="86" y="273"/>
                      </a:lnTo>
                      <a:lnTo>
                        <a:pt x="86" y="275"/>
                      </a:lnTo>
                      <a:lnTo>
                        <a:pt x="86" y="276"/>
                      </a:lnTo>
                      <a:lnTo>
                        <a:pt x="85" y="277"/>
                      </a:lnTo>
                      <a:lnTo>
                        <a:pt x="84" y="277"/>
                      </a:lnTo>
                      <a:lnTo>
                        <a:pt x="84" y="278"/>
                      </a:lnTo>
                      <a:lnTo>
                        <a:pt x="83" y="280"/>
                      </a:lnTo>
                      <a:lnTo>
                        <a:pt x="83" y="282"/>
                      </a:lnTo>
                      <a:lnTo>
                        <a:pt x="82" y="282"/>
                      </a:lnTo>
                      <a:lnTo>
                        <a:pt x="80" y="283"/>
                      </a:lnTo>
                      <a:lnTo>
                        <a:pt x="80" y="284"/>
                      </a:lnTo>
                      <a:lnTo>
                        <a:pt x="79" y="284"/>
                      </a:lnTo>
                      <a:lnTo>
                        <a:pt x="78" y="284"/>
                      </a:lnTo>
                      <a:lnTo>
                        <a:pt x="77" y="284"/>
                      </a:lnTo>
                      <a:lnTo>
                        <a:pt x="77" y="285"/>
                      </a:lnTo>
                      <a:lnTo>
                        <a:pt x="76" y="286"/>
                      </a:lnTo>
                      <a:lnTo>
                        <a:pt x="74" y="287"/>
                      </a:lnTo>
                      <a:lnTo>
                        <a:pt x="74" y="289"/>
                      </a:lnTo>
                      <a:lnTo>
                        <a:pt x="72" y="289"/>
                      </a:lnTo>
                      <a:lnTo>
                        <a:pt x="71" y="289"/>
                      </a:lnTo>
                      <a:lnTo>
                        <a:pt x="71" y="290"/>
                      </a:lnTo>
                      <a:lnTo>
                        <a:pt x="70" y="291"/>
                      </a:lnTo>
                      <a:lnTo>
                        <a:pt x="69" y="292"/>
                      </a:lnTo>
                      <a:lnTo>
                        <a:pt x="68" y="294"/>
                      </a:lnTo>
                      <a:lnTo>
                        <a:pt x="67" y="297"/>
                      </a:lnTo>
                      <a:lnTo>
                        <a:pt x="65" y="298"/>
                      </a:lnTo>
                      <a:lnTo>
                        <a:pt x="63" y="299"/>
                      </a:lnTo>
                      <a:lnTo>
                        <a:pt x="62" y="300"/>
                      </a:lnTo>
                      <a:lnTo>
                        <a:pt x="58" y="300"/>
                      </a:lnTo>
                      <a:lnTo>
                        <a:pt x="57" y="300"/>
                      </a:lnTo>
                      <a:lnTo>
                        <a:pt x="56" y="300"/>
                      </a:lnTo>
                      <a:lnTo>
                        <a:pt x="56" y="301"/>
                      </a:lnTo>
                      <a:lnTo>
                        <a:pt x="56" y="303"/>
                      </a:lnTo>
                      <a:lnTo>
                        <a:pt x="56" y="304"/>
                      </a:lnTo>
                      <a:lnTo>
                        <a:pt x="56" y="305"/>
                      </a:lnTo>
                      <a:lnTo>
                        <a:pt x="55" y="305"/>
                      </a:lnTo>
                      <a:lnTo>
                        <a:pt x="54" y="307"/>
                      </a:lnTo>
                      <a:lnTo>
                        <a:pt x="53" y="307"/>
                      </a:lnTo>
                      <a:lnTo>
                        <a:pt x="50" y="306"/>
                      </a:lnTo>
                      <a:lnTo>
                        <a:pt x="48" y="306"/>
                      </a:lnTo>
                      <a:lnTo>
                        <a:pt x="46" y="306"/>
                      </a:lnTo>
                      <a:lnTo>
                        <a:pt x="44" y="306"/>
                      </a:lnTo>
                      <a:lnTo>
                        <a:pt x="41" y="306"/>
                      </a:lnTo>
                      <a:lnTo>
                        <a:pt x="40" y="306"/>
                      </a:lnTo>
                      <a:lnTo>
                        <a:pt x="37" y="307"/>
                      </a:lnTo>
                      <a:lnTo>
                        <a:pt x="36" y="307"/>
                      </a:lnTo>
                      <a:lnTo>
                        <a:pt x="32" y="306"/>
                      </a:lnTo>
                      <a:lnTo>
                        <a:pt x="30" y="305"/>
                      </a:lnTo>
                      <a:lnTo>
                        <a:pt x="29" y="305"/>
                      </a:lnTo>
                      <a:lnTo>
                        <a:pt x="27" y="305"/>
                      </a:lnTo>
                      <a:lnTo>
                        <a:pt x="25" y="306"/>
                      </a:lnTo>
                      <a:lnTo>
                        <a:pt x="23" y="307"/>
                      </a:lnTo>
                      <a:lnTo>
                        <a:pt x="22" y="308"/>
                      </a:lnTo>
                      <a:lnTo>
                        <a:pt x="22" y="307"/>
                      </a:lnTo>
                      <a:lnTo>
                        <a:pt x="22" y="306"/>
                      </a:lnTo>
                      <a:lnTo>
                        <a:pt x="21" y="306"/>
                      </a:lnTo>
                      <a:lnTo>
                        <a:pt x="21" y="305"/>
                      </a:lnTo>
                      <a:lnTo>
                        <a:pt x="20" y="305"/>
                      </a:lnTo>
                      <a:lnTo>
                        <a:pt x="20" y="304"/>
                      </a:lnTo>
                      <a:lnTo>
                        <a:pt x="20" y="301"/>
                      </a:lnTo>
                      <a:lnTo>
                        <a:pt x="20" y="300"/>
                      </a:lnTo>
                      <a:lnTo>
                        <a:pt x="20" y="298"/>
                      </a:lnTo>
                      <a:lnTo>
                        <a:pt x="21" y="298"/>
                      </a:lnTo>
                      <a:lnTo>
                        <a:pt x="20" y="297"/>
                      </a:lnTo>
                      <a:lnTo>
                        <a:pt x="20" y="296"/>
                      </a:lnTo>
                      <a:lnTo>
                        <a:pt x="20" y="294"/>
                      </a:lnTo>
                      <a:lnTo>
                        <a:pt x="20" y="292"/>
                      </a:lnTo>
                      <a:lnTo>
                        <a:pt x="21" y="291"/>
                      </a:lnTo>
                      <a:lnTo>
                        <a:pt x="22" y="289"/>
                      </a:lnTo>
                      <a:lnTo>
                        <a:pt x="25" y="286"/>
                      </a:lnTo>
                      <a:lnTo>
                        <a:pt x="25" y="285"/>
                      </a:lnTo>
                      <a:lnTo>
                        <a:pt x="26" y="284"/>
                      </a:lnTo>
                      <a:lnTo>
                        <a:pt x="27" y="282"/>
                      </a:lnTo>
                      <a:lnTo>
                        <a:pt x="26" y="279"/>
                      </a:lnTo>
                      <a:lnTo>
                        <a:pt x="26" y="276"/>
                      </a:lnTo>
                      <a:lnTo>
                        <a:pt x="26" y="273"/>
                      </a:lnTo>
                      <a:lnTo>
                        <a:pt x="25" y="271"/>
                      </a:lnTo>
                      <a:lnTo>
                        <a:pt x="23" y="271"/>
                      </a:lnTo>
                      <a:lnTo>
                        <a:pt x="23" y="270"/>
                      </a:lnTo>
                      <a:lnTo>
                        <a:pt x="23" y="268"/>
                      </a:lnTo>
                      <a:lnTo>
                        <a:pt x="22" y="268"/>
                      </a:lnTo>
                      <a:lnTo>
                        <a:pt x="22" y="266"/>
                      </a:lnTo>
                      <a:lnTo>
                        <a:pt x="21" y="266"/>
                      </a:lnTo>
                      <a:lnTo>
                        <a:pt x="21" y="265"/>
                      </a:lnTo>
                      <a:lnTo>
                        <a:pt x="21" y="264"/>
                      </a:lnTo>
                      <a:lnTo>
                        <a:pt x="21" y="263"/>
                      </a:lnTo>
                      <a:lnTo>
                        <a:pt x="21" y="262"/>
                      </a:lnTo>
                      <a:lnTo>
                        <a:pt x="20" y="261"/>
                      </a:lnTo>
                      <a:lnTo>
                        <a:pt x="20" y="259"/>
                      </a:lnTo>
                      <a:lnTo>
                        <a:pt x="21" y="258"/>
                      </a:lnTo>
                      <a:lnTo>
                        <a:pt x="20" y="258"/>
                      </a:lnTo>
                      <a:lnTo>
                        <a:pt x="20" y="257"/>
                      </a:lnTo>
                      <a:lnTo>
                        <a:pt x="19" y="257"/>
                      </a:lnTo>
                      <a:lnTo>
                        <a:pt x="19" y="256"/>
                      </a:lnTo>
                      <a:lnTo>
                        <a:pt x="18" y="256"/>
                      </a:lnTo>
                      <a:lnTo>
                        <a:pt x="18" y="255"/>
                      </a:lnTo>
                      <a:lnTo>
                        <a:pt x="18" y="254"/>
                      </a:lnTo>
                      <a:lnTo>
                        <a:pt x="16" y="254"/>
                      </a:lnTo>
                      <a:lnTo>
                        <a:pt x="16" y="252"/>
                      </a:lnTo>
                      <a:lnTo>
                        <a:pt x="16" y="251"/>
                      </a:lnTo>
                      <a:lnTo>
                        <a:pt x="15" y="251"/>
                      </a:lnTo>
                      <a:lnTo>
                        <a:pt x="15" y="250"/>
                      </a:lnTo>
                      <a:lnTo>
                        <a:pt x="14" y="250"/>
                      </a:lnTo>
                      <a:lnTo>
                        <a:pt x="14" y="249"/>
                      </a:lnTo>
                      <a:lnTo>
                        <a:pt x="14" y="248"/>
                      </a:lnTo>
                      <a:lnTo>
                        <a:pt x="13" y="247"/>
                      </a:lnTo>
                      <a:lnTo>
                        <a:pt x="13" y="244"/>
                      </a:lnTo>
                      <a:lnTo>
                        <a:pt x="12" y="243"/>
                      </a:lnTo>
                      <a:lnTo>
                        <a:pt x="8" y="241"/>
                      </a:lnTo>
                      <a:lnTo>
                        <a:pt x="6" y="238"/>
                      </a:lnTo>
                      <a:lnTo>
                        <a:pt x="5" y="238"/>
                      </a:lnTo>
                      <a:lnTo>
                        <a:pt x="4" y="238"/>
                      </a:lnTo>
                      <a:lnTo>
                        <a:pt x="4" y="237"/>
                      </a:lnTo>
                      <a:lnTo>
                        <a:pt x="1" y="236"/>
                      </a:lnTo>
                      <a:lnTo>
                        <a:pt x="1" y="235"/>
                      </a:lnTo>
                      <a:lnTo>
                        <a:pt x="0" y="235"/>
                      </a:lnTo>
                      <a:lnTo>
                        <a:pt x="0" y="234"/>
                      </a:lnTo>
                      <a:lnTo>
                        <a:pt x="0" y="228"/>
                      </a:lnTo>
                      <a:lnTo>
                        <a:pt x="0" y="222"/>
                      </a:lnTo>
                      <a:lnTo>
                        <a:pt x="0" y="216"/>
                      </a:lnTo>
                      <a:lnTo>
                        <a:pt x="0" y="210"/>
                      </a:lnTo>
                      <a:lnTo>
                        <a:pt x="0" y="205"/>
                      </a:lnTo>
                      <a:lnTo>
                        <a:pt x="0" y="203"/>
                      </a:lnTo>
                      <a:lnTo>
                        <a:pt x="0" y="199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0" y="185"/>
                      </a:lnTo>
                      <a:lnTo>
                        <a:pt x="0" y="181"/>
                      </a:lnTo>
                      <a:lnTo>
                        <a:pt x="0" y="175"/>
                      </a:lnTo>
                      <a:lnTo>
                        <a:pt x="0" y="170"/>
                      </a:lnTo>
                      <a:lnTo>
                        <a:pt x="0" y="164"/>
                      </a:lnTo>
                      <a:lnTo>
                        <a:pt x="0" y="159"/>
                      </a:lnTo>
                      <a:lnTo>
                        <a:pt x="0" y="153"/>
                      </a:lnTo>
                      <a:lnTo>
                        <a:pt x="0" y="149"/>
                      </a:lnTo>
                      <a:lnTo>
                        <a:pt x="0" y="143"/>
                      </a:lnTo>
                      <a:lnTo>
                        <a:pt x="0" y="140"/>
                      </a:lnTo>
                      <a:lnTo>
                        <a:pt x="7" y="140"/>
                      </a:lnTo>
                      <a:lnTo>
                        <a:pt x="14" y="140"/>
                      </a:lnTo>
                      <a:lnTo>
                        <a:pt x="22" y="140"/>
                      </a:lnTo>
                      <a:lnTo>
                        <a:pt x="29" y="140"/>
                      </a:lnTo>
                      <a:lnTo>
                        <a:pt x="30" y="140"/>
                      </a:lnTo>
                      <a:lnTo>
                        <a:pt x="32" y="139"/>
                      </a:lnTo>
                      <a:lnTo>
                        <a:pt x="32" y="138"/>
                      </a:lnTo>
                      <a:lnTo>
                        <a:pt x="32" y="136"/>
                      </a:lnTo>
                      <a:lnTo>
                        <a:pt x="32" y="133"/>
                      </a:lnTo>
                      <a:lnTo>
                        <a:pt x="32" y="132"/>
                      </a:lnTo>
                      <a:lnTo>
                        <a:pt x="32" y="130"/>
                      </a:lnTo>
                      <a:lnTo>
                        <a:pt x="32" y="128"/>
                      </a:lnTo>
                      <a:lnTo>
                        <a:pt x="32" y="126"/>
                      </a:lnTo>
                      <a:lnTo>
                        <a:pt x="32" y="124"/>
                      </a:lnTo>
                      <a:lnTo>
                        <a:pt x="32" y="122"/>
                      </a:lnTo>
                      <a:lnTo>
                        <a:pt x="32" y="121"/>
                      </a:lnTo>
                      <a:lnTo>
                        <a:pt x="32" y="118"/>
                      </a:lnTo>
                      <a:lnTo>
                        <a:pt x="32" y="116"/>
                      </a:lnTo>
                      <a:lnTo>
                        <a:pt x="32" y="115"/>
                      </a:lnTo>
                      <a:lnTo>
                        <a:pt x="32" y="112"/>
                      </a:lnTo>
                      <a:lnTo>
                        <a:pt x="32" y="110"/>
                      </a:lnTo>
                      <a:lnTo>
                        <a:pt x="32" y="109"/>
                      </a:lnTo>
                      <a:lnTo>
                        <a:pt x="32" y="107"/>
                      </a:lnTo>
                      <a:lnTo>
                        <a:pt x="32" y="103"/>
                      </a:lnTo>
                      <a:lnTo>
                        <a:pt x="32" y="98"/>
                      </a:lnTo>
                      <a:lnTo>
                        <a:pt x="32" y="94"/>
                      </a:lnTo>
                      <a:lnTo>
                        <a:pt x="32" y="90"/>
                      </a:lnTo>
                      <a:lnTo>
                        <a:pt x="30" y="86"/>
                      </a:lnTo>
                      <a:lnTo>
                        <a:pt x="30" y="82"/>
                      </a:lnTo>
                      <a:lnTo>
                        <a:pt x="30" y="77"/>
                      </a:lnTo>
                      <a:lnTo>
                        <a:pt x="30" y="74"/>
                      </a:lnTo>
                      <a:lnTo>
                        <a:pt x="30" y="69"/>
                      </a:lnTo>
                      <a:lnTo>
                        <a:pt x="30" y="65"/>
                      </a:lnTo>
                      <a:lnTo>
                        <a:pt x="30" y="61"/>
                      </a:lnTo>
                      <a:lnTo>
                        <a:pt x="30" y="56"/>
                      </a:lnTo>
                      <a:lnTo>
                        <a:pt x="30" y="53"/>
                      </a:lnTo>
                      <a:lnTo>
                        <a:pt x="30" y="48"/>
                      </a:lnTo>
                      <a:lnTo>
                        <a:pt x="30" y="46"/>
                      </a:lnTo>
                      <a:lnTo>
                        <a:pt x="30" y="45"/>
                      </a:lnTo>
                      <a:lnTo>
                        <a:pt x="30" y="40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3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30" y="30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30" y="25"/>
                      </a:lnTo>
                      <a:lnTo>
                        <a:pt x="30" y="24"/>
                      </a:lnTo>
                      <a:lnTo>
                        <a:pt x="30" y="23"/>
                      </a:lnTo>
                      <a:lnTo>
                        <a:pt x="30" y="21"/>
                      </a:lnTo>
                      <a:lnTo>
                        <a:pt x="30" y="20"/>
                      </a:lnTo>
                      <a:lnTo>
                        <a:pt x="30" y="19"/>
                      </a:lnTo>
                      <a:lnTo>
                        <a:pt x="30" y="18"/>
                      </a:lnTo>
                      <a:lnTo>
                        <a:pt x="32" y="18"/>
                      </a:lnTo>
                      <a:lnTo>
                        <a:pt x="33" y="18"/>
                      </a:lnTo>
                      <a:lnTo>
                        <a:pt x="34" y="18"/>
                      </a:lnTo>
                      <a:lnTo>
                        <a:pt x="36" y="18"/>
                      </a:lnTo>
                      <a:lnTo>
                        <a:pt x="37" y="18"/>
                      </a:lnTo>
                      <a:lnTo>
                        <a:pt x="40" y="18"/>
                      </a:lnTo>
                      <a:lnTo>
                        <a:pt x="41" y="17"/>
                      </a:lnTo>
                      <a:lnTo>
                        <a:pt x="42" y="17"/>
                      </a:lnTo>
                      <a:lnTo>
                        <a:pt x="43" y="17"/>
                      </a:lnTo>
                      <a:lnTo>
                        <a:pt x="46" y="17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9" y="17"/>
                      </a:lnTo>
                      <a:lnTo>
                        <a:pt x="51" y="16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60" y="14"/>
                      </a:lnTo>
                      <a:lnTo>
                        <a:pt x="62" y="14"/>
                      </a:lnTo>
                      <a:lnTo>
                        <a:pt x="64" y="13"/>
                      </a:lnTo>
                      <a:lnTo>
                        <a:pt x="68" y="13"/>
                      </a:lnTo>
                      <a:lnTo>
                        <a:pt x="70" y="12"/>
                      </a:lnTo>
                      <a:lnTo>
                        <a:pt x="72" y="12"/>
                      </a:lnTo>
                      <a:lnTo>
                        <a:pt x="75" y="11"/>
                      </a:lnTo>
                      <a:lnTo>
                        <a:pt x="78" y="11"/>
                      </a:lnTo>
                      <a:lnTo>
                        <a:pt x="80" y="11"/>
                      </a:lnTo>
                      <a:lnTo>
                        <a:pt x="83" y="10"/>
                      </a:lnTo>
                      <a:lnTo>
                        <a:pt x="85" y="10"/>
                      </a:lnTo>
                      <a:lnTo>
                        <a:pt x="89" y="9"/>
                      </a:lnTo>
                      <a:lnTo>
                        <a:pt x="91" y="9"/>
                      </a:lnTo>
                      <a:lnTo>
                        <a:pt x="93" y="7"/>
                      </a:lnTo>
                      <a:lnTo>
                        <a:pt x="98" y="7"/>
                      </a:lnTo>
                      <a:lnTo>
                        <a:pt x="100" y="7"/>
                      </a:lnTo>
                      <a:lnTo>
                        <a:pt x="103" y="7"/>
                      </a:lnTo>
                      <a:lnTo>
                        <a:pt x="104" y="7"/>
                      </a:lnTo>
                      <a:lnTo>
                        <a:pt x="104" y="9"/>
                      </a:lnTo>
                      <a:lnTo>
                        <a:pt x="105" y="9"/>
                      </a:lnTo>
                      <a:lnTo>
                        <a:pt x="105" y="10"/>
                      </a:lnTo>
                      <a:lnTo>
                        <a:pt x="106" y="11"/>
                      </a:lnTo>
                      <a:lnTo>
                        <a:pt x="106" y="12"/>
                      </a:lnTo>
                      <a:lnTo>
                        <a:pt x="107" y="12"/>
                      </a:lnTo>
                      <a:lnTo>
                        <a:pt x="107" y="13"/>
                      </a:lnTo>
                      <a:lnTo>
                        <a:pt x="108" y="13"/>
                      </a:lnTo>
                      <a:lnTo>
                        <a:pt x="108" y="14"/>
                      </a:lnTo>
                      <a:lnTo>
                        <a:pt x="110" y="14"/>
                      </a:lnTo>
                      <a:lnTo>
                        <a:pt x="111" y="16"/>
                      </a:lnTo>
                      <a:lnTo>
                        <a:pt x="111" y="17"/>
                      </a:lnTo>
                      <a:lnTo>
                        <a:pt x="112" y="18"/>
                      </a:lnTo>
                      <a:lnTo>
                        <a:pt x="112" y="19"/>
                      </a:lnTo>
                      <a:lnTo>
                        <a:pt x="112" y="20"/>
                      </a:lnTo>
                      <a:lnTo>
                        <a:pt x="112" y="21"/>
                      </a:lnTo>
                      <a:lnTo>
                        <a:pt x="112" y="23"/>
                      </a:lnTo>
                      <a:lnTo>
                        <a:pt x="113" y="23"/>
                      </a:lnTo>
                      <a:lnTo>
                        <a:pt x="114" y="23"/>
                      </a:lnTo>
                      <a:lnTo>
                        <a:pt x="115" y="23"/>
                      </a:lnTo>
                      <a:lnTo>
                        <a:pt x="115" y="21"/>
                      </a:lnTo>
                      <a:lnTo>
                        <a:pt x="117" y="21"/>
                      </a:lnTo>
                      <a:lnTo>
                        <a:pt x="120" y="18"/>
                      </a:lnTo>
                      <a:lnTo>
                        <a:pt x="120" y="17"/>
                      </a:lnTo>
                      <a:lnTo>
                        <a:pt x="121" y="17"/>
                      </a:lnTo>
                      <a:lnTo>
                        <a:pt x="121" y="16"/>
                      </a:lnTo>
                      <a:lnTo>
                        <a:pt x="122" y="16"/>
                      </a:lnTo>
                      <a:lnTo>
                        <a:pt x="122" y="14"/>
                      </a:lnTo>
                      <a:lnTo>
                        <a:pt x="124" y="13"/>
                      </a:lnTo>
                      <a:lnTo>
                        <a:pt x="125" y="13"/>
                      </a:lnTo>
                      <a:lnTo>
                        <a:pt x="126" y="12"/>
                      </a:lnTo>
                      <a:lnTo>
                        <a:pt x="127" y="12"/>
                      </a:lnTo>
                      <a:lnTo>
                        <a:pt x="127" y="11"/>
                      </a:lnTo>
                      <a:lnTo>
                        <a:pt x="128" y="11"/>
                      </a:lnTo>
                      <a:lnTo>
                        <a:pt x="129" y="11"/>
                      </a:lnTo>
                      <a:lnTo>
                        <a:pt x="129" y="10"/>
                      </a:lnTo>
                      <a:lnTo>
                        <a:pt x="132" y="9"/>
                      </a:lnTo>
                      <a:lnTo>
                        <a:pt x="133" y="7"/>
                      </a:lnTo>
                      <a:lnTo>
                        <a:pt x="134" y="7"/>
                      </a:lnTo>
                      <a:lnTo>
                        <a:pt x="135" y="7"/>
                      </a:lnTo>
                      <a:lnTo>
                        <a:pt x="136" y="6"/>
                      </a:lnTo>
                      <a:lnTo>
                        <a:pt x="136" y="5"/>
                      </a:lnTo>
                      <a:lnTo>
                        <a:pt x="138" y="5"/>
                      </a:lnTo>
                      <a:lnTo>
                        <a:pt x="139" y="5"/>
                      </a:lnTo>
                      <a:lnTo>
                        <a:pt x="140" y="6"/>
                      </a:lnTo>
                      <a:lnTo>
                        <a:pt x="140" y="7"/>
                      </a:lnTo>
                      <a:lnTo>
                        <a:pt x="141" y="7"/>
                      </a:lnTo>
                      <a:lnTo>
                        <a:pt x="141" y="9"/>
                      </a:lnTo>
                      <a:lnTo>
                        <a:pt x="142" y="9"/>
                      </a:lnTo>
                      <a:lnTo>
                        <a:pt x="143" y="9"/>
                      </a:lnTo>
                      <a:lnTo>
                        <a:pt x="144" y="9"/>
                      </a:lnTo>
                      <a:lnTo>
                        <a:pt x="144" y="7"/>
                      </a:lnTo>
                      <a:lnTo>
                        <a:pt x="146" y="6"/>
                      </a:lnTo>
                      <a:lnTo>
                        <a:pt x="147" y="5"/>
                      </a:lnTo>
                      <a:lnTo>
                        <a:pt x="148" y="5"/>
                      </a:lnTo>
                      <a:lnTo>
                        <a:pt x="148" y="4"/>
                      </a:lnTo>
                      <a:lnTo>
                        <a:pt x="149" y="4"/>
                      </a:lnTo>
                      <a:lnTo>
                        <a:pt x="149" y="3"/>
                      </a:lnTo>
                      <a:lnTo>
                        <a:pt x="150" y="3"/>
                      </a:lnTo>
                      <a:lnTo>
                        <a:pt x="151" y="2"/>
                      </a:lnTo>
                      <a:lnTo>
                        <a:pt x="153" y="2"/>
                      </a:lnTo>
                      <a:lnTo>
                        <a:pt x="155" y="0"/>
                      </a:lnTo>
                      <a:lnTo>
                        <a:pt x="156" y="0"/>
                      </a:lnTo>
                      <a:lnTo>
                        <a:pt x="156" y="2"/>
                      </a:lnTo>
                      <a:lnTo>
                        <a:pt x="157" y="0"/>
                      </a:lnTo>
                      <a:lnTo>
                        <a:pt x="157" y="2"/>
                      </a:lnTo>
                      <a:lnTo>
                        <a:pt x="158" y="0"/>
                      </a:lnTo>
                      <a:lnTo>
                        <a:pt x="158" y="2"/>
                      </a:lnTo>
                      <a:lnTo>
                        <a:pt x="160" y="2"/>
                      </a:lnTo>
                      <a:lnTo>
                        <a:pt x="161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 77"/>
                <p:cNvSpPr/>
                <p:nvPr/>
              </p:nvSpPr>
              <p:spPr bwMode="auto">
                <a:xfrm>
                  <a:off x="5879491" y="3585352"/>
                  <a:ext cx="657225" cy="444497"/>
                </a:xfrm>
                <a:custGeom>
                  <a:avLst/>
                  <a:gdLst>
                    <a:gd name="T0" fmla="*/ 294 w 414"/>
                    <a:gd name="T1" fmla="*/ 51 h 280"/>
                    <a:gd name="T2" fmla="*/ 291 w 414"/>
                    <a:gd name="T3" fmla="*/ 69 h 280"/>
                    <a:gd name="T4" fmla="*/ 302 w 414"/>
                    <a:gd name="T5" fmla="*/ 74 h 280"/>
                    <a:gd name="T6" fmla="*/ 311 w 414"/>
                    <a:gd name="T7" fmla="*/ 88 h 280"/>
                    <a:gd name="T8" fmla="*/ 330 w 414"/>
                    <a:gd name="T9" fmla="*/ 91 h 280"/>
                    <a:gd name="T10" fmla="*/ 345 w 414"/>
                    <a:gd name="T11" fmla="*/ 104 h 280"/>
                    <a:gd name="T12" fmla="*/ 349 w 414"/>
                    <a:gd name="T13" fmla="*/ 118 h 280"/>
                    <a:gd name="T14" fmla="*/ 368 w 414"/>
                    <a:gd name="T15" fmla="*/ 128 h 280"/>
                    <a:gd name="T16" fmla="*/ 380 w 414"/>
                    <a:gd name="T17" fmla="*/ 142 h 280"/>
                    <a:gd name="T18" fmla="*/ 384 w 414"/>
                    <a:gd name="T19" fmla="*/ 153 h 280"/>
                    <a:gd name="T20" fmla="*/ 394 w 414"/>
                    <a:gd name="T21" fmla="*/ 163 h 280"/>
                    <a:gd name="T22" fmla="*/ 407 w 414"/>
                    <a:gd name="T23" fmla="*/ 172 h 280"/>
                    <a:gd name="T24" fmla="*/ 414 w 414"/>
                    <a:gd name="T25" fmla="*/ 189 h 280"/>
                    <a:gd name="T26" fmla="*/ 395 w 414"/>
                    <a:gd name="T27" fmla="*/ 192 h 280"/>
                    <a:gd name="T28" fmla="*/ 380 w 414"/>
                    <a:gd name="T29" fmla="*/ 188 h 280"/>
                    <a:gd name="T30" fmla="*/ 369 w 414"/>
                    <a:gd name="T31" fmla="*/ 186 h 280"/>
                    <a:gd name="T32" fmla="*/ 359 w 414"/>
                    <a:gd name="T33" fmla="*/ 182 h 280"/>
                    <a:gd name="T34" fmla="*/ 349 w 414"/>
                    <a:gd name="T35" fmla="*/ 184 h 280"/>
                    <a:gd name="T36" fmla="*/ 341 w 414"/>
                    <a:gd name="T37" fmla="*/ 193 h 280"/>
                    <a:gd name="T38" fmla="*/ 327 w 414"/>
                    <a:gd name="T39" fmla="*/ 194 h 280"/>
                    <a:gd name="T40" fmla="*/ 316 w 414"/>
                    <a:gd name="T41" fmla="*/ 191 h 280"/>
                    <a:gd name="T42" fmla="*/ 305 w 414"/>
                    <a:gd name="T43" fmla="*/ 196 h 280"/>
                    <a:gd name="T44" fmla="*/ 288 w 414"/>
                    <a:gd name="T45" fmla="*/ 203 h 280"/>
                    <a:gd name="T46" fmla="*/ 274 w 414"/>
                    <a:gd name="T47" fmla="*/ 200 h 280"/>
                    <a:gd name="T48" fmla="*/ 265 w 414"/>
                    <a:gd name="T49" fmla="*/ 205 h 280"/>
                    <a:gd name="T50" fmla="*/ 259 w 414"/>
                    <a:gd name="T51" fmla="*/ 217 h 280"/>
                    <a:gd name="T52" fmla="*/ 241 w 414"/>
                    <a:gd name="T53" fmla="*/ 217 h 280"/>
                    <a:gd name="T54" fmla="*/ 219 w 414"/>
                    <a:gd name="T55" fmla="*/ 214 h 280"/>
                    <a:gd name="T56" fmla="*/ 198 w 414"/>
                    <a:gd name="T57" fmla="*/ 212 h 280"/>
                    <a:gd name="T58" fmla="*/ 180 w 414"/>
                    <a:gd name="T59" fmla="*/ 194 h 280"/>
                    <a:gd name="T60" fmla="*/ 160 w 414"/>
                    <a:gd name="T61" fmla="*/ 188 h 280"/>
                    <a:gd name="T62" fmla="*/ 148 w 414"/>
                    <a:gd name="T63" fmla="*/ 200 h 280"/>
                    <a:gd name="T64" fmla="*/ 132 w 414"/>
                    <a:gd name="T65" fmla="*/ 215 h 280"/>
                    <a:gd name="T66" fmla="*/ 130 w 414"/>
                    <a:gd name="T67" fmla="*/ 236 h 280"/>
                    <a:gd name="T68" fmla="*/ 116 w 414"/>
                    <a:gd name="T69" fmla="*/ 238 h 280"/>
                    <a:gd name="T70" fmla="*/ 102 w 414"/>
                    <a:gd name="T71" fmla="*/ 236 h 280"/>
                    <a:gd name="T72" fmla="*/ 87 w 414"/>
                    <a:gd name="T73" fmla="*/ 238 h 280"/>
                    <a:gd name="T74" fmla="*/ 70 w 414"/>
                    <a:gd name="T75" fmla="*/ 243 h 280"/>
                    <a:gd name="T76" fmla="*/ 65 w 414"/>
                    <a:gd name="T77" fmla="*/ 266 h 280"/>
                    <a:gd name="T78" fmla="*/ 56 w 414"/>
                    <a:gd name="T79" fmla="*/ 270 h 280"/>
                    <a:gd name="T80" fmla="*/ 50 w 414"/>
                    <a:gd name="T81" fmla="*/ 255 h 280"/>
                    <a:gd name="T82" fmla="*/ 23 w 414"/>
                    <a:gd name="T83" fmla="*/ 229 h 280"/>
                    <a:gd name="T84" fmla="*/ 20 w 414"/>
                    <a:gd name="T85" fmla="*/ 212 h 280"/>
                    <a:gd name="T86" fmla="*/ 9 w 414"/>
                    <a:gd name="T87" fmla="*/ 187 h 280"/>
                    <a:gd name="T88" fmla="*/ 7 w 414"/>
                    <a:gd name="T89" fmla="*/ 175 h 280"/>
                    <a:gd name="T90" fmla="*/ 0 w 414"/>
                    <a:gd name="T91" fmla="*/ 160 h 280"/>
                    <a:gd name="T92" fmla="*/ 17 w 414"/>
                    <a:gd name="T93" fmla="*/ 139 h 280"/>
                    <a:gd name="T94" fmla="*/ 30 w 414"/>
                    <a:gd name="T95" fmla="*/ 119 h 280"/>
                    <a:gd name="T96" fmla="*/ 51 w 414"/>
                    <a:gd name="T97" fmla="*/ 111 h 280"/>
                    <a:gd name="T98" fmla="*/ 66 w 414"/>
                    <a:gd name="T99" fmla="*/ 102 h 280"/>
                    <a:gd name="T100" fmla="*/ 79 w 414"/>
                    <a:gd name="T101" fmla="*/ 109 h 280"/>
                    <a:gd name="T102" fmla="*/ 95 w 414"/>
                    <a:gd name="T103" fmla="*/ 101 h 280"/>
                    <a:gd name="T104" fmla="*/ 134 w 414"/>
                    <a:gd name="T105" fmla="*/ 96 h 280"/>
                    <a:gd name="T106" fmla="*/ 149 w 414"/>
                    <a:gd name="T107" fmla="*/ 74 h 280"/>
                    <a:gd name="T108" fmla="*/ 156 w 414"/>
                    <a:gd name="T109" fmla="*/ 65 h 280"/>
                    <a:gd name="T110" fmla="*/ 174 w 414"/>
                    <a:gd name="T111" fmla="*/ 63 h 280"/>
                    <a:gd name="T112" fmla="*/ 186 w 414"/>
                    <a:gd name="T113" fmla="*/ 61 h 280"/>
                    <a:gd name="T114" fmla="*/ 200 w 414"/>
                    <a:gd name="T115" fmla="*/ 53 h 280"/>
                    <a:gd name="T116" fmla="*/ 210 w 414"/>
                    <a:gd name="T117" fmla="*/ 41 h 280"/>
                    <a:gd name="T118" fmla="*/ 226 w 414"/>
                    <a:gd name="T119" fmla="*/ 26 h 280"/>
                    <a:gd name="T120" fmla="*/ 233 w 414"/>
                    <a:gd name="T121" fmla="*/ 14 h 280"/>
                    <a:gd name="T122" fmla="*/ 248 w 414"/>
                    <a:gd name="T123" fmla="*/ 6 h 280"/>
                    <a:gd name="T124" fmla="*/ 263 w 414"/>
                    <a:gd name="T125" fmla="*/ 2 h 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14" h="280">
                      <a:moveTo>
                        <a:pt x="269" y="3"/>
                      </a:moveTo>
                      <a:lnTo>
                        <a:pt x="269" y="4"/>
                      </a:lnTo>
                      <a:lnTo>
                        <a:pt x="273" y="11"/>
                      </a:lnTo>
                      <a:lnTo>
                        <a:pt x="277" y="13"/>
                      </a:lnTo>
                      <a:lnTo>
                        <a:pt x="283" y="19"/>
                      </a:lnTo>
                      <a:lnTo>
                        <a:pt x="288" y="27"/>
                      </a:lnTo>
                      <a:lnTo>
                        <a:pt x="293" y="35"/>
                      </a:lnTo>
                      <a:lnTo>
                        <a:pt x="294" y="38"/>
                      </a:lnTo>
                      <a:lnTo>
                        <a:pt x="295" y="42"/>
                      </a:lnTo>
                      <a:lnTo>
                        <a:pt x="294" y="44"/>
                      </a:lnTo>
                      <a:lnTo>
                        <a:pt x="294" y="45"/>
                      </a:lnTo>
                      <a:lnTo>
                        <a:pt x="293" y="47"/>
                      </a:lnTo>
                      <a:lnTo>
                        <a:pt x="293" y="48"/>
                      </a:lnTo>
                      <a:lnTo>
                        <a:pt x="293" y="49"/>
                      </a:lnTo>
                      <a:lnTo>
                        <a:pt x="293" y="51"/>
                      </a:lnTo>
                      <a:lnTo>
                        <a:pt x="294" y="51"/>
                      </a:lnTo>
                      <a:lnTo>
                        <a:pt x="294" y="52"/>
                      </a:lnTo>
                      <a:lnTo>
                        <a:pt x="293" y="54"/>
                      </a:lnTo>
                      <a:lnTo>
                        <a:pt x="293" y="55"/>
                      </a:lnTo>
                      <a:lnTo>
                        <a:pt x="293" y="56"/>
                      </a:lnTo>
                      <a:lnTo>
                        <a:pt x="292" y="59"/>
                      </a:lnTo>
                      <a:lnTo>
                        <a:pt x="291" y="59"/>
                      </a:lnTo>
                      <a:lnTo>
                        <a:pt x="290" y="60"/>
                      </a:lnTo>
                      <a:lnTo>
                        <a:pt x="290" y="59"/>
                      </a:lnTo>
                      <a:lnTo>
                        <a:pt x="288" y="60"/>
                      </a:lnTo>
                      <a:lnTo>
                        <a:pt x="287" y="65"/>
                      </a:lnTo>
                      <a:lnTo>
                        <a:pt x="288" y="66"/>
                      </a:lnTo>
                      <a:lnTo>
                        <a:pt x="290" y="66"/>
                      </a:lnTo>
                      <a:lnTo>
                        <a:pt x="291" y="65"/>
                      </a:lnTo>
                      <a:lnTo>
                        <a:pt x="292" y="66"/>
                      </a:lnTo>
                      <a:lnTo>
                        <a:pt x="292" y="67"/>
                      </a:lnTo>
                      <a:lnTo>
                        <a:pt x="291" y="69"/>
                      </a:lnTo>
                      <a:lnTo>
                        <a:pt x="290" y="72"/>
                      </a:lnTo>
                      <a:lnTo>
                        <a:pt x="288" y="72"/>
                      </a:lnTo>
                      <a:lnTo>
                        <a:pt x="288" y="73"/>
                      </a:lnTo>
                      <a:lnTo>
                        <a:pt x="290" y="74"/>
                      </a:lnTo>
                      <a:lnTo>
                        <a:pt x="291" y="75"/>
                      </a:lnTo>
                      <a:lnTo>
                        <a:pt x="291" y="74"/>
                      </a:lnTo>
                      <a:lnTo>
                        <a:pt x="292" y="74"/>
                      </a:lnTo>
                      <a:lnTo>
                        <a:pt x="293" y="74"/>
                      </a:lnTo>
                      <a:lnTo>
                        <a:pt x="294" y="74"/>
                      </a:lnTo>
                      <a:lnTo>
                        <a:pt x="295" y="74"/>
                      </a:lnTo>
                      <a:lnTo>
                        <a:pt x="297" y="75"/>
                      </a:lnTo>
                      <a:lnTo>
                        <a:pt x="297" y="74"/>
                      </a:lnTo>
                      <a:lnTo>
                        <a:pt x="298" y="74"/>
                      </a:lnTo>
                      <a:lnTo>
                        <a:pt x="299" y="74"/>
                      </a:lnTo>
                      <a:lnTo>
                        <a:pt x="301" y="74"/>
                      </a:lnTo>
                      <a:lnTo>
                        <a:pt x="302" y="74"/>
                      </a:lnTo>
                      <a:lnTo>
                        <a:pt x="304" y="75"/>
                      </a:lnTo>
                      <a:lnTo>
                        <a:pt x="305" y="75"/>
                      </a:lnTo>
                      <a:lnTo>
                        <a:pt x="306" y="75"/>
                      </a:lnTo>
                      <a:lnTo>
                        <a:pt x="309" y="75"/>
                      </a:lnTo>
                      <a:lnTo>
                        <a:pt x="311" y="75"/>
                      </a:lnTo>
                      <a:lnTo>
                        <a:pt x="312" y="75"/>
                      </a:lnTo>
                      <a:lnTo>
                        <a:pt x="313" y="75"/>
                      </a:lnTo>
                      <a:lnTo>
                        <a:pt x="312" y="76"/>
                      </a:lnTo>
                      <a:lnTo>
                        <a:pt x="312" y="77"/>
                      </a:lnTo>
                      <a:lnTo>
                        <a:pt x="313" y="79"/>
                      </a:lnTo>
                      <a:lnTo>
                        <a:pt x="312" y="80"/>
                      </a:lnTo>
                      <a:lnTo>
                        <a:pt x="309" y="83"/>
                      </a:lnTo>
                      <a:lnTo>
                        <a:pt x="309" y="84"/>
                      </a:lnTo>
                      <a:lnTo>
                        <a:pt x="309" y="86"/>
                      </a:lnTo>
                      <a:lnTo>
                        <a:pt x="311" y="87"/>
                      </a:lnTo>
                      <a:lnTo>
                        <a:pt x="311" y="88"/>
                      </a:lnTo>
                      <a:lnTo>
                        <a:pt x="312" y="88"/>
                      </a:lnTo>
                      <a:lnTo>
                        <a:pt x="313" y="88"/>
                      </a:lnTo>
                      <a:lnTo>
                        <a:pt x="314" y="88"/>
                      </a:lnTo>
                      <a:lnTo>
                        <a:pt x="315" y="88"/>
                      </a:lnTo>
                      <a:lnTo>
                        <a:pt x="315" y="89"/>
                      </a:lnTo>
                      <a:lnTo>
                        <a:pt x="316" y="89"/>
                      </a:lnTo>
                      <a:lnTo>
                        <a:pt x="318" y="88"/>
                      </a:lnTo>
                      <a:lnTo>
                        <a:pt x="319" y="88"/>
                      </a:lnTo>
                      <a:lnTo>
                        <a:pt x="320" y="89"/>
                      </a:lnTo>
                      <a:lnTo>
                        <a:pt x="321" y="90"/>
                      </a:lnTo>
                      <a:lnTo>
                        <a:pt x="322" y="90"/>
                      </a:lnTo>
                      <a:lnTo>
                        <a:pt x="324" y="90"/>
                      </a:lnTo>
                      <a:lnTo>
                        <a:pt x="327" y="90"/>
                      </a:lnTo>
                      <a:lnTo>
                        <a:pt x="328" y="90"/>
                      </a:lnTo>
                      <a:lnTo>
                        <a:pt x="329" y="91"/>
                      </a:lnTo>
                      <a:lnTo>
                        <a:pt x="330" y="91"/>
                      </a:lnTo>
                      <a:lnTo>
                        <a:pt x="331" y="91"/>
                      </a:lnTo>
                      <a:lnTo>
                        <a:pt x="335" y="94"/>
                      </a:lnTo>
                      <a:lnTo>
                        <a:pt x="335" y="95"/>
                      </a:lnTo>
                      <a:lnTo>
                        <a:pt x="335" y="96"/>
                      </a:lnTo>
                      <a:lnTo>
                        <a:pt x="336" y="97"/>
                      </a:lnTo>
                      <a:lnTo>
                        <a:pt x="336" y="98"/>
                      </a:lnTo>
                      <a:lnTo>
                        <a:pt x="338" y="100"/>
                      </a:lnTo>
                      <a:lnTo>
                        <a:pt x="338" y="101"/>
                      </a:lnTo>
                      <a:lnTo>
                        <a:pt x="340" y="101"/>
                      </a:lnTo>
                      <a:lnTo>
                        <a:pt x="341" y="101"/>
                      </a:lnTo>
                      <a:lnTo>
                        <a:pt x="342" y="101"/>
                      </a:lnTo>
                      <a:lnTo>
                        <a:pt x="343" y="101"/>
                      </a:lnTo>
                      <a:lnTo>
                        <a:pt x="344" y="101"/>
                      </a:lnTo>
                      <a:lnTo>
                        <a:pt x="344" y="102"/>
                      </a:lnTo>
                      <a:lnTo>
                        <a:pt x="345" y="103"/>
                      </a:lnTo>
                      <a:lnTo>
                        <a:pt x="345" y="104"/>
                      </a:lnTo>
                      <a:lnTo>
                        <a:pt x="345" y="105"/>
                      </a:lnTo>
                      <a:lnTo>
                        <a:pt x="345" y="107"/>
                      </a:lnTo>
                      <a:lnTo>
                        <a:pt x="345" y="108"/>
                      </a:lnTo>
                      <a:lnTo>
                        <a:pt x="345" y="109"/>
                      </a:lnTo>
                      <a:lnTo>
                        <a:pt x="343" y="110"/>
                      </a:lnTo>
                      <a:lnTo>
                        <a:pt x="342" y="110"/>
                      </a:lnTo>
                      <a:lnTo>
                        <a:pt x="342" y="111"/>
                      </a:lnTo>
                      <a:lnTo>
                        <a:pt x="343" y="112"/>
                      </a:lnTo>
                      <a:lnTo>
                        <a:pt x="345" y="114"/>
                      </a:lnTo>
                      <a:lnTo>
                        <a:pt x="345" y="115"/>
                      </a:lnTo>
                      <a:lnTo>
                        <a:pt x="347" y="115"/>
                      </a:lnTo>
                      <a:lnTo>
                        <a:pt x="347" y="116"/>
                      </a:lnTo>
                      <a:lnTo>
                        <a:pt x="348" y="116"/>
                      </a:lnTo>
                      <a:lnTo>
                        <a:pt x="348" y="117"/>
                      </a:lnTo>
                      <a:lnTo>
                        <a:pt x="348" y="118"/>
                      </a:lnTo>
                      <a:lnTo>
                        <a:pt x="349" y="118"/>
                      </a:lnTo>
                      <a:lnTo>
                        <a:pt x="350" y="119"/>
                      </a:lnTo>
                      <a:lnTo>
                        <a:pt x="351" y="121"/>
                      </a:lnTo>
                      <a:lnTo>
                        <a:pt x="352" y="121"/>
                      </a:lnTo>
                      <a:lnTo>
                        <a:pt x="354" y="121"/>
                      </a:lnTo>
                      <a:lnTo>
                        <a:pt x="356" y="122"/>
                      </a:lnTo>
                      <a:lnTo>
                        <a:pt x="358" y="123"/>
                      </a:lnTo>
                      <a:lnTo>
                        <a:pt x="359" y="124"/>
                      </a:lnTo>
                      <a:lnTo>
                        <a:pt x="361" y="124"/>
                      </a:lnTo>
                      <a:lnTo>
                        <a:pt x="362" y="124"/>
                      </a:lnTo>
                      <a:lnTo>
                        <a:pt x="362" y="125"/>
                      </a:lnTo>
                      <a:lnTo>
                        <a:pt x="363" y="125"/>
                      </a:lnTo>
                      <a:lnTo>
                        <a:pt x="364" y="126"/>
                      </a:lnTo>
                      <a:lnTo>
                        <a:pt x="365" y="126"/>
                      </a:lnTo>
                      <a:lnTo>
                        <a:pt x="365" y="128"/>
                      </a:lnTo>
                      <a:lnTo>
                        <a:pt x="366" y="128"/>
                      </a:lnTo>
                      <a:lnTo>
                        <a:pt x="368" y="128"/>
                      </a:lnTo>
                      <a:lnTo>
                        <a:pt x="368" y="129"/>
                      </a:lnTo>
                      <a:lnTo>
                        <a:pt x="369" y="129"/>
                      </a:lnTo>
                      <a:lnTo>
                        <a:pt x="370" y="129"/>
                      </a:lnTo>
                      <a:lnTo>
                        <a:pt x="370" y="130"/>
                      </a:lnTo>
                      <a:lnTo>
                        <a:pt x="370" y="131"/>
                      </a:lnTo>
                      <a:lnTo>
                        <a:pt x="370" y="132"/>
                      </a:lnTo>
                      <a:lnTo>
                        <a:pt x="371" y="132"/>
                      </a:lnTo>
                      <a:lnTo>
                        <a:pt x="371" y="133"/>
                      </a:lnTo>
                      <a:lnTo>
                        <a:pt x="372" y="135"/>
                      </a:lnTo>
                      <a:lnTo>
                        <a:pt x="373" y="135"/>
                      </a:lnTo>
                      <a:lnTo>
                        <a:pt x="375" y="137"/>
                      </a:lnTo>
                      <a:lnTo>
                        <a:pt x="376" y="137"/>
                      </a:lnTo>
                      <a:lnTo>
                        <a:pt x="377" y="138"/>
                      </a:lnTo>
                      <a:lnTo>
                        <a:pt x="379" y="139"/>
                      </a:lnTo>
                      <a:lnTo>
                        <a:pt x="380" y="140"/>
                      </a:lnTo>
                      <a:lnTo>
                        <a:pt x="380" y="142"/>
                      </a:lnTo>
                      <a:lnTo>
                        <a:pt x="380" y="143"/>
                      </a:lnTo>
                      <a:lnTo>
                        <a:pt x="379" y="144"/>
                      </a:lnTo>
                      <a:lnTo>
                        <a:pt x="378" y="145"/>
                      </a:lnTo>
                      <a:lnTo>
                        <a:pt x="377" y="146"/>
                      </a:lnTo>
                      <a:lnTo>
                        <a:pt x="378" y="146"/>
                      </a:lnTo>
                      <a:lnTo>
                        <a:pt x="378" y="147"/>
                      </a:lnTo>
                      <a:lnTo>
                        <a:pt x="378" y="149"/>
                      </a:lnTo>
                      <a:lnTo>
                        <a:pt x="379" y="149"/>
                      </a:lnTo>
                      <a:lnTo>
                        <a:pt x="379" y="150"/>
                      </a:lnTo>
                      <a:lnTo>
                        <a:pt x="380" y="150"/>
                      </a:lnTo>
                      <a:lnTo>
                        <a:pt x="380" y="151"/>
                      </a:lnTo>
                      <a:lnTo>
                        <a:pt x="382" y="151"/>
                      </a:lnTo>
                      <a:lnTo>
                        <a:pt x="383" y="151"/>
                      </a:lnTo>
                      <a:lnTo>
                        <a:pt x="383" y="152"/>
                      </a:lnTo>
                      <a:lnTo>
                        <a:pt x="384" y="152"/>
                      </a:lnTo>
                      <a:lnTo>
                        <a:pt x="384" y="153"/>
                      </a:lnTo>
                      <a:lnTo>
                        <a:pt x="385" y="153"/>
                      </a:lnTo>
                      <a:lnTo>
                        <a:pt x="385" y="154"/>
                      </a:lnTo>
                      <a:lnTo>
                        <a:pt x="385" y="156"/>
                      </a:lnTo>
                      <a:lnTo>
                        <a:pt x="384" y="156"/>
                      </a:lnTo>
                      <a:lnTo>
                        <a:pt x="383" y="157"/>
                      </a:lnTo>
                      <a:lnTo>
                        <a:pt x="383" y="158"/>
                      </a:lnTo>
                      <a:lnTo>
                        <a:pt x="384" y="158"/>
                      </a:lnTo>
                      <a:lnTo>
                        <a:pt x="385" y="158"/>
                      </a:lnTo>
                      <a:lnTo>
                        <a:pt x="385" y="159"/>
                      </a:lnTo>
                      <a:lnTo>
                        <a:pt x="386" y="159"/>
                      </a:lnTo>
                      <a:lnTo>
                        <a:pt x="386" y="160"/>
                      </a:lnTo>
                      <a:lnTo>
                        <a:pt x="388" y="160"/>
                      </a:lnTo>
                      <a:lnTo>
                        <a:pt x="391" y="160"/>
                      </a:lnTo>
                      <a:lnTo>
                        <a:pt x="393" y="161"/>
                      </a:lnTo>
                      <a:lnTo>
                        <a:pt x="394" y="161"/>
                      </a:lnTo>
                      <a:lnTo>
                        <a:pt x="394" y="163"/>
                      </a:lnTo>
                      <a:lnTo>
                        <a:pt x="394" y="164"/>
                      </a:lnTo>
                      <a:lnTo>
                        <a:pt x="395" y="165"/>
                      </a:lnTo>
                      <a:lnTo>
                        <a:pt x="397" y="165"/>
                      </a:lnTo>
                      <a:lnTo>
                        <a:pt x="397" y="164"/>
                      </a:lnTo>
                      <a:lnTo>
                        <a:pt x="398" y="165"/>
                      </a:lnTo>
                      <a:lnTo>
                        <a:pt x="398" y="166"/>
                      </a:lnTo>
                      <a:lnTo>
                        <a:pt x="399" y="166"/>
                      </a:lnTo>
                      <a:lnTo>
                        <a:pt x="400" y="165"/>
                      </a:lnTo>
                      <a:lnTo>
                        <a:pt x="400" y="166"/>
                      </a:lnTo>
                      <a:lnTo>
                        <a:pt x="401" y="167"/>
                      </a:lnTo>
                      <a:lnTo>
                        <a:pt x="402" y="167"/>
                      </a:lnTo>
                      <a:lnTo>
                        <a:pt x="405" y="168"/>
                      </a:lnTo>
                      <a:lnTo>
                        <a:pt x="405" y="170"/>
                      </a:lnTo>
                      <a:lnTo>
                        <a:pt x="406" y="170"/>
                      </a:lnTo>
                      <a:lnTo>
                        <a:pt x="407" y="171"/>
                      </a:lnTo>
                      <a:lnTo>
                        <a:pt x="407" y="172"/>
                      </a:lnTo>
                      <a:lnTo>
                        <a:pt x="407" y="173"/>
                      </a:lnTo>
                      <a:lnTo>
                        <a:pt x="407" y="174"/>
                      </a:lnTo>
                      <a:lnTo>
                        <a:pt x="408" y="174"/>
                      </a:lnTo>
                      <a:lnTo>
                        <a:pt x="408" y="175"/>
                      </a:lnTo>
                      <a:lnTo>
                        <a:pt x="407" y="179"/>
                      </a:lnTo>
                      <a:lnTo>
                        <a:pt x="408" y="180"/>
                      </a:lnTo>
                      <a:lnTo>
                        <a:pt x="408" y="181"/>
                      </a:lnTo>
                      <a:lnTo>
                        <a:pt x="408" y="182"/>
                      </a:lnTo>
                      <a:lnTo>
                        <a:pt x="409" y="185"/>
                      </a:lnTo>
                      <a:lnTo>
                        <a:pt x="411" y="186"/>
                      </a:lnTo>
                      <a:lnTo>
                        <a:pt x="412" y="187"/>
                      </a:lnTo>
                      <a:lnTo>
                        <a:pt x="413" y="188"/>
                      </a:lnTo>
                      <a:lnTo>
                        <a:pt x="413" y="189"/>
                      </a:lnTo>
                      <a:lnTo>
                        <a:pt x="414" y="189"/>
                      </a:lnTo>
                      <a:lnTo>
                        <a:pt x="414" y="191"/>
                      </a:lnTo>
                      <a:lnTo>
                        <a:pt x="414" y="189"/>
                      </a:lnTo>
                      <a:lnTo>
                        <a:pt x="413" y="189"/>
                      </a:lnTo>
                      <a:lnTo>
                        <a:pt x="412" y="189"/>
                      </a:lnTo>
                      <a:lnTo>
                        <a:pt x="411" y="189"/>
                      </a:lnTo>
                      <a:lnTo>
                        <a:pt x="411" y="188"/>
                      </a:lnTo>
                      <a:lnTo>
                        <a:pt x="409" y="188"/>
                      </a:lnTo>
                      <a:lnTo>
                        <a:pt x="408" y="188"/>
                      </a:lnTo>
                      <a:lnTo>
                        <a:pt x="406" y="187"/>
                      </a:lnTo>
                      <a:lnTo>
                        <a:pt x="405" y="186"/>
                      </a:lnTo>
                      <a:lnTo>
                        <a:pt x="402" y="186"/>
                      </a:lnTo>
                      <a:lnTo>
                        <a:pt x="401" y="186"/>
                      </a:lnTo>
                      <a:lnTo>
                        <a:pt x="400" y="187"/>
                      </a:lnTo>
                      <a:lnTo>
                        <a:pt x="399" y="188"/>
                      </a:lnTo>
                      <a:lnTo>
                        <a:pt x="398" y="189"/>
                      </a:lnTo>
                      <a:lnTo>
                        <a:pt x="397" y="191"/>
                      </a:lnTo>
                      <a:lnTo>
                        <a:pt x="397" y="192"/>
                      </a:lnTo>
                      <a:lnTo>
                        <a:pt x="395" y="192"/>
                      </a:lnTo>
                      <a:lnTo>
                        <a:pt x="395" y="191"/>
                      </a:lnTo>
                      <a:lnTo>
                        <a:pt x="394" y="192"/>
                      </a:lnTo>
                      <a:lnTo>
                        <a:pt x="394" y="191"/>
                      </a:lnTo>
                      <a:lnTo>
                        <a:pt x="393" y="189"/>
                      </a:lnTo>
                      <a:lnTo>
                        <a:pt x="392" y="189"/>
                      </a:lnTo>
                      <a:lnTo>
                        <a:pt x="391" y="189"/>
                      </a:lnTo>
                      <a:lnTo>
                        <a:pt x="390" y="191"/>
                      </a:lnTo>
                      <a:lnTo>
                        <a:pt x="388" y="191"/>
                      </a:lnTo>
                      <a:lnTo>
                        <a:pt x="387" y="189"/>
                      </a:lnTo>
                      <a:lnTo>
                        <a:pt x="387" y="191"/>
                      </a:lnTo>
                      <a:lnTo>
                        <a:pt x="386" y="191"/>
                      </a:lnTo>
                      <a:lnTo>
                        <a:pt x="385" y="191"/>
                      </a:lnTo>
                      <a:lnTo>
                        <a:pt x="384" y="191"/>
                      </a:lnTo>
                      <a:lnTo>
                        <a:pt x="383" y="189"/>
                      </a:lnTo>
                      <a:lnTo>
                        <a:pt x="382" y="188"/>
                      </a:lnTo>
                      <a:lnTo>
                        <a:pt x="380" y="188"/>
                      </a:lnTo>
                      <a:lnTo>
                        <a:pt x="379" y="188"/>
                      </a:lnTo>
                      <a:lnTo>
                        <a:pt x="378" y="188"/>
                      </a:lnTo>
                      <a:lnTo>
                        <a:pt x="378" y="187"/>
                      </a:lnTo>
                      <a:lnTo>
                        <a:pt x="377" y="187"/>
                      </a:lnTo>
                      <a:lnTo>
                        <a:pt x="377" y="186"/>
                      </a:lnTo>
                      <a:lnTo>
                        <a:pt x="377" y="187"/>
                      </a:lnTo>
                      <a:lnTo>
                        <a:pt x="376" y="187"/>
                      </a:lnTo>
                      <a:lnTo>
                        <a:pt x="376" y="186"/>
                      </a:lnTo>
                      <a:lnTo>
                        <a:pt x="375" y="185"/>
                      </a:lnTo>
                      <a:lnTo>
                        <a:pt x="373" y="185"/>
                      </a:lnTo>
                      <a:lnTo>
                        <a:pt x="372" y="185"/>
                      </a:lnTo>
                      <a:lnTo>
                        <a:pt x="371" y="185"/>
                      </a:lnTo>
                      <a:lnTo>
                        <a:pt x="372" y="186"/>
                      </a:lnTo>
                      <a:lnTo>
                        <a:pt x="371" y="186"/>
                      </a:lnTo>
                      <a:lnTo>
                        <a:pt x="370" y="186"/>
                      </a:lnTo>
                      <a:lnTo>
                        <a:pt x="369" y="186"/>
                      </a:lnTo>
                      <a:lnTo>
                        <a:pt x="369" y="185"/>
                      </a:lnTo>
                      <a:lnTo>
                        <a:pt x="368" y="185"/>
                      </a:lnTo>
                      <a:lnTo>
                        <a:pt x="368" y="186"/>
                      </a:lnTo>
                      <a:lnTo>
                        <a:pt x="366" y="186"/>
                      </a:lnTo>
                      <a:lnTo>
                        <a:pt x="366" y="187"/>
                      </a:lnTo>
                      <a:lnTo>
                        <a:pt x="365" y="187"/>
                      </a:lnTo>
                      <a:lnTo>
                        <a:pt x="365" y="186"/>
                      </a:lnTo>
                      <a:lnTo>
                        <a:pt x="364" y="186"/>
                      </a:lnTo>
                      <a:lnTo>
                        <a:pt x="363" y="186"/>
                      </a:lnTo>
                      <a:lnTo>
                        <a:pt x="363" y="185"/>
                      </a:lnTo>
                      <a:lnTo>
                        <a:pt x="362" y="185"/>
                      </a:lnTo>
                      <a:lnTo>
                        <a:pt x="362" y="184"/>
                      </a:lnTo>
                      <a:lnTo>
                        <a:pt x="362" y="185"/>
                      </a:lnTo>
                      <a:lnTo>
                        <a:pt x="361" y="185"/>
                      </a:lnTo>
                      <a:lnTo>
                        <a:pt x="359" y="184"/>
                      </a:lnTo>
                      <a:lnTo>
                        <a:pt x="359" y="182"/>
                      </a:lnTo>
                      <a:lnTo>
                        <a:pt x="358" y="182"/>
                      </a:lnTo>
                      <a:lnTo>
                        <a:pt x="357" y="182"/>
                      </a:lnTo>
                      <a:lnTo>
                        <a:pt x="356" y="182"/>
                      </a:lnTo>
                      <a:lnTo>
                        <a:pt x="357" y="182"/>
                      </a:lnTo>
                      <a:lnTo>
                        <a:pt x="357" y="181"/>
                      </a:lnTo>
                      <a:lnTo>
                        <a:pt x="356" y="181"/>
                      </a:lnTo>
                      <a:lnTo>
                        <a:pt x="356" y="180"/>
                      </a:lnTo>
                      <a:lnTo>
                        <a:pt x="355" y="180"/>
                      </a:lnTo>
                      <a:lnTo>
                        <a:pt x="354" y="180"/>
                      </a:lnTo>
                      <a:lnTo>
                        <a:pt x="355" y="181"/>
                      </a:lnTo>
                      <a:lnTo>
                        <a:pt x="354" y="181"/>
                      </a:lnTo>
                      <a:lnTo>
                        <a:pt x="352" y="181"/>
                      </a:lnTo>
                      <a:lnTo>
                        <a:pt x="351" y="182"/>
                      </a:lnTo>
                      <a:lnTo>
                        <a:pt x="350" y="182"/>
                      </a:lnTo>
                      <a:lnTo>
                        <a:pt x="349" y="182"/>
                      </a:lnTo>
                      <a:lnTo>
                        <a:pt x="349" y="184"/>
                      </a:lnTo>
                      <a:lnTo>
                        <a:pt x="348" y="184"/>
                      </a:lnTo>
                      <a:lnTo>
                        <a:pt x="348" y="185"/>
                      </a:lnTo>
                      <a:lnTo>
                        <a:pt x="348" y="186"/>
                      </a:lnTo>
                      <a:lnTo>
                        <a:pt x="347" y="186"/>
                      </a:lnTo>
                      <a:lnTo>
                        <a:pt x="347" y="187"/>
                      </a:lnTo>
                      <a:lnTo>
                        <a:pt x="348" y="187"/>
                      </a:lnTo>
                      <a:lnTo>
                        <a:pt x="348" y="188"/>
                      </a:lnTo>
                      <a:lnTo>
                        <a:pt x="348" y="189"/>
                      </a:lnTo>
                      <a:lnTo>
                        <a:pt x="348" y="191"/>
                      </a:lnTo>
                      <a:lnTo>
                        <a:pt x="347" y="191"/>
                      </a:lnTo>
                      <a:lnTo>
                        <a:pt x="347" y="192"/>
                      </a:lnTo>
                      <a:lnTo>
                        <a:pt x="345" y="192"/>
                      </a:lnTo>
                      <a:lnTo>
                        <a:pt x="344" y="192"/>
                      </a:lnTo>
                      <a:lnTo>
                        <a:pt x="342" y="192"/>
                      </a:lnTo>
                      <a:lnTo>
                        <a:pt x="341" y="192"/>
                      </a:lnTo>
                      <a:lnTo>
                        <a:pt x="341" y="193"/>
                      </a:lnTo>
                      <a:lnTo>
                        <a:pt x="340" y="193"/>
                      </a:lnTo>
                      <a:lnTo>
                        <a:pt x="340" y="194"/>
                      </a:lnTo>
                      <a:lnTo>
                        <a:pt x="338" y="194"/>
                      </a:lnTo>
                      <a:lnTo>
                        <a:pt x="337" y="193"/>
                      </a:lnTo>
                      <a:lnTo>
                        <a:pt x="336" y="193"/>
                      </a:lnTo>
                      <a:lnTo>
                        <a:pt x="335" y="193"/>
                      </a:lnTo>
                      <a:lnTo>
                        <a:pt x="334" y="194"/>
                      </a:lnTo>
                      <a:lnTo>
                        <a:pt x="333" y="194"/>
                      </a:lnTo>
                      <a:lnTo>
                        <a:pt x="331" y="194"/>
                      </a:lnTo>
                      <a:lnTo>
                        <a:pt x="330" y="195"/>
                      </a:lnTo>
                      <a:lnTo>
                        <a:pt x="329" y="195"/>
                      </a:lnTo>
                      <a:lnTo>
                        <a:pt x="328" y="195"/>
                      </a:lnTo>
                      <a:lnTo>
                        <a:pt x="327" y="195"/>
                      </a:lnTo>
                      <a:lnTo>
                        <a:pt x="326" y="195"/>
                      </a:lnTo>
                      <a:lnTo>
                        <a:pt x="326" y="194"/>
                      </a:lnTo>
                      <a:lnTo>
                        <a:pt x="327" y="194"/>
                      </a:lnTo>
                      <a:lnTo>
                        <a:pt x="326" y="194"/>
                      </a:lnTo>
                      <a:lnTo>
                        <a:pt x="326" y="193"/>
                      </a:lnTo>
                      <a:lnTo>
                        <a:pt x="324" y="193"/>
                      </a:lnTo>
                      <a:lnTo>
                        <a:pt x="324" y="192"/>
                      </a:lnTo>
                      <a:lnTo>
                        <a:pt x="323" y="192"/>
                      </a:lnTo>
                      <a:lnTo>
                        <a:pt x="322" y="191"/>
                      </a:lnTo>
                      <a:lnTo>
                        <a:pt x="322" y="189"/>
                      </a:lnTo>
                      <a:lnTo>
                        <a:pt x="321" y="189"/>
                      </a:lnTo>
                      <a:lnTo>
                        <a:pt x="320" y="189"/>
                      </a:lnTo>
                      <a:lnTo>
                        <a:pt x="319" y="189"/>
                      </a:lnTo>
                      <a:lnTo>
                        <a:pt x="319" y="191"/>
                      </a:lnTo>
                      <a:lnTo>
                        <a:pt x="319" y="189"/>
                      </a:lnTo>
                      <a:lnTo>
                        <a:pt x="318" y="189"/>
                      </a:lnTo>
                      <a:lnTo>
                        <a:pt x="318" y="188"/>
                      </a:lnTo>
                      <a:lnTo>
                        <a:pt x="318" y="189"/>
                      </a:lnTo>
                      <a:lnTo>
                        <a:pt x="316" y="191"/>
                      </a:lnTo>
                      <a:lnTo>
                        <a:pt x="318" y="191"/>
                      </a:lnTo>
                      <a:lnTo>
                        <a:pt x="318" y="192"/>
                      </a:lnTo>
                      <a:lnTo>
                        <a:pt x="315" y="193"/>
                      </a:lnTo>
                      <a:lnTo>
                        <a:pt x="314" y="193"/>
                      </a:lnTo>
                      <a:lnTo>
                        <a:pt x="314" y="194"/>
                      </a:lnTo>
                      <a:lnTo>
                        <a:pt x="314" y="195"/>
                      </a:lnTo>
                      <a:lnTo>
                        <a:pt x="313" y="195"/>
                      </a:lnTo>
                      <a:lnTo>
                        <a:pt x="313" y="194"/>
                      </a:lnTo>
                      <a:lnTo>
                        <a:pt x="312" y="194"/>
                      </a:lnTo>
                      <a:lnTo>
                        <a:pt x="311" y="195"/>
                      </a:lnTo>
                      <a:lnTo>
                        <a:pt x="309" y="195"/>
                      </a:lnTo>
                      <a:lnTo>
                        <a:pt x="308" y="195"/>
                      </a:lnTo>
                      <a:lnTo>
                        <a:pt x="307" y="196"/>
                      </a:lnTo>
                      <a:lnTo>
                        <a:pt x="305" y="196"/>
                      </a:lnTo>
                      <a:lnTo>
                        <a:pt x="305" y="198"/>
                      </a:lnTo>
                      <a:lnTo>
                        <a:pt x="305" y="196"/>
                      </a:lnTo>
                      <a:lnTo>
                        <a:pt x="304" y="196"/>
                      </a:lnTo>
                      <a:lnTo>
                        <a:pt x="304" y="198"/>
                      </a:lnTo>
                      <a:lnTo>
                        <a:pt x="304" y="199"/>
                      </a:lnTo>
                      <a:lnTo>
                        <a:pt x="302" y="199"/>
                      </a:lnTo>
                      <a:lnTo>
                        <a:pt x="301" y="198"/>
                      </a:lnTo>
                      <a:lnTo>
                        <a:pt x="301" y="199"/>
                      </a:lnTo>
                      <a:lnTo>
                        <a:pt x="300" y="199"/>
                      </a:lnTo>
                      <a:lnTo>
                        <a:pt x="299" y="199"/>
                      </a:lnTo>
                      <a:lnTo>
                        <a:pt x="298" y="199"/>
                      </a:lnTo>
                      <a:lnTo>
                        <a:pt x="297" y="200"/>
                      </a:lnTo>
                      <a:lnTo>
                        <a:pt x="295" y="200"/>
                      </a:lnTo>
                      <a:lnTo>
                        <a:pt x="294" y="201"/>
                      </a:lnTo>
                      <a:lnTo>
                        <a:pt x="292" y="201"/>
                      </a:lnTo>
                      <a:lnTo>
                        <a:pt x="290" y="202"/>
                      </a:lnTo>
                      <a:lnTo>
                        <a:pt x="290" y="203"/>
                      </a:lnTo>
                      <a:lnTo>
                        <a:pt x="288" y="203"/>
                      </a:lnTo>
                      <a:lnTo>
                        <a:pt x="287" y="203"/>
                      </a:lnTo>
                      <a:lnTo>
                        <a:pt x="287" y="205"/>
                      </a:lnTo>
                      <a:lnTo>
                        <a:pt x="287" y="206"/>
                      </a:lnTo>
                      <a:lnTo>
                        <a:pt x="286" y="206"/>
                      </a:lnTo>
                      <a:lnTo>
                        <a:pt x="285" y="206"/>
                      </a:lnTo>
                      <a:lnTo>
                        <a:pt x="285" y="205"/>
                      </a:lnTo>
                      <a:lnTo>
                        <a:pt x="284" y="205"/>
                      </a:lnTo>
                      <a:lnTo>
                        <a:pt x="283" y="205"/>
                      </a:lnTo>
                      <a:lnTo>
                        <a:pt x="281" y="203"/>
                      </a:lnTo>
                      <a:lnTo>
                        <a:pt x="280" y="202"/>
                      </a:lnTo>
                      <a:lnTo>
                        <a:pt x="279" y="201"/>
                      </a:lnTo>
                      <a:lnTo>
                        <a:pt x="278" y="201"/>
                      </a:lnTo>
                      <a:lnTo>
                        <a:pt x="277" y="201"/>
                      </a:lnTo>
                      <a:lnTo>
                        <a:pt x="276" y="201"/>
                      </a:lnTo>
                      <a:lnTo>
                        <a:pt x="274" y="201"/>
                      </a:lnTo>
                      <a:lnTo>
                        <a:pt x="274" y="200"/>
                      </a:lnTo>
                      <a:lnTo>
                        <a:pt x="273" y="200"/>
                      </a:lnTo>
                      <a:lnTo>
                        <a:pt x="273" y="199"/>
                      </a:lnTo>
                      <a:lnTo>
                        <a:pt x="273" y="198"/>
                      </a:lnTo>
                      <a:lnTo>
                        <a:pt x="272" y="198"/>
                      </a:lnTo>
                      <a:lnTo>
                        <a:pt x="271" y="199"/>
                      </a:lnTo>
                      <a:lnTo>
                        <a:pt x="271" y="198"/>
                      </a:lnTo>
                      <a:lnTo>
                        <a:pt x="270" y="199"/>
                      </a:lnTo>
                      <a:lnTo>
                        <a:pt x="270" y="200"/>
                      </a:lnTo>
                      <a:lnTo>
                        <a:pt x="270" y="201"/>
                      </a:lnTo>
                      <a:lnTo>
                        <a:pt x="269" y="201"/>
                      </a:lnTo>
                      <a:lnTo>
                        <a:pt x="267" y="201"/>
                      </a:lnTo>
                      <a:lnTo>
                        <a:pt x="266" y="201"/>
                      </a:lnTo>
                      <a:lnTo>
                        <a:pt x="266" y="202"/>
                      </a:lnTo>
                      <a:lnTo>
                        <a:pt x="266" y="203"/>
                      </a:lnTo>
                      <a:lnTo>
                        <a:pt x="265" y="203"/>
                      </a:lnTo>
                      <a:lnTo>
                        <a:pt x="265" y="205"/>
                      </a:lnTo>
                      <a:lnTo>
                        <a:pt x="265" y="206"/>
                      </a:lnTo>
                      <a:lnTo>
                        <a:pt x="265" y="207"/>
                      </a:lnTo>
                      <a:lnTo>
                        <a:pt x="264" y="207"/>
                      </a:lnTo>
                      <a:lnTo>
                        <a:pt x="264" y="208"/>
                      </a:lnTo>
                      <a:lnTo>
                        <a:pt x="263" y="209"/>
                      </a:lnTo>
                      <a:lnTo>
                        <a:pt x="262" y="209"/>
                      </a:lnTo>
                      <a:lnTo>
                        <a:pt x="260" y="209"/>
                      </a:lnTo>
                      <a:lnTo>
                        <a:pt x="260" y="210"/>
                      </a:lnTo>
                      <a:lnTo>
                        <a:pt x="260" y="212"/>
                      </a:lnTo>
                      <a:lnTo>
                        <a:pt x="262" y="212"/>
                      </a:lnTo>
                      <a:lnTo>
                        <a:pt x="262" y="213"/>
                      </a:lnTo>
                      <a:lnTo>
                        <a:pt x="260" y="213"/>
                      </a:lnTo>
                      <a:lnTo>
                        <a:pt x="260" y="214"/>
                      </a:lnTo>
                      <a:lnTo>
                        <a:pt x="259" y="215"/>
                      </a:lnTo>
                      <a:lnTo>
                        <a:pt x="259" y="216"/>
                      </a:lnTo>
                      <a:lnTo>
                        <a:pt x="259" y="217"/>
                      </a:lnTo>
                      <a:lnTo>
                        <a:pt x="258" y="217"/>
                      </a:lnTo>
                      <a:lnTo>
                        <a:pt x="258" y="219"/>
                      </a:lnTo>
                      <a:lnTo>
                        <a:pt x="257" y="219"/>
                      </a:lnTo>
                      <a:lnTo>
                        <a:pt x="257" y="220"/>
                      </a:lnTo>
                      <a:lnTo>
                        <a:pt x="256" y="220"/>
                      </a:lnTo>
                      <a:lnTo>
                        <a:pt x="251" y="220"/>
                      </a:lnTo>
                      <a:lnTo>
                        <a:pt x="249" y="220"/>
                      </a:lnTo>
                      <a:lnTo>
                        <a:pt x="248" y="219"/>
                      </a:lnTo>
                      <a:lnTo>
                        <a:pt x="247" y="219"/>
                      </a:lnTo>
                      <a:lnTo>
                        <a:pt x="247" y="217"/>
                      </a:lnTo>
                      <a:lnTo>
                        <a:pt x="245" y="217"/>
                      </a:lnTo>
                      <a:lnTo>
                        <a:pt x="244" y="217"/>
                      </a:lnTo>
                      <a:lnTo>
                        <a:pt x="243" y="217"/>
                      </a:lnTo>
                      <a:lnTo>
                        <a:pt x="242" y="216"/>
                      </a:lnTo>
                      <a:lnTo>
                        <a:pt x="241" y="216"/>
                      </a:lnTo>
                      <a:lnTo>
                        <a:pt x="241" y="217"/>
                      </a:lnTo>
                      <a:lnTo>
                        <a:pt x="238" y="216"/>
                      </a:lnTo>
                      <a:lnTo>
                        <a:pt x="237" y="216"/>
                      </a:lnTo>
                      <a:lnTo>
                        <a:pt x="236" y="215"/>
                      </a:lnTo>
                      <a:lnTo>
                        <a:pt x="235" y="215"/>
                      </a:lnTo>
                      <a:lnTo>
                        <a:pt x="234" y="215"/>
                      </a:lnTo>
                      <a:lnTo>
                        <a:pt x="233" y="215"/>
                      </a:lnTo>
                      <a:lnTo>
                        <a:pt x="231" y="215"/>
                      </a:lnTo>
                      <a:lnTo>
                        <a:pt x="230" y="215"/>
                      </a:lnTo>
                      <a:lnTo>
                        <a:pt x="227" y="216"/>
                      </a:lnTo>
                      <a:lnTo>
                        <a:pt x="226" y="216"/>
                      </a:lnTo>
                      <a:lnTo>
                        <a:pt x="224" y="215"/>
                      </a:lnTo>
                      <a:lnTo>
                        <a:pt x="223" y="216"/>
                      </a:lnTo>
                      <a:lnTo>
                        <a:pt x="223" y="215"/>
                      </a:lnTo>
                      <a:lnTo>
                        <a:pt x="222" y="215"/>
                      </a:lnTo>
                      <a:lnTo>
                        <a:pt x="220" y="214"/>
                      </a:lnTo>
                      <a:lnTo>
                        <a:pt x="219" y="214"/>
                      </a:lnTo>
                      <a:lnTo>
                        <a:pt x="217" y="214"/>
                      </a:lnTo>
                      <a:lnTo>
                        <a:pt x="217" y="215"/>
                      </a:lnTo>
                      <a:lnTo>
                        <a:pt x="216" y="215"/>
                      </a:lnTo>
                      <a:lnTo>
                        <a:pt x="215" y="215"/>
                      </a:lnTo>
                      <a:lnTo>
                        <a:pt x="215" y="214"/>
                      </a:lnTo>
                      <a:lnTo>
                        <a:pt x="214" y="214"/>
                      </a:lnTo>
                      <a:lnTo>
                        <a:pt x="214" y="213"/>
                      </a:lnTo>
                      <a:lnTo>
                        <a:pt x="213" y="212"/>
                      </a:lnTo>
                      <a:lnTo>
                        <a:pt x="212" y="212"/>
                      </a:lnTo>
                      <a:lnTo>
                        <a:pt x="209" y="210"/>
                      </a:lnTo>
                      <a:lnTo>
                        <a:pt x="206" y="210"/>
                      </a:lnTo>
                      <a:lnTo>
                        <a:pt x="205" y="210"/>
                      </a:lnTo>
                      <a:lnTo>
                        <a:pt x="203" y="210"/>
                      </a:lnTo>
                      <a:lnTo>
                        <a:pt x="202" y="210"/>
                      </a:lnTo>
                      <a:lnTo>
                        <a:pt x="200" y="210"/>
                      </a:lnTo>
                      <a:lnTo>
                        <a:pt x="198" y="212"/>
                      </a:lnTo>
                      <a:lnTo>
                        <a:pt x="196" y="212"/>
                      </a:lnTo>
                      <a:lnTo>
                        <a:pt x="196" y="210"/>
                      </a:lnTo>
                      <a:lnTo>
                        <a:pt x="193" y="208"/>
                      </a:lnTo>
                      <a:lnTo>
                        <a:pt x="193" y="207"/>
                      </a:lnTo>
                      <a:lnTo>
                        <a:pt x="193" y="206"/>
                      </a:lnTo>
                      <a:lnTo>
                        <a:pt x="193" y="205"/>
                      </a:lnTo>
                      <a:lnTo>
                        <a:pt x="192" y="203"/>
                      </a:lnTo>
                      <a:lnTo>
                        <a:pt x="191" y="203"/>
                      </a:lnTo>
                      <a:lnTo>
                        <a:pt x="191" y="201"/>
                      </a:lnTo>
                      <a:lnTo>
                        <a:pt x="190" y="200"/>
                      </a:lnTo>
                      <a:lnTo>
                        <a:pt x="188" y="200"/>
                      </a:lnTo>
                      <a:lnTo>
                        <a:pt x="186" y="199"/>
                      </a:lnTo>
                      <a:lnTo>
                        <a:pt x="185" y="199"/>
                      </a:lnTo>
                      <a:lnTo>
                        <a:pt x="184" y="196"/>
                      </a:lnTo>
                      <a:lnTo>
                        <a:pt x="181" y="195"/>
                      </a:lnTo>
                      <a:lnTo>
                        <a:pt x="180" y="194"/>
                      </a:lnTo>
                      <a:lnTo>
                        <a:pt x="179" y="194"/>
                      </a:lnTo>
                      <a:lnTo>
                        <a:pt x="179" y="193"/>
                      </a:lnTo>
                      <a:lnTo>
                        <a:pt x="176" y="193"/>
                      </a:lnTo>
                      <a:lnTo>
                        <a:pt x="174" y="193"/>
                      </a:lnTo>
                      <a:lnTo>
                        <a:pt x="174" y="192"/>
                      </a:lnTo>
                      <a:lnTo>
                        <a:pt x="174" y="191"/>
                      </a:lnTo>
                      <a:lnTo>
                        <a:pt x="173" y="191"/>
                      </a:lnTo>
                      <a:lnTo>
                        <a:pt x="173" y="189"/>
                      </a:lnTo>
                      <a:lnTo>
                        <a:pt x="171" y="189"/>
                      </a:lnTo>
                      <a:lnTo>
                        <a:pt x="171" y="188"/>
                      </a:lnTo>
                      <a:lnTo>
                        <a:pt x="170" y="188"/>
                      </a:lnTo>
                      <a:lnTo>
                        <a:pt x="166" y="188"/>
                      </a:lnTo>
                      <a:lnTo>
                        <a:pt x="165" y="188"/>
                      </a:lnTo>
                      <a:lnTo>
                        <a:pt x="164" y="188"/>
                      </a:lnTo>
                      <a:lnTo>
                        <a:pt x="163" y="188"/>
                      </a:lnTo>
                      <a:lnTo>
                        <a:pt x="160" y="188"/>
                      </a:lnTo>
                      <a:lnTo>
                        <a:pt x="159" y="188"/>
                      </a:lnTo>
                      <a:lnTo>
                        <a:pt x="159" y="189"/>
                      </a:lnTo>
                      <a:lnTo>
                        <a:pt x="158" y="189"/>
                      </a:lnTo>
                      <a:lnTo>
                        <a:pt x="156" y="192"/>
                      </a:lnTo>
                      <a:lnTo>
                        <a:pt x="155" y="193"/>
                      </a:lnTo>
                      <a:lnTo>
                        <a:pt x="153" y="193"/>
                      </a:lnTo>
                      <a:lnTo>
                        <a:pt x="153" y="194"/>
                      </a:lnTo>
                      <a:lnTo>
                        <a:pt x="152" y="194"/>
                      </a:lnTo>
                      <a:lnTo>
                        <a:pt x="151" y="194"/>
                      </a:lnTo>
                      <a:lnTo>
                        <a:pt x="150" y="194"/>
                      </a:lnTo>
                      <a:lnTo>
                        <a:pt x="150" y="195"/>
                      </a:lnTo>
                      <a:lnTo>
                        <a:pt x="149" y="195"/>
                      </a:lnTo>
                      <a:lnTo>
                        <a:pt x="149" y="196"/>
                      </a:lnTo>
                      <a:lnTo>
                        <a:pt x="149" y="198"/>
                      </a:lnTo>
                      <a:lnTo>
                        <a:pt x="148" y="199"/>
                      </a:lnTo>
                      <a:lnTo>
                        <a:pt x="148" y="200"/>
                      </a:lnTo>
                      <a:lnTo>
                        <a:pt x="146" y="201"/>
                      </a:lnTo>
                      <a:lnTo>
                        <a:pt x="145" y="201"/>
                      </a:lnTo>
                      <a:lnTo>
                        <a:pt x="144" y="203"/>
                      </a:lnTo>
                      <a:lnTo>
                        <a:pt x="143" y="203"/>
                      </a:lnTo>
                      <a:lnTo>
                        <a:pt x="143" y="205"/>
                      </a:lnTo>
                      <a:lnTo>
                        <a:pt x="142" y="206"/>
                      </a:lnTo>
                      <a:lnTo>
                        <a:pt x="142" y="207"/>
                      </a:lnTo>
                      <a:lnTo>
                        <a:pt x="139" y="210"/>
                      </a:lnTo>
                      <a:lnTo>
                        <a:pt x="139" y="212"/>
                      </a:lnTo>
                      <a:lnTo>
                        <a:pt x="138" y="213"/>
                      </a:lnTo>
                      <a:lnTo>
                        <a:pt x="136" y="213"/>
                      </a:lnTo>
                      <a:lnTo>
                        <a:pt x="135" y="213"/>
                      </a:lnTo>
                      <a:lnTo>
                        <a:pt x="134" y="213"/>
                      </a:lnTo>
                      <a:lnTo>
                        <a:pt x="132" y="213"/>
                      </a:lnTo>
                      <a:lnTo>
                        <a:pt x="132" y="214"/>
                      </a:lnTo>
                      <a:lnTo>
                        <a:pt x="132" y="215"/>
                      </a:lnTo>
                      <a:lnTo>
                        <a:pt x="134" y="216"/>
                      </a:lnTo>
                      <a:lnTo>
                        <a:pt x="134" y="217"/>
                      </a:lnTo>
                      <a:lnTo>
                        <a:pt x="135" y="219"/>
                      </a:lnTo>
                      <a:lnTo>
                        <a:pt x="135" y="221"/>
                      </a:lnTo>
                      <a:lnTo>
                        <a:pt x="136" y="223"/>
                      </a:lnTo>
                      <a:lnTo>
                        <a:pt x="136" y="226"/>
                      </a:lnTo>
                      <a:lnTo>
                        <a:pt x="135" y="227"/>
                      </a:lnTo>
                      <a:lnTo>
                        <a:pt x="135" y="228"/>
                      </a:lnTo>
                      <a:lnTo>
                        <a:pt x="135" y="229"/>
                      </a:lnTo>
                      <a:lnTo>
                        <a:pt x="135" y="230"/>
                      </a:lnTo>
                      <a:lnTo>
                        <a:pt x="134" y="234"/>
                      </a:lnTo>
                      <a:lnTo>
                        <a:pt x="135" y="241"/>
                      </a:lnTo>
                      <a:lnTo>
                        <a:pt x="134" y="241"/>
                      </a:lnTo>
                      <a:lnTo>
                        <a:pt x="132" y="240"/>
                      </a:lnTo>
                      <a:lnTo>
                        <a:pt x="131" y="237"/>
                      </a:lnTo>
                      <a:lnTo>
                        <a:pt x="130" y="236"/>
                      </a:lnTo>
                      <a:lnTo>
                        <a:pt x="129" y="236"/>
                      </a:lnTo>
                      <a:lnTo>
                        <a:pt x="129" y="237"/>
                      </a:lnTo>
                      <a:lnTo>
                        <a:pt x="128" y="237"/>
                      </a:lnTo>
                      <a:lnTo>
                        <a:pt x="128" y="238"/>
                      </a:lnTo>
                      <a:lnTo>
                        <a:pt x="127" y="238"/>
                      </a:lnTo>
                      <a:lnTo>
                        <a:pt x="127" y="237"/>
                      </a:lnTo>
                      <a:lnTo>
                        <a:pt x="124" y="238"/>
                      </a:lnTo>
                      <a:lnTo>
                        <a:pt x="123" y="238"/>
                      </a:lnTo>
                      <a:lnTo>
                        <a:pt x="122" y="240"/>
                      </a:lnTo>
                      <a:lnTo>
                        <a:pt x="122" y="241"/>
                      </a:lnTo>
                      <a:lnTo>
                        <a:pt x="121" y="241"/>
                      </a:lnTo>
                      <a:lnTo>
                        <a:pt x="120" y="241"/>
                      </a:lnTo>
                      <a:lnTo>
                        <a:pt x="120" y="240"/>
                      </a:lnTo>
                      <a:lnTo>
                        <a:pt x="119" y="238"/>
                      </a:lnTo>
                      <a:lnTo>
                        <a:pt x="117" y="238"/>
                      </a:lnTo>
                      <a:lnTo>
                        <a:pt x="116" y="238"/>
                      </a:lnTo>
                      <a:lnTo>
                        <a:pt x="115" y="238"/>
                      </a:lnTo>
                      <a:lnTo>
                        <a:pt x="115" y="240"/>
                      </a:lnTo>
                      <a:lnTo>
                        <a:pt x="114" y="240"/>
                      </a:lnTo>
                      <a:lnTo>
                        <a:pt x="113" y="238"/>
                      </a:lnTo>
                      <a:lnTo>
                        <a:pt x="112" y="240"/>
                      </a:lnTo>
                      <a:lnTo>
                        <a:pt x="110" y="240"/>
                      </a:lnTo>
                      <a:lnTo>
                        <a:pt x="110" y="238"/>
                      </a:lnTo>
                      <a:lnTo>
                        <a:pt x="109" y="238"/>
                      </a:lnTo>
                      <a:lnTo>
                        <a:pt x="109" y="237"/>
                      </a:lnTo>
                      <a:lnTo>
                        <a:pt x="108" y="236"/>
                      </a:lnTo>
                      <a:lnTo>
                        <a:pt x="108" y="237"/>
                      </a:lnTo>
                      <a:lnTo>
                        <a:pt x="107" y="237"/>
                      </a:lnTo>
                      <a:lnTo>
                        <a:pt x="107" y="236"/>
                      </a:lnTo>
                      <a:lnTo>
                        <a:pt x="106" y="236"/>
                      </a:lnTo>
                      <a:lnTo>
                        <a:pt x="103" y="236"/>
                      </a:lnTo>
                      <a:lnTo>
                        <a:pt x="102" y="236"/>
                      </a:lnTo>
                      <a:lnTo>
                        <a:pt x="101" y="236"/>
                      </a:lnTo>
                      <a:lnTo>
                        <a:pt x="100" y="235"/>
                      </a:lnTo>
                      <a:lnTo>
                        <a:pt x="99" y="235"/>
                      </a:lnTo>
                      <a:lnTo>
                        <a:pt x="99" y="234"/>
                      </a:lnTo>
                      <a:lnTo>
                        <a:pt x="98" y="234"/>
                      </a:lnTo>
                      <a:lnTo>
                        <a:pt x="96" y="235"/>
                      </a:lnTo>
                      <a:lnTo>
                        <a:pt x="95" y="235"/>
                      </a:lnTo>
                      <a:lnTo>
                        <a:pt x="94" y="236"/>
                      </a:lnTo>
                      <a:lnTo>
                        <a:pt x="94" y="237"/>
                      </a:lnTo>
                      <a:lnTo>
                        <a:pt x="93" y="237"/>
                      </a:lnTo>
                      <a:lnTo>
                        <a:pt x="92" y="236"/>
                      </a:lnTo>
                      <a:lnTo>
                        <a:pt x="91" y="236"/>
                      </a:lnTo>
                      <a:lnTo>
                        <a:pt x="91" y="237"/>
                      </a:lnTo>
                      <a:lnTo>
                        <a:pt x="89" y="238"/>
                      </a:lnTo>
                      <a:lnTo>
                        <a:pt x="88" y="238"/>
                      </a:lnTo>
                      <a:lnTo>
                        <a:pt x="87" y="238"/>
                      </a:lnTo>
                      <a:lnTo>
                        <a:pt x="86" y="238"/>
                      </a:lnTo>
                      <a:lnTo>
                        <a:pt x="85" y="238"/>
                      </a:lnTo>
                      <a:lnTo>
                        <a:pt x="84" y="240"/>
                      </a:lnTo>
                      <a:lnTo>
                        <a:pt x="82" y="240"/>
                      </a:lnTo>
                      <a:lnTo>
                        <a:pt x="82" y="238"/>
                      </a:lnTo>
                      <a:lnTo>
                        <a:pt x="81" y="238"/>
                      </a:lnTo>
                      <a:lnTo>
                        <a:pt x="80" y="238"/>
                      </a:lnTo>
                      <a:lnTo>
                        <a:pt x="79" y="238"/>
                      </a:lnTo>
                      <a:lnTo>
                        <a:pt x="79" y="240"/>
                      </a:lnTo>
                      <a:lnTo>
                        <a:pt x="78" y="240"/>
                      </a:lnTo>
                      <a:lnTo>
                        <a:pt x="74" y="240"/>
                      </a:lnTo>
                      <a:lnTo>
                        <a:pt x="73" y="240"/>
                      </a:lnTo>
                      <a:lnTo>
                        <a:pt x="72" y="240"/>
                      </a:lnTo>
                      <a:lnTo>
                        <a:pt x="71" y="241"/>
                      </a:lnTo>
                      <a:lnTo>
                        <a:pt x="70" y="242"/>
                      </a:lnTo>
                      <a:lnTo>
                        <a:pt x="70" y="243"/>
                      </a:lnTo>
                      <a:lnTo>
                        <a:pt x="68" y="245"/>
                      </a:lnTo>
                      <a:lnTo>
                        <a:pt x="68" y="248"/>
                      </a:lnTo>
                      <a:lnTo>
                        <a:pt x="68" y="249"/>
                      </a:lnTo>
                      <a:lnTo>
                        <a:pt x="67" y="251"/>
                      </a:lnTo>
                      <a:lnTo>
                        <a:pt x="66" y="251"/>
                      </a:lnTo>
                      <a:lnTo>
                        <a:pt x="66" y="252"/>
                      </a:lnTo>
                      <a:lnTo>
                        <a:pt x="67" y="254"/>
                      </a:lnTo>
                      <a:lnTo>
                        <a:pt x="67" y="255"/>
                      </a:lnTo>
                      <a:lnTo>
                        <a:pt x="67" y="256"/>
                      </a:lnTo>
                      <a:lnTo>
                        <a:pt x="66" y="258"/>
                      </a:lnTo>
                      <a:lnTo>
                        <a:pt x="66" y="259"/>
                      </a:lnTo>
                      <a:lnTo>
                        <a:pt x="67" y="261"/>
                      </a:lnTo>
                      <a:lnTo>
                        <a:pt x="67" y="262"/>
                      </a:lnTo>
                      <a:lnTo>
                        <a:pt x="66" y="263"/>
                      </a:lnTo>
                      <a:lnTo>
                        <a:pt x="65" y="265"/>
                      </a:lnTo>
                      <a:lnTo>
                        <a:pt x="65" y="266"/>
                      </a:lnTo>
                      <a:lnTo>
                        <a:pt x="64" y="269"/>
                      </a:lnTo>
                      <a:lnTo>
                        <a:pt x="63" y="272"/>
                      </a:lnTo>
                      <a:lnTo>
                        <a:pt x="62" y="275"/>
                      </a:lnTo>
                      <a:lnTo>
                        <a:pt x="59" y="277"/>
                      </a:lnTo>
                      <a:lnTo>
                        <a:pt x="58" y="280"/>
                      </a:lnTo>
                      <a:lnTo>
                        <a:pt x="58" y="279"/>
                      </a:lnTo>
                      <a:lnTo>
                        <a:pt x="57" y="279"/>
                      </a:lnTo>
                      <a:lnTo>
                        <a:pt x="57" y="278"/>
                      </a:lnTo>
                      <a:lnTo>
                        <a:pt x="57" y="277"/>
                      </a:lnTo>
                      <a:lnTo>
                        <a:pt x="56" y="277"/>
                      </a:lnTo>
                      <a:lnTo>
                        <a:pt x="56" y="276"/>
                      </a:lnTo>
                      <a:lnTo>
                        <a:pt x="56" y="275"/>
                      </a:lnTo>
                      <a:lnTo>
                        <a:pt x="56" y="273"/>
                      </a:lnTo>
                      <a:lnTo>
                        <a:pt x="55" y="272"/>
                      </a:lnTo>
                      <a:lnTo>
                        <a:pt x="55" y="271"/>
                      </a:lnTo>
                      <a:lnTo>
                        <a:pt x="56" y="270"/>
                      </a:lnTo>
                      <a:lnTo>
                        <a:pt x="56" y="269"/>
                      </a:lnTo>
                      <a:lnTo>
                        <a:pt x="55" y="268"/>
                      </a:lnTo>
                      <a:lnTo>
                        <a:pt x="55" y="266"/>
                      </a:lnTo>
                      <a:lnTo>
                        <a:pt x="56" y="265"/>
                      </a:lnTo>
                      <a:lnTo>
                        <a:pt x="55" y="265"/>
                      </a:lnTo>
                      <a:lnTo>
                        <a:pt x="53" y="265"/>
                      </a:lnTo>
                      <a:lnTo>
                        <a:pt x="53" y="264"/>
                      </a:lnTo>
                      <a:lnTo>
                        <a:pt x="53" y="263"/>
                      </a:lnTo>
                      <a:lnTo>
                        <a:pt x="55" y="262"/>
                      </a:lnTo>
                      <a:lnTo>
                        <a:pt x="55" y="261"/>
                      </a:lnTo>
                      <a:lnTo>
                        <a:pt x="55" y="259"/>
                      </a:lnTo>
                      <a:lnTo>
                        <a:pt x="53" y="258"/>
                      </a:lnTo>
                      <a:lnTo>
                        <a:pt x="53" y="257"/>
                      </a:lnTo>
                      <a:lnTo>
                        <a:pt x="52" y="257"/>
                      </a:lnTo>
                      <a:lnTo>
                        <a:pt x="51" y="257"/>
                      </a:lnTo>
                      <a:lnTo>
                        <a:pt x="50" y="255"/>
                      </a:lnTo>
                      <a:lnTo>
                        <a:pt x="50" y="254"/>
                      </a:lnTo>
                      <a:lnTo>
                        <a:pt x="49" y="254"/>
                      </a:lnTo>
                      <a:lnTo>
                        <a:pt x="48" y="254"/>
                      </a:lnTo>
                      <a:lnTo>
                        <a:pt x="46" y="254"/>
                      </a:lnTo>
                      <a:lnTo>
                        <a:pt x="46" y="252"/>
                      </a:lnTo>
                      <a:lnTo>
                        <a:pt x="46" y="254"/>
                      </a:lnTo>
                      <a:lnTo>
                        <a:pt x="45" y="254"/>
                      </a:lnTo>
                      <a:lnTo>
                        <a:pt x="43" y="250"/>
                      </a:lnTo>
                      <a:lnTo>
                        <a:pt x="39" y="248"/>
                      </a:lnTo>
                      <a:lnTo>
                        <a:pt x="36" y="244"/>
                      </a:lnTo>
                      <a:lnTo>
                        <a:pt x="34" y="241"/>
                      </a:lnTo>
                      <a:lnTo>
                        <a:pt x="30" y="237"/>
                      </a:lnTo>
                      <a:lnTo>
                        <a:pt x="28" y="236"/>
                      </a:lnTo>
                      <a:lnTo>
                        <a:pt x="28" y="235"/>
                      </a:lnTo>
                      <a:lnTo>
                        <a:pt x="25" y="233"/>
                      </a:lnTo>
                      <a:lnTo>
                        <a:pt x="23" y="229"/>
                      </a:lnTo>
                      <a:lnTo>
                        <a:pt x="21" y="224"/>
                      </a:lnTo>
                      <a:lnTo>
                        <a:pt x="22" y="224"/>
                      </a:lnTo>
                      <a:lnTo>
                        <a:pt x="23" y="224"/>
                      </a:lnTo>
                      <a:lnTo>
                        <a:pt x="24" y="223"/>
                      </a:lnTo>
                      <a:lnTo>
                        <a:pt x="25" y="223"/>
                      </a:lnTo>
                      <a:lnTo>
                        <a:pt x="25" y="222"/>
                      </a:lnTo>
                      <a:lnTo>
                        <a:pt x="24" y="222"/>
                      </a:lnTo>
                      <a:lnTo>
                        <a:pt x="24" y="221"/>
                      </a:lnTo>
                      <a:lnTo>
                        <a:pt x="23" y="221"/>
                      </a:lnTo>
                      <a:lnTo>
                        <a:pt x="23" y="220"/>
                      </a:lnTo>
                      <a:lnTo>
                        <a:pt x="22" y="219"/>
                      </a:lnTo>
                      <a:lnTo>
                        <a:pt x="22" y="216"/>
                      </a:lnTo>
                      <a:lnTo>
                        <a:pt x="22" y="215"/>
                      </a:lnTo>
                      <a:lnTo>
                        <a:pt x="21" y="214"/>
                      </a:lnTo>
                      <a:lnTo>
                        <a:pt x="20" y="213"/>
                      </a:lnTo>
                      <a:lnTo>
                        <a:pt x="20" y="212"/>
                      </a:lnTo>
                      <a:lnTo>
                        <a:pt x="18" y="212"/>
                      </a:lnTo>
                      <a:lnTo>
                        <a:pt x="13" y="208"/>
                      </a:lnTo>
                      <a:lnTo>
                        <a:pt x="11" y="207"/>
                      </a:lnTo>
                      <a:lnTo>
                        <a:pt x="10" y="206"/>
                      </a:lnTo>
                      <a:lnTo>
                        <a:pt x="10" y="203"/>
                      </a:lnTo>
                      <a:lnTo>
                        <a:pt x="10" y="201"/>
                      </a:lnTo>
                      <a:lnTo>
                        <a:pt x="10" y="200"/>
                      </a:lnTo>
                      <a:lnTo>
                        <a:pt x="10" y="199"/>
                      </a:lnTo>
                      <a:lnTo>
                        <a:pt x="10" y="196"/>
                      </a:lnTo>
                      <a:lnTo>
                        <a:pt x="9" y="195"/>
                      </a:lnTo>
                      <a:lnTo>
                        <a:pt x="9" y="194"/>
                      </a:lnTo>
                      <a:lnTo>
                        <a:pt x="9" y="193"/>
                      </a:lnTo>
                      <a:lnTo>
                        <a:pt x="9" y="192"/>
                      </a:lnTo>
                      <a:lnTo>
                        <a:pt x="9" y="191"/>
                      </a:lnTo>
                      <a:lnTo>
                        <a:pt x="9" y="188"/>
                      </a:lnTo>
                      <a:lnTo>
                        <a:pt x="9" y="187"/>
                      </a:lnTo>
                      <a:lnTo>
                        <a:pt x="8" y="187"/>
                      </a:lnTo>
                      <a:lnTo>
                        <a:pt x="8" y="186"/>
                      </a:lnTo>
                      <a:lnTo>
                        <a:pt x="7" y="186"/>
                      </a:lnTo>
                      <a:lnTo>
                        <a:pt x="6" y="186"/>
                      </a:lnTo>
                      <a:lnTo>
                        <a:pt x="6" y="185"/>
                      </a:lnTo>
                      <a:lnTo>
                        <a:pt x="4" y="185"/>
                      </a:lnTo>
                      <a:lnTo>
                        <a:pt x="4" y="184"/>
                      </a:lnTo>
                      <a:lnTo>
                        <a:pt x="6" y="184"/>
                      </a:lnTo>
                      <a:lnTo>
                        <a:pt x="6" y="182"/>
                      </a:lnTo>
                      <a:lnTo>
                        <a:pt x="6" y="181"/>
                      </a:lnTo>
                      <a:lnTo>
                        <a:pt x="7" y="181"/>
                      </a:lnTo>
                      <a:lnTo>
                        <a:pt x="7" y="180"/>
                      </a:lnTo>
                      <a:lnTo>
                        <a:pt x="7" y="179"/>
                      </a:lnTo>
                      <a:lnTo>
                        <a:pt x="8" y="178"/>
                      </a:lnTo>
                      <a:lnTo>
                        <a:pt x="8" y="177"/>
                      </a:lnTo>
                      <a:lnTo>
                        <a:pt x="7" y="175"/>
                      </a:lnTo>
                      <a:lnTo>
                        <a:pt x="7" y="174"/>
                      </a:lnTo>
                      <a:lnTo>
                        <a:pt x="7" y="173"/>
                      </a:lnTo>
                      <a:lnTo>
                        <a:pt x="7" y="172"/>
                      </a:lnTo>
                      <a:lnTo>
                        <a:pt x="8" y="171"/>
                      </a:lnTo>
                      <a:lnTo>
                        <a:pt x="8" y="170"/>
                      </a:lnTo>
                      <a:lnTo>
                        <a:pt x="8" y="166"/>
                      </a:lnTo>
                      <a:lnTo>
                        <a:pt x="7" y="165"/>
                      </a:lnTo>
                      <a:lnTo>
                        <a:pt x="7" y="164"/>
                      </a:lnTo>
                      <a:lnTo>
                        <a:pt x="6" y="164"/>
                      </a:lnTo>
                      <a:lnTo>
                        <a:pt x="6" y="165"/>
                      </a:lnTo>
                      <a:lnTo>
                        <a:pt x="4" y="165"/>
                      </a:lnTo>
                      <a:lnTo>
                        <a:pt x="3" y="165"/>
                      </a:lnTo>
                      <a:lnTo>
                        <a:pt x="2" y="164"/>
                      </a:lnTo>
                      <a:lnTo>
                        <a:pt x="2" y="163"/>
                      </a:lnTo>
                      <a:lnTo>
                        <a:pt x="1" y="161"/>
                      </a:lnTo>
                      <a:lnTo>
                        <a:pt x="0" y="160"/>
                      </a:lnTo>
                      <a:lnTo>
                        <a:pt x="1" y="160"/>
                      </a:lnTo>
                      <a:lnTo>
                        <a:pt x="1" y="159"/>
                      </a:lnTo>
                      <a:lnTo>
                        <a:pt x="2" y="159"/>
                      </a:lnTo>
                      <a:lnTo>
                        <a:pt x="1" y="159"/>
                      </a:lnTo>
                      <a:lnTo>
                        <a:pt x="2" y="158"/>
                      </a:lnTo>
                      <a:lnTo>
                        <a:pt x="3" y="158"/>
                      </a:lnTo>
                      <a:lnTo>
                        <a:pt x="4" y="157"/>
                      </a:lnTo>
                      <a:lnTo>
                        <a:pt x="4" y="156"/>
                      </a:lnTo>
                      <a:lnTo>
                        <a:pt x="6" y="156"/>
                      </a:lnTo>
                      <a:lnTo>
                        <a:pt x="10" y="153"/>
                      </a:lnTo>
                      <a:lnTo>
                        <a:pt x="11" y="153"/>
                      </a:lnTo>
                      <a:lnTo>
                        <a:pt x="13" y="151"/>
                      </a:lnTo>
                      <a:lnTo>
                        <a:pt x="13" y="150"/>
                      </a:lnTo>
                      <a:lnTo>
                        <a:pt x="13" y="149"/>
                      </a:lnTo>
                      <a:lnTo>
                        <a:pt x="14" y="147"/>
                      </a:lnTo>
                      <a:lnTo>
                        <a:pt x="17" y="139"/>
                      </a:lnTo>
                      <a:lnTo>
                        <a:pt x="17" y="138"/>
                      </a:lnTo>
                      <a:lnTo>
                        <a:pt x="18" y="138"/>
                      </a:lnTo>
                      <a:lnTo>
                        <a:pt x="21" y="137"/>
                      </a:lnTo>
                      <a:lnTo>
                        <a:pt x="21" y="136"/>
                      </a:lnTo>
                      <a:lnTo>
                        <a:pt x="21" y="135"/>
                      </a:lnTo>
                      <a:lnTo>
                        <a:pt x="22" y="133"/>
                      </a:lnTo>
                      <a:lnTo>
                        <a:pt x="23" y="131"/>
                      </a:lnTo>
                      <a:lnTo>
                        <a:pt x="23" y="129"/>
                      </a:lnTo>
                      <a:lnTo>
                        <a:pt x="24" y="128"/>
                      </a:lnTo>
                      <a:lnTo>
                        <a:pt x="25" y="128"/>
                      </a:lnTo>
                      <a:lnTo>
                        <a:pt x="25" y="126"/>
                      </a:lnTo>
                      <a:lnTo>
                        <a:pt x="25" y="124"/>
                      </a:lnTo>
                      <a:lnTo>
                        <a:pt x="25" y="123"/>
                      </a:lnTo>
                      <a:lnTo>
                        <a:pt x="27" y="122"/>
                      </a:lnTo>
                      <a:lnTo>
                        <a:pt x="28" y="121"/>
                      </a:lnTo>
                      <a:lnTo>
                        <a:pt x="30" y="119"/>
                      </a:lnTo>
                      <a:lnTo>
                        <a:pt x="31" y="118"/>
                      </a:lnTo>
                      <a:lnTo>
                        <a:pt x="32" y="117"/>
                      </a:lnTo>
                      <a:lnTo>
                        <a:pt x="34" y="117"/>
                      </a:lnTo>
                      <a:lnTo>
                        <a:pt x="32" y="116"/>
                      </a:lnTo>
                      <a:lnTo>
                        <a:pt x="35" y="114"/>
                      </a:lnTo>
                      <a:lnTo>
                        <a:pt x="35" y="112"/>
                      </a:lnTo>
                      <a:lnTo>
                        <a:pt x="36" y="114"/>
                      </a:lnTo>
                      <a:lnTo>
                        <a:pt x="37" y="114"/>
                      </a:lnTo>
                      <a:lnTo>
                        <a:pt x="39" y="112"/>
                      </a:lnTo>
                      <a:lnTo>
                        <a:pt x="41" y="114"/>
                      </a:lnTo>
                      <a:lnTo>
                        <a:pt x="42" y="115"/>
                      </a:lnTo>
                      <a:lnTo>
                        <a:pt x="44" y="115"/>
                      </a:lnTo>
                      <a:lnTo>
                        <a:pt x="49" y="114"/>
                      </a:lnTo>
                      <a:lnTo>
                        <a:pt x="50" y="114"/>
                      </a:lnTo>
                      <a:lnTo>
                        <a:pt x="51" y="112"/>
                      </a:lnTo>
                      <a:lnTo>
                        <a:pt x="51" y="111"/>
                      </a:lnTo>
                      <a:lnTo>
                        <a:pt x="52" y="111"/>
                      </a:lnTo>
                      <a:lnTo>
                        <a:pt x="53" y="110"/>
                      </a:lnTo>
                      <a:lnTo>
                        <a:pt x="56" y="110"/>
                      </a:lnTo>
                      <a:lnTo>
                        <a:pt x="57" y="110"/>
                      </a:lnTo>
                      <a:lnTo>
                        <a:pt x="58" y="110"/>
                      </a:lnTo>
                      <a:lnTo>
                        <a:pt x="58" y="109"/>
                      </a:lnTo>
                      <a:lnTo>
                        <a:pt x="59" y="109"/>
                      </a:lnTo>
                      <a:lnTo>
                        <a:pt x="60" y="109"/>
                      </a:lnTo>
                      <a:lnTo>
                        <a:pt x="63" y="108"/>
                      </a:lnTo>
                      <a:lnTo>
                        <a:pt x="64" y="108"/>
                      </a:lnTo>
                      <a:lnTo>
                        <a:pt x="64" y="105"/>
                      </a:lnTo>
                      <a:lnTo>
                        <a:pt x="64" y="104"/>
                      </a:lnTo>
                      <a:lnTo>
                        <a:pt x="65" y="104"/>
                      </a:lnTo>
                      <a:lnTo>
                        <a:pt x="66" y="104"/>
                      </a:lnTo>
                      <a:lnTo>
                        <a:pt x="66" y="103"/>
                      </a:lnTo>
                      <a:lnTo>
                        <a:pt x="66" y="102"/>
                      </a:lnTo>
                      <a:lnTo>
                        <a:pt x="67" y="102"/>
                      </a:lnTo>
                      <a:lnTo>
                        <a:pt x="68" y="102"/>
                      </a:lnTo>
                      <a:lnTo>
                        <a:pt x="68" y="103"/>
                      </a:lnTo>
                      <a:lnTo>
                        <a:pt x="68" y="104"/>
                      </a:lnTo>
                      <a:lnTo>
                        <a:pt x="70" y="105"/>
                      </a:lnTo>
                      <a:lnTo>
                        <a:pt x="71" y="105"/>
                      </a:lnTo>
                      <a:lnTo>
                        <a:pt x="71" y="107"/>
                      </a:lnTo>
                      <a:lnTo>
                        <a:pt x="71" y="108"/>
                      </a:lnTo>
                      <a:lnTo>
                        <a:pt x="72" y="109"/>
                      </a:lnTo>
                      <a:lnTo>
                        <a:pt x="73" y="109"/>
                      </a:lnTo>
                      <a:lnTo>
                        <a:pt x="74" y="111"/>
                      </a:lnTo>
                      <a:lnTo>
                        <a:pt x="75" y="112"/>
                      </a:lnTo>
                      <a:lnTo>
                        <a:pt x="77" y="112"/>
                      </a:lnTo>
                      <a:lnTo>
                        <a:pt x="78" y="111"/>
                      </a:lnTo>
                      <a:lnTo>
                        <a:pt x="78" y="110"/>
                      </a:lnTo>
                      <a:lnTo>
                        <a:pt x="79" y="109"/>
                      </a:lnTo>
                      <a:lnTo>
                        <a:pt x="80" y="109"/>
                      </a:lnTo>
                      <a:lnTo>
                        <a:pt x="81" y="109"/>
                      </a:lnTo>
                      <a:lnTo>
                        <a:pt x="82" y="109"/>
                      </a:lnTo>
                      <a:lnTo>
                        <a:pt x="82" y="108"/>
                      </a:lnTo>
                      <a:lnTo>
                        <a:pt x="84" y="108"/>
                      </a:lnTo>
                      <a:lnTo>
                        <a:pt x="85" y="108"/>
                      </a:lnTo>
                      <a:lnTo>
                        <a:pt x="85" y="107"/>
                      </a:lnTo>
                      <a:lnTo>
                        <a:pt x="86" y="108"/>
                      </a:lnTo>
                      <a:lnTo>
                        <a:pt x="87" y="108"/>
                      </a:lnTo>
                      <a:lnTo>
                        <a:pt x="87" y="107"/>
                      </a:lnTo>
                      <a:lnTo>
                        <a:pt x="88" y="105"/>
                      </a:lnTo>
                      <a:lnTo>
                        <a:pt x="89" y="105"/>
                      </a:lnTo>
                      <a:lnTo>
                        <a:pt x="89" y="104"/>
                      </a:lnTo>
                      <a:lnTo>
                        <a:pt x="91" y="103"/>
                      </a:lnTo>
                      <a:lnTo>
                        <a:pt x="95" y="102"/>
                      </a:lnTo>
                      <a:lnTo>
                        <a:pt x="95" y="101"/>
                      </a:lnTo>
                      <a:lnTo>
                        <a:pt x="96" y="101"/>
                      </a:lnTo>
                      <a:lnTo>
                        <a:pt x="98" y="101"/>
                      </a:lnTo>
                      <a:lnTo>
                        <a:pt x="99" y="100"/>
                      </a:lnTo>
                      <a:lnTo>
                        <a:pt x="100" y="100"/>
                      </a:lnTo>
                      <a:lnTo>
                        <a:pt x="101" y="100"/>
                      </a:lnTo>
                      <a:lnTo>
                        <a:pt x="102" y="98"/>
                      </a:lnTo>
                      <a:lnTo>
                        <a:pt x="103" y="98"/>
                      </a:lnTo>
                      <a:lnTo>
                        <a:pt x="103" y="97"/>
                      </a:lnTo>
                      <a:lnTo>
                        <a:pt x="105" y="98"/>
                      </a:lnTo>
                      <a:lnTo>
                        <a:pt x="109" y="98"/>
                      </a:lnTo>
                      <a:lnTo>
                        <a:pt x="110" y="98"/>
                      </a:lnTo>
                      <a:lnTo>
                        <a:pt x="112" y="98"/>
                      </a:lnTo>
                      <a:lnTo>
                        <a:pt x="114" y="97"/>
                      </a:lnTo>
                      <a:lnTo>
                        <a:pt x="117" y="97"/>
                      </a:lnTo>
                      <a:lnTo>
                        <a:pt x="131" y="96"/>
                      </a:lnTo>
                      <a:lnTo>
                        <a:pt x="134" y="96"/>
                      </a:lnTo>
                      <a:lnTo>
                        <a:pt x="135" y="95"/>
                      </a:lnTo>
                      <a:lnTo>
                        <a:pt x="135" y="93"/>
                      </a:lnTo>
                      <a:lnTo>
                        <a:pt x="135" y="91"/>
                      </a:lnTo>
                      <a:lnTo>
                        <a:pt x="136" y="90"/>
                      </a:lnTo>
                      <a:lnTo>
                        <a:pt x="137" y="90"/>
                      </a:lnTo>
                      <a:lnTo>
                        <a:pt x="139" y="89"/>
                      </a:lnTo>
                      <a:lnTo>
                        <a:pt x="141" y="88"/>
                      </a:lnTo>
                      <a:lnTo>
                        <a:pt x="142" y="87"/>
                      </a:lnTo>
                      <a:lnTo>
                        <a:pt x="143" y="86"/>
                      </a:lnTo>
                      <a:lnTo>
                        <a:pt x="143" y="84"/>
                      </a:lnTo>
                      <a:lnTo>
                        <a:pt x="144" y="83"/>
                      </a:lnTo>
                      <a:lnTo>
                        <a:pt x="146" y="80"/>
                      </a:lnTo>
                      <a:lnTo>
                        <a:pt x="149" y="77"/>
                      </a:lnTo>
                      <a:lnTo>
                        <a:pt x="149" y="76"/>
                      </a:lnTo>
                      <a:lnTo>
                        <a:pt x="150" y="75"/>
                      </a:lnTo>
                      <a:lnTo>
                        <a:pt x="149" y="74"/>
                      </a:lnTo>
                      <a:lnTo>
                        <a:pt x="148" y="74"/>
                      </a:lnTo>
                      <a:lnTo>
                        <a:pt x="144" y="72"/>
                      </a:lnTo>
                      <a:lnTo>
                        <a:pt x="143" y="70"/>
                      </a:lnTo>
                      <a:lnTo>
                        <a:pt x="142" y="70"/>
                      </a:lnTo>
                      <a:lnTo>
                        <a:pt x="142" y="69"/>
                      </a:lnTo>
                      <a:lnTo>
                        <a:pt x="143" y="68"/>
                      </a:lnTo>
                      <a:lnTo>
                        <a:pt x="144" y="68"/>
                      </a:lnTo>
                      <a:lnTo>
                        <a:pt x="145" y="67"/>
                      </a:lnTo>
                      <a:lnTo>
                        <a:pt x="146" y="66"/>
                      </a:lnTo>
                      <a:lnTo>
                        <a:pt x="149" y="65"/>
                      </a:lnTo>
                      <a:lnTo>
                        <a:pt x="150" y="65"/>
                      </a:lnTo>
                      <a:lnTo>
                        <a:pt x="151" y="65"/>
                      </a:lnTo>
                      <a:lnTo>
                        <a:pt x="152" y="65"/>
                      </a:lnTo>
                      <a:lnTo>
                        <a:pt x="153" y="65"/>
                      </a:lnTo>
                      <a:lnTo>
                        <a:pt x="155" y="65"/>
                      </a:lnTo>
                      <a:lnTo>
                        <a:pt x="156" y="65"/>
                      </a:lnTo>
                      <a:lnTo>
                        <a:pt x="157" y="65"/>
                      </a:lnTo>
                      <a:lnTo>
                        <a:pt x="158" y="65"/>
                      </a:lnTo>
                      <a:lnTo>
                        <a:pt x="158" y="66"/>
                      </a:lnTo>
                      <a:lnTo>
                        <a:pt x="158" y="65"/>
                      </a:lnTo>
                      <a:lnTo>
                        <a:pt x="159" y="65"/>
                      </a:lnTo>
                      <a:lnTo>
                        <a:pt x="160" y="65"/>
                      </a:lnTo>
                      <a:lnTo>
                        <a:pt x="163" y="65"/>
                      </a:lnTo>
                      <a:lnTo>
                        <a:pt x="164" y="65"/>
                      </a:lnTo>
                      <a:lnTo>
                        <a:pt x="165" y="65"/>
                      </a:lnTo>
                      <a:lnTo>
                        <a:pt x="166" y="65"/>
                      </a:lnTo>
                      <a:lnTo>
                        <a:pt x="167" y="65"/>
                      </a:lnTo>
                      <a:lnTo>
                        <a:pt x="169" y="65"/>
                      </a:lnTo>
                      <a:lnTo>
                        <a:pt x="170" y="63"/>
                      </a:lnTo>
                      <a:lnTo>
                        <a:pt x="171" y="63"/>
                      </a:lnTo>
                      <a:lnTo>
                        <a:pt x="172" y="63"/>
                      </a:lnTo>
                      <a:lnTo>
                        <a:pt x="174" y="63"/>
                      </a:lnTo>
                      <a:lnTo>
                        <a:pt x="176" y="63"/>
                      </a:lnTo>
                      <a:lnTo>
                        <a:pt x="177" y="63"/>
                      </a:lnTo>
                      <a:lnTo>
                        <a:pt x="177" y="62"/>
                      </a:lnTo>
                      <a:lnTo>
                        <a:pt x="178" y="62"/>
                      </a:lnTo>
                      <a:lnTo>
                        <a:pt x="178" y="61"/>
                      </a:lnTo>
                      <a:lnTo>
                        <a:pt x="179" y="62"/>
                      </a:lnTo>
                      <a:lnTo>
                        <a:pt x="179" y="61"/>
                      </a:lnTo>
                      <a:lnTo>
                        <a:pt x="180" y="61"/>
                      </a:lnTo>
                      <a:lnTo>
                        <a:pt x="181" y="61"/>
                      </a:lnTo>
                      <a:lnTo>
                        <a:pt x="181" y="60"/>
                      </a:lnTo>
                      <a:lnTo>
                        <a:pt x="183" y="61"/>
                      </a:lnTo>
                      <a:lnTo>
                        <a:pt x="184" y="61"/>
                      </a:lnTo>
                      <a:lnTo>
                        <a:pt x="185" y="61"/>
                      </a:lnTo>
                      <a:lnTo>
                        <a:pt x="185" y="60"/>
                      </a:lnTo>
                      <a:lnTo>
                        <a:pt x="185" y="61"/>
                      </a:lnTo>
                      <a:lnTo>
                        <a:pt x="186" y="61"/>
                      </a:lnTo>
                      <a:lnTo>
                        <a:pt x="187" y="61"/>
                      </a:lnTo>
                      <a:lnTo>
                        <a:pt x="190" y="61"/>
                      </a:lnTo>
                      <a:lnTo>
                        <a:pt x="191" y="61"/>
                      </a:lnTo>
                      <a:lnTo>
                        <a:pt x="192" y="61"/>
                      </a:lnTo>
                      <a:lnTo>
                        <a:pt x="193" y="60"/>
                      </a:lnTo>
                      <a:lnTo>
                        <a:pt x="193" y="59"/>
                      </a:lnTo>
                      <a:lnTo>
                        <a:pt x="194" y="59"/>
                      </a:lnTo>
                      <a:lnTo>
                        <a:pt x="194" y="58"/>
                      </a:lnTo>
                      <a:lnTo>
                        <a:pt x="194" y="56"/>
                      </a:lnTo>
                      <a:lnTo>
                        <a:pt x="195" y="56"/>
                      </a:lnTo>
                      <a:lnTo>
                        <a:pt x="195" y="55"/>
                      </a:lnTo>
                      <a:lnTo>
                        <a:pt x="196" y="55"/>
                      </a:lnTo>
                      <a:lnTo>
                        <a:pt x="198" y="55"/>
                      </a:lnTo>
                      <a:lnTo>
                        <a:pt x="199" y="55"/>
                      </a:lnTo>
                      <a:lnTo>
                        <a:pt x="199" y="54"/>
                      </a:lnTo>
                      <a:lnTo>
                        <a:pt x="200" y="53"/>
                      </a:lnTo>
                      <a:lnTo>
                        <a:pt x="201" y="53"/>
                      </a:lnTo>
                      <a:lnTo>
                        <a:pt x="202" y="53"/>
                      </a:lnTo>
                      <a:lnTo>
                        <a:pt x="202" y="52"/>
                      </a:lnTo>
                      <a:lnTo>
                        <a:pt x="203" y="52"/>
                      </a:lnTo>
                      <a:lnTo>
                        <a:pt x="205" y="52"/>
                      </a:lnTo>
                      <a:lnTo>
                        <a:pt x="205" y="51"/>
                      </a:lnTo>
                      <a:lnTo>
                        <a:pt x="205" y="49"/>
                      </a:lnTo>
                      <a:lnTo>
                        <a:pt x="206" y="49"/>
                      </a:lnTo>
                      <a:lnTo>
                        <a:pt x="207" y="47"/>
                      </a:lnTo>
                      <a:lnTo>
                        <a:pt x="208" y="47"/>
                      </a:lnTo>
                      <a:lnTo>
                        <a:pt x="208" y="46"/>
                      </a:lnTo>
                      <a:lnTo>
                        <a:pt x="209" y="46"/>
                      </a:lnTo>
                      <a:lnTo>
                        <a:pt x="209" y="45"/>
                      </a:lnTo>
                      <a:lnTo>
                        <a:pt x="209" y="44"/>
                      </a:lnTo>
                      <a:lnTo>
                        <a:pt x="209" y="42"/>
                      </a:lnTo>
                      <a:lnTo>
                        <a:pt x="210" y="41"/>
                      </a:lnTo>
                      <a:lnTo>
                        <a:pt x="212" y="40"/>
                      </a:lnTo>
                      <a:lnTo>
                        <a:pt x="212" y="41"/>
                      </a:lnTo>
                      <a:lnTo>
                        <a:pt x="213" y="40"/>
                      </a:lnTo>
                      <a:lnTo>
                        <a:pt x="214" y="39"/>
                      </a:lnTo>
                      <a:lnTo>
                        <a:pt x="214" y="38"/>
                      </a:lnTo>
                      <a:lnTo>
                        <a:pt x="216" y="37"/>
                      </a:lnTo>
                      <a:lnTo>
                        <a:pt x="216" y="35"/>
                      </a:lnTo>
                      <a:lnTo>
                        <a:pt x="219" y="34"/>
                      </a:lnTo>
                      <a:lnTo>
                        <a:pt x="219" y="33"/>
                      </a:lnTo>
                      <a:lnTo>
                        <a:pt x="220" y="34"/>
                      </a:lnTo>
                      <a:lnTo>
                        <a:pt x="221" y="34"/>
                      </a:lnTo>
                      <a:lnTo>
                        <a:pt x="222" y="34"/>
                      </a:lnTo>
                      <a:lnTo>
                        <a:pt x="223" y="33"/>
                      </a:lnTo>
                      <a:lnTo>
                        <a:pt x="223" y="32"/>
                      </a:lnTo>
                      <a:lnTo>
                        <a:pt x="226" y="27"/>
                      </a:lnTo>
                      <a:lnTo>
                        <a:pt x="226" y="26"/>
                      </a:lnTo>
                      <a:lnTo>
                        <a:pt x="227" y="26"/>
                      </a:lnTo>
                      <a:lnTo>
                        <a:pt x="228" y="26"/>
                      </a:lnTo>
                      <a:lnTo>
                        <a:pt x="229" y="26"/>
                      </a:lnTo>
                      <a:lnTo>
                        <a:pt x="230" y="26"/>
                      </a:lnTo>
                      <a:lnTo>
                        <a:pt x="230" y="25"/>
                      </a:lnTo>
                      <a:lnTo>
                        <a:pt x="231" y="25"/>
                      </a:lnTo>
                      <a:lnTo>
                        <a:pt x="231" y="24"/>
                      </a:lnTo>
                      <a:lnTo>
                        <a:pt x="233" y="24"/>
                      </a:lnTo>
                      <a:lnTo>
                        <a:pt x="233" y="23"/>
                      </a:lnTo>
                      <a:lnTo>
                        <a:pt x="233" y="21"/>
                      </a:lnTo>
                      <a:lnTo>
                        <a:pt x="234" y="19"/>
                      </a:lnTo>
                      <a:lnTo>
                        <a:pt x="234" y="18"/>
                      </a:lnTo>
                      <a:lnTo>
                        <a:pt x="233" y="18"/>
                      </a:lnTo>
                      <a:lnTo>
                        <a:pt x="233" y="17"/>
                      </a:lnTo>
                      <a:lnTo>
                        <a:pt x="233" y="16"/>
                      </a:lnTo>
                      <a:lnTo>
                        <a:pt x="233" y="14"/>
                      </a:lnTo>
                      <a:lnTo>
                        <a:pt x="233" y="13"/>
                      </a:lnTo>
                      <a:lnTo>
                        <a:pt x="233" y="12"/>
                      </a:lnTo>
                      <a:lnTo>
                        <a:pt x="234" y="12"/>
                      </a:lnTo>
                      <a:lnTo>
                        <a:pt x="235" y="12"/>
                      </a:lnTo>
                      <a:lnTo>
                        <a:pt x="235" y="11"/>
                      </a:lnTo>
                      <a:lnTo>
                        <a:pt x="236" y="11"/>
                      </a:lnTo>
                      <a:lnTo>
                        <a:pt x="237" y="11"/>
                      </a:lnTo>
                      <a:lnTo>
                        <a:pt x="238" y="11"/>
                      </a:lnTo>
                      <a:lnTo>
                        <a:pt x="240" y="10"/>
                      </a:lnTo>
                      <a:lnTo>
                        <a:pt x="242" y="9"/>
                      </a:lnTo>
                      <a:lnTo>
                        <a:pt x="242" y="7"/>
                      </a:lnTo>
                      <a:lnTo>
                        <a:pt x="242" y="6"/>
                      </a:lnTo>
                      <a:lnTo>
                        <a:pt x="243" y="6"/>
                      </a:lnTo>
                      <a:lnTo>
                        <a:pt x="245" y="6"/>
                      </a:lnTo>
                      <a:lnTo>
                        <a:pt x="247" y="6"/>
                      </a:lnTo>
                      <a:lnTo>
                        <a:pt x="248" y="6"/>
                      </a:lnTo>
                      <a:lnTo>
                        <a:pt x="248" y="5"/>
                      </a:lnTo>
                      <a:lnTo>
                        <a:pt x="249" y="4"/>
                      </a:lnTo>
                      <a:lnTo>
                        <a:pt x="250" y="4"/>
                      </a:lnTo>
                      <a:lnTo>
                        <a:pt x="251" y="4"/>
                      </a:lnTo>
                      <a:lnTo>
                        <a:pt x="251" y="3"/>
                      </a:lnTo>
                      <a:lnTo>
                        <a:pt x="252" y="3"/>
                      </a:lnTo>
                      <a:lnTo>
                        <a:pt x="254" y="2"/>
                      </a:lnTo>
                      <a:lnTo>
                        <a:pt x="255" y="2"/>
                      </a:lnTo>
                      <a:lnTo>
                        <a:pt x="256" y="0"/>
                      </a:lnTo>
                      <a:lnTo>
                        <a:pt x="257" y="0"/>
                      </a:lnTo>
                      <a:lnTo>
                        <a:pt x="258" y="0"/>
                      </a:lnTo>
                      <a:lnTo>
                        <a:pt x="258" y="2"/>
                      </a:lnTo>
                      <a:lnTo>
                        <a:pt x="259" y="2"/>
                      </a:lnTo>
                      <a:lnTo>
                        <a:pt x="260" y="2"/>
                      </a:lnTo>
                      <a:lnTo>
                        <a:pt x="262" y="2"/>
                      </a:lnTo>
                      <a:lnTo>
                        <a:pt x="263" y="2"/>
                      </a:lnTo>
                      <a:lnTo>
                        <a:pt x="264" y="2"/>
                      </a:lnTo>
                      <a:lnTo>
                        <a:pt x="265" y="3"/>
                      </a:lnTo>
                      <a:lnTo>
                        <a:pt x="267" y="3"/>
                      </a:lnTo>
                      <a:lnTo>
                        <a:pt x="269" y="3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78"/>
                <p:cNvSpPr>
                  <a:spLocks noEditPoints="1"/>
                </p:cNvSpPr>
                <p:nvPr/>
              </p:nvSpPr>
              <p:spPr bwMode="auto">
                <a:xfrm>
                  <a:off x="4719029" y="3612339"/>
                  <a:ext cx="307975" cy="323847"/>
                </a:xfrm>
                <a:custGeom>
                  <a:avLst/>
                  <a:gdLst>
                    <a:gd name="T0" fmla="*/ 76 w 194"/>
                    <a:gd name="T1" fmla="*/ 3 h 204"/>
                    <a:gd name="T2" fmla="*/ 75 w 194"/>
                    <a:gd name="T3" fmla="*/ 13 h 204"/>
                    <a:gd name="T4" fmla="*/ 85 w 194"/>
                    <a:gd name="T5" fmla="*/ 11 h 204"/>
                    <a:gd name="T6" fmla="*/ 102 w 194"/>
                    <a:gd name="T7" fmla="*/ 14 h 204"/>
                    <a:gd name="T8" fmla="*/ 111 w 194"/>
                    <a:gd name="T9" fmla="*/ 17 h 204"/>
                    <a:gd name="T10" fmla="*/ 115 w 194"/>
                    <a:gd name="T11" fmla="*/ 23 h 204"/>
                    <a:gd name="T12" fmla="*/ 121 w 194"/>
                    <a:gd name="T13" fmla="*/ 31 h 204"/>
                    <a:gd name="T14" fmla="*/ 129 w 194"/>
                    <a:gd name="T15" fmla="*/ 30 h 204"/>
                    <a:gd name="T16" fmla="*/ 137 w 194"/>
                    <a:gd name="T17" fmla="*/ 31 h 204"/>
                    <a:gd name="T18" fmla="*/ 148 w 194"/>
                    <a:gd name="T19" fmla="*/ 27 h 204"/>
                    <a:gd name="T20" fmla="*/ 168 w 194"/>
                    <a:gd name="T21" fmla="*/ 25 h 204"/>
                    <a:gd name="T22" fmla="*/ 179 w 194"/>
                    <a:gd name="T23" fmla="*/ 34 h 204"/>
                    <a:gd name="T24" fmla="*/ 189 w 194"/>
                    <a:gd name="T25" fmla="*/ 44 h 204"/>
                    <a:gd name="T26" fmla="*/ 190 w 194"/>
                    <a:gd name="T27" fmla="*/ 56 h 204"/>
                    <a:gd name="T28" fmla="*/ 191 w 194"/>
                    <a:gd name="T29" fmla="*/ 84 h 204"/>
                    <a:gd name="T30" fmla="*/ 180 w 194"/>
                    <a:gd name="T31" fmla="*/ 99 h 204"/>
                    <a:gd name="T32" fmla="*/ 171 w 194"/>
                    <a:gd name="T33" fmla="*/ 129 h 204"/>
                    <a:gd name="T34" fmla="*/ 182 w 194"/>
                    <a:gd name="T35" fmla="*/ 162 h 204"/>
                    <a:gd name="T36" fmla="*/ 187 w 194"/>
                    <a:gd name="T37" fmla="*/ 175 h 204"/>
                    <a:gd name="T38" fmla="*/ 175 w 194"/>
                    <a:gd name="T39" fmla="*/ 177 h 204"/>
                    <a:gd name="T40" fmla="*/ 170 w 194"/>
                    <a:gd name="T41" fmla="*/ 172 h 204"/>
                    <a:gd name="T42" fmla="*/ 169 w 194"/>
                    <a:gd name="T43" fmla="*/ 175 h 204"/>
                    <a:gd name="T44" fmla="*/ 155 w 194"/>
                    <a:gd name="T45" fmla="*/ 176 h 204"/>
                    <a:gd name="T46" fmla="*/ 155 w 194"/>
                    <a:gd name="T47" fmla="*/ 174 h 204"/>
                    <a:gd name="T48" fmla="*/ 151 w 194"/>
                    <a:gd name="T49" fmla="*/ 170 h 204"/>
                    <a:gd name="T50" fmla="*/ 144 w 194"/>
                    <a:gd name="T51" fmla="*/ 172 h 204"/>
                    <a:gd name="T52" fmla="*/ 133 w 194"/>
                    <a:gd name="T53" fmla="*/ 174 h 204"/>
                    <a:gd name="T54" fmla="*/ 127 w 194"/>
                    <a:gd name="T55" fmla="*/ 174 h 204"/>
                    <a:gd name="T56" fmla="*/ 125 w 194"/>
                    <a:gd name="T57" fmla="*/ 177 h 204"/>
                    <a:gd name="T58" fmla="*/ 135 w 194"/>
                    <a:gd name="T59" fmla="*/ 174 h 204"/>
                    <a:gd name="T60" fmla="*/ 123 w 194"/>
                    <a:gd name="T61" fmla="*/ 177 h 204"/>
                    <a:gd name="T62" fmla="*/ 111 w 194"/>
                    <a:gd name="T63" fmla="*/ 176 h 204"/>
                    <a:gd name="T64" fmla="*/ 105 w 194"/>
                    <a:gd name="T65" fmla="*/ 178 h 204"/>
                    <a:gd name="T66" fmla="*/ 111 w 194"/>
                    <a:gd name="T67" fmla="*/ 177 h 204"/>
                    <a:gd name="T68" fmla="*/ 108 w 194"/>
                    <a:gd name="T69" fmla="*/ 178 h 204"/>
                    <a:gd name="T70" fmla="*/ 71 w 194"/>
                    <a:gd name="T71" fmla="*/ 189 h 204"/>
                    <a:gd name="T72" fmla="*/ 48 w 194"/>
                    <a:gd name="T73" fmla="*/ 198 h 204"/>
                    <a:gd name="T74" fmla="*/ 35 w 194"/>
                    <a:gd name="T75" fmla="*/ 191 h 204"/>
                    <a:gd name="T76" fmla="*/ 37 w 194"/>
                    <a:gd name="T77" fmla="*/ 178 h 204"/>
                    <a:gd name="T78" fmla="*/ 38 w 194"/>
                    <a:gd name="T79" fmla="*/ 169 h 204"/>
                    <a:gd name="T80" fmla="*/ 36 w 194"/>
                    <a:gd name="T81" fmla="*/ 157 h 204"/>
                    <a:gd name="T82" fmla="*/ 27 w 194"/>
                    <a:gd name="T83" fmla="*/ 151 h 204"/>
                    <a:gd name="T84" fmla="*/ 16 w 194"/>
                    <a:gd name="T85" fmla="*/ 142 h 204"/>
                    <a:gd name="T86" fmla="*/ 6 w 194"/>
                    <a:gd name="T87" fmla="*/ 137 h 204"/>
                    <a:gd name="T88" fmla="*/ 9 w 194"/>
                    <a:gd name="T89" fmla="*/ 128 h 204"/>
                    <a:gd name="T90" fmla="*/ 9 w 194"/>
                    <a:gd name="T91" fmla="*/ 113 h 204"/>
                    <a:gd name="T92" fmla="*/ 9 w 194"/>
                    <a:gd name="T93" fmla="*/ 101 h 204"/>
                    <a:gd name="T94" fmla="*/ 15 w 194"/>
                    <a:gd name="T95" fmla="*/ 93 h 204"/>
                    <a:gd name="T96" fmla="*/ 18 w 194"/>
                    <a:gd name="T97" fmla="*/ 83 h 204"/>
                    <a:gd name="T98" fmla="*/ 19 w 194"/>
                    <a:gd name="T99" fmla="*/ 72 h 204"/>
                    <a:gd name="T100" fmla="*/ 29 w 194"/>
                    <a:gd name="T101" fmla="*/ 72 h 204"/>
                    <a:gd name="T102" fmla="*/ 21 w 194"/>
                    <a:gd name="T103" fmla="*/ 59 h 204"/>
                    <a:gd name="T104" fmla="*/ 21 w 194"/>
                    <a:gd name="T105" fmla="*/ 49 h 204"/>
                    <a:gd name="T106" fmla="*/ 14 w 194"/>
                    <a:gd name="T107" fmla="*/ 29 h 204"/>
                    <a:gd name="T108" fmla="*/ 19 w 194"/>
                    <a:gd name="T109" fmla="*/ 18 h 204"/>
                    <a:gd name="T110" fmla="*/ 28 w 194"/>
                    <a:gd name="T111" fmla="*/ 10 h 204"/>
                    <a:gd name="T112" fmla="*/ 38 w 194"/>
                    <a:gd name="T113" fmla="*/ 13 h 204"/>
                    <a:gd name="T114" fmla="*/ 50 w 194"/>
                    <a:gd name="T115" fmla="*/ 16 h 204"/>
                    <a:gd name="T116" fmla="*/ 62 w 194"/>
                    <a:gd name="T117" fmla="*/ 9 h 204"/>
                    <a:gd name="T118" fmla="*/ 65 w 194"/>
                    <a:gd name="T119" fmla="*/ 4 h 204"/>
                    <a:gd name="T120" fmla="*/ 75 w 194"/>
                    <a:gd name="T121" fmla="*/ 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94" h="204">
                      <a:moveTo>
                        <a:pt x="173" y="177"/>
                      </a:moveTo>
                      <a:lnTo>
                        <a:pt x="175" y="177"/>
                      </a:lnTo>
                      <a:lnTo>
                        <a:pt x="176" y="178"/>
                      </a:lnTo>
                      <a:lnTo>
                        <a:pt x="175" y="178"/>
                      </a:lnTo>
                      <a:lnTo>
                        <a:pt x="171" y="178"/>
                      </a:lnTo>
                      <a:lnTo>
                        <a:pt x="171" y="177"/>
                      </a:lnTo>
                      <a:lnTo>
                        <a:pt x="172" y="176"/>
                      </a:lnTo>
                      <a:lnTo>
                        <a:pt x="173" y="176"/>
                      </a:lnTo>
                      <a:lnTo>
                        <a:pt x="173" y="177"/>
                      </a:lnTo>
                      <a:close/>
                      <a:moveTo>
                        <a:pt x="75" y="1"/>
                      </a:moveTo>
                      <a:lnTo>
                        <a:pt x="73" y="2"/>
                      </a:lnTo>
                      <a:lnTo>
                        <a:pt x="75" y="2"/>
                      </a:lnTo>
                      <a:lnTo>
                        <a:pt x="76" y="2"/>
                      </a:lnTo>
                      <a:lnTo>
                        <a:pt x="76" y="3"/>
                      </a:lnTo>
                      <a:lnTo>
                        <a:pt x="75" y="3"/>
                      </a:lnTo>
                      <a:lnTo>
                        <a:pt x="75" y="4"/>
                      </a:lnTo>
                      <a:lnTo>
                        <a:pt x="75" y="6"/>
                      </a:lnTo>
                      <a:lnTo>
                        <a:pt x="73" y="6"/>
                      </a:lnTo>
                      <a:lnTo>
                        <a:pt x="73" y="7"/>
                      </a:lnTo>
                      <a:lnTo>
                        <a:pt x="75" y="7"/>
                      </a:lnTo>
                      <a:lnTo>
                        <a:pt x="76" y="7"/>
                      </a:lnTo>
                      <a:lnTo>
                        <a:pt x="76" y="8"/>
                      </a:lnTo>
                      <a:lnTo>
                        <a:pt x="76" y="9"/>
                      </a:lnTo>
                      <a:lnTo>
                        <a:pt x="76" y="10"/>
                      </a:lnTo>
                      <a:lnTo>
                        <a:pt x="76" y="11"/>
                      </a:lnTo>
                      <a:lnTo>
                        <a:pt x="76" y="13"/>
                      </a:lnTo>
                      <a:lnTo>
                        <a:pt x="76" y="14"/>
                      </a:lnTo>
                      <a:lnTo>
                        <a:pt x="75" y="13"/>
                      </a:lnTo>
                      <a:lnTo>
                        <a:pt x="75" y="14"/>
                      </a:lnTo>
                      <a:lnTo>
                        <a:pt x="75" y="15"/>
                      </a:lnTo>
                      <a:lnTo>
                        <a:pt x="76" y="15"/>
                      </a:lnTo>
                      <a:lnTo>
                        <a:pt x="76" y="16"/>
                      </a:lnTo>
                      <a:lnTo>
                        <a:pt x="79" y="17"/>
                      </a:lnTo>
                      <a:lnTo>
                        <a:pt x="82" y="17"/>
                      </a:lnTo>
                      <a:lnTo>
                        <a:pt x="82" y="16"/>
                      </a:lnTo>
                      <a:lnTo>
                        <a:pt x="83" y="16"/>
                      </a:lnTo>
                      <a:lnTo>
                        <a:pt x="83" y="15"/>
                      </a:lnTo>
                      <a:lnTo>
                        <a:pt x="83" y="14"/>
                      </a:lnTo>
                      <a:lnTo>
                        <a:pt x="85" y="15"/>
                      </a:lnTo>
                      <a:lnTo>
                        <a:pt x="85" y="14"/>
                      </a:lnTo>
                      <a:lnTo>
                        <a:pt x="85" y="13"/>
                      </a:lnTo>
                      <a:lnTo>
                        <a:pt x="85" y="11"/>
                      </a:lnTo>
                      <a:lnTo>
                        <a:pt x="86" y="11"/>
                      </a:lnTo>
                      <a:lnTo>
                        <a:pt x="88" y="9"/>
                      </a:lnTo>
                      <a:lnTo>
                        <a:pt x="92" y="9"/>
                      </a:lnTo>
                      <a:lnTo>
                        <a:pt x="94" y="8"/>
                      </a:lnTo>
                      <a:lnTo>
                        <a:pt x="95" y="8"/>
                      </a:lnTo>
                      <a:lnTo>
                        <a:pt x="97" y="9"/>
                      </a:lnTo>
                      <a:lnTo>
                        <a:pt x="98" y="9"/>
                      </a:lnTo>
                      <a:lnTo>
                        <a:pt x="98" y="10"/>
                      </a:lnTo>
                      <a:lnTo>
                        <a:pt x="99" y="11"/>
                      </a:lnTo>
                      <a:lnTo>
                        <a:pt x="100" y="11"/>
                      </a:lnTo>
                      <a:lnTo>
                        <a:pt x="100" y="13"/>
                      </a:lnTo>
                      <a:lnTo>
                        <a:pt x="101" y="13"/>
                      </a:lnTo>
                      <a:lnTo>
                        <a:pt x="101" y="14"/>
                      </a:lnTo>
                      <a:lnTo>
                        <a:pt x="102" y="14"/>
                      </a:lnTo>
                      <a:lnTo>
                        <a:pt x="102" y="13"/>
                      </a:lnTo>
                      <a:lnTo>
                        <a:pt x="104" y="13"/>
                      </a:lnTo>
                      <a:lnTo>
                        <a:pt x="105" y="13"/>
                      </a:lnTo>
                      <a:lnTo>
                        <a:pt x="106" y="13"/>
                      </a:lnTo>
                      <a:lnTo>
                        <a:pt x="107" y="13"/>
                      </a:lnTo>
                      <a:lnTo>
                        <a:pt x="108" y="14"/>
                      </a:lnTo>
                      <a:lnTo>
                        <a:pt x="109" y="13"/>
                      </a:lnTo>
                      <a:lnTo>
                        <a:pt x="111" y="14"/>
                      </a:lnTo>
                      <a:lnTo>
                        <a:pt x="111" y="15"/>
                      </a:lnTo>
                      <a:lnTo>
                        <a:pt x="111" y="16"/>
                      </a:lnTo>
                      <a:lnTo>
                        <a:pt x="111" y="15"/>
                      </a:lnTo>
                      <a:lnTo>
                        <a:pt x="112" y="16"/>
                      </a:lnTo>
                      <a:lnTo>
                        <a:pt x="111" y="16"/>
                      </a:lnTo>
                      <a:lnTo>
                        <a:pt x="111" y="17"/>
                      </a:lnTo>
                      <a:lnTo>
                        <a:pt x="112" y="17"/>
                      </a:lnTo>
                      <a:lnTo>
                        <a:pt x="113" y="18"/>
                      </a:lnTo>
                      <a:lnTo>
                        <a:pt x="112" y="18"/>
                      </a:lnTo>
                      <a:lnTo>
                        <a:pt x="112" y="20"/>
                      </a:lnTo>
                      <a:lnTo>
                        <a:pt x="113" y="20"/>
                      </a:lnTo>
                      <a:lnTo>
                        <a:pt x="112" y="20"/>
                      </a:lnTo>
                      <a:lnTo>
                        <a:pt x="113" y="20"/>
                      </a:lnTo>
                      <a:lnTo>
                        <a:pt x="114" y="20"/>
                      </a:lnTo>
                      <a:lnTo>
                        <a:pt x="114" y="21"/>
                      </a:lnTo>
                      <a:lnTo>
                        <a:pt x="115" y="21"/>
                      </a:lnTo>
                      <a:lnTo>
                        <a:pt x="115" y="22"/>
                      </a:lnTo>
                      <a:lnTo>
                        <a:pt x="114" y="22"/>
                      </a:lnTo>
                      <a:lnTo>
                        <a:pt x="114" y="23"/>
                      </a:lnTo>
                      <a:lnTo>
                        <a:pt x="115" y="23"/>
                      </a:lnTo>
                      <a:lnTo>
                        <a:pt x="115" y="24"/>
                      </a:lnTo>
                      <a:lnTo>
                        <a:pt x="115" y="25"/>
                      </a:lnTo>
                      <a:lnTo>
                        <a:pt x="116" y="27"/>
                      </a:lnTo>
                      <a:lnTo>
                        <a:pt x="118" y="27"/>
                      </a:lnTo>
                      <a:lnTo>
                        <a:pt x="119" y="27"/>
                      </a:lnTo>
                      <a:lnTo>
                        <a:pt x="120" y="27"/>
                      </a:lnTo>
                      <a:lnTo>
                        <a:pt x="120" y="28"/>
                      </a:lnTo>
                      <a:lnTo>
                        <a:pt x="121" y="28"/>
                      </a:lnTo>
                      <a:lnTo>
                        <a:pt x="121" y="29"/>
                      </a:lnTo>
                      <a:lnTo>
                        <a:pt x="120" y="30"/>
                      </a:lnTo>
                      <a:lnTo>
                        <a:pt x="120" y="29"/>
                      </a:lnTo>
                      <a:lnTo>
                        <a:pt x="120" y="30"/>
                      </a:lnTo>
                      <a:lnTo>
                        <a:pt x="121" y="30"/>
                      </a:lnTo>
                      <a:lnTo>
                        <a:pt x="121" y="31"/>
                      </a:lnTo>
                      <a:lnTo>
                        <a:pt x="122" y="31"/>
                      </a:lnTo>
                      <a:lnTo>
                        <a:pt x="121" y="30"/>
                      </a:lnTo>
                      <a:lnTo>
                        <a:pt x="122" y="30"/>
                      </a:lnTo>
                      <a:lnTo>
                        <a:pt x="122" y="31"/>
                      </a:lnTo>
                      <a:lnTo>
                        <a:pt x="123" y="31"/>
                      </a:lnTo>
                      <a:lnTo>
                        <a:pt x="123" y="32"/>
                      </a:lnTo>
                      <a:lnTo>
                        <a:pt x="125" y="32"/>
                      </a:lnTo>
                      <a:lnTo>
                        <a:pt x="126" y="32"/>
                      </a:lnTo>
                      <a:lnTo>
                        <a:pt x="126" y="31"/>
                      </a:lnTo>
                      <a:lnTo>
                        <a:pt x="127" y="31"/>
                      </a:lnTo>
                      <a:lnTo>
                        <a:pt x="127" y="32"/>
                      </a:lnTo>
                      <a:lnTo>
                        <a:pt x="128" y="32"/>
                      </a:lnTo>
                      <a:lnTo>
                        <a:pt x="128" y="31"/>
                      </a:lnTo>
                      <a:lnTo>
                        <a:pt x="129" y="30"/>
                      </a:lnTo>
                      <a:lnTo>
                        <a:pt x="130" y="31"/>
                      </a:lnTo>
                      <a:lnTo>
                        <a:pt x="129" y="31"/>
                      </a:lnTo>
                      <a:lnTo>
                        <a:pt x="129" y="32"/>
                      </a:lnTo>
                      <a:lnTo>
                        <a:pt x="130" y="34"/>
                      </a:lnTo>
                      <a:lnTo>
                        <a:pt x="132" y="34"/>
                      </a:lnTo>
                      <a:lnTo>
                        <a:pt x="133" y="34"/>
                      </a:lnTo>
                      <a:lnTo>
                        <a:pt x="134" y="35"/>
                      </a:lnTo>
                      <a:lnTo>
                        <a:pt x="134" y="36"/>
                      </a:lnTo>
                      <a:lnTo>
                        <a:pt x="134" y="35"/>
                      </a:lnTo>
                      <a:lnTo>
                        <a:pt x="135" y="35"/>
                      </a:lnTo>
                      <a:lnTo>
                        <a:pt x="136" y="35"/>
                      </a:lnTo>
                      <a:lnTo>
                        <a:pt x="136" y="34"/>
                      </a:lnTo>
                      <a:lnTo>
                        <a:pt x="136" y="32"/>
                      </a:lnTo>
                      <a:lnTo>
                        <a:pt x="137" y="31"/>
                      </a:lnTo>
                      <a:lnTo>
                        <a:pt x="136" y="31"/>
                      </a:lnTo>
                      <a:lnTo>
                        <a:pt x="137" y="30"/>
                      </a:lnTo>
                      <a:lnTo>
                        <a:pt x="139" y="30"/>
                      </a:lnTo>
                      <a:lnTo>
                        <a:pt x="140" y="30"/>
                      </a:lnTo>
                      <a:lnTo>
                        <a:pt x="141" y="29"/>
                      </a:lnTo>
                      <a:lnTo>
                        <a:pt x="141" y="28"/>
                      </a:lnTo>
                      <a:lnTo>
                        <a:pt x="142" y="28"/>
                      </a:lnTo>
                      <a:lnTo>
                        <a:pt x="143" y="29"/>
                      </a:lnTo>
                      <a:lnTo>
                        <a:pt x="144" y="29"/>
                      </a:lnTo>
                      <a:lnTo>
                        <a:pt x="144" y="28"/>
                      </a:lnTo>
                      <a:lnTo>
                        <a:pt x="146" y="28"/>
                      </a:lnTo>
                      <a:lnTo>
                        <a:pt x="147" y="28"/>
                      </a:lnTo>
                      <a:lnTo>
                        <a:pt x="147" y="27"/>
                      </a:lnTo>
                      <a:lnTo>
                        <a:pt x="148" y="27"/>
                      </a:lnTo>
                      <a:lnTo>
                        <a:pt x="149" y="25"/>
                      </a:lnTo>
                      <a:lnTo>
                        <a:pt x="151" y="25"/>
                      </a:lnTo>
                      <a:lnTo>
                        <a:pt x="152" y="25"/>
                      </a:lnTo>
                      <a:lnTo>
                        <a:pt x="152" y="24"/>
                      </a:lnTo>
                      <a:lnTo>
                        <a:pt x="154" y="24"/>
                      </a:lnTo>
                      <a:lnTo>
                        <a:pt x="155" y="24"/>
                      </a:lnTo>
                      <a:lnTo>
                        <a:pt x="156" y="24"/>
                      </a:lnTo>
                      <a:lnTo>
                        <a:pt x="156" y="23"/>
                      </a:lnTo>
                      <a:lnTo>
                        <a:pt x="157" y="24"/>
                      </a:lnTo>
                      <a:lnTo>
                        <a:pt x="158" y="24"/>
                      </a:lnTo>
                      <a:lnTo>
                        <a:pt x="161" y="24"/>
                      </a:lnTo>
                      <a:lnTo>
                        <a:pt x="165" y="24"/>
                      </a:lnTo>
                      <a:lnTo>
                        <a:pt x="166" y="25"/>
                      </a:lnTo>
                      <a:lnTo>
                        <a:pt x="168" y="25"/>
                      </a:lnTo>
                      <a:lnTo>
                        <a:pt x="168" y="27"/>
                      </a:lnTo>
                      <a:lnTo>
                        <a:pt x="169" y="27"/>
                      </a:lnTo>
                      <a:lnTo>
                        <a:pt x="170" y="25"/>
                      </a:lnTo>
                      <a:lnTo>
                        <a:pt x="171" y="24"/>
                      </a:lnTo>
                      <a:lnTo>
                        <a:pt x="171" y="25"/>
                      </a:lnTo>
                      <a:lnTo>
                        <a:pt x="171" y="27"/>
                      </a:lnTo>
                      <a:lnTo>
                        <a:pt x="172" y="27"/>
                      </a:lnTo>
                      <a:lnTo>
                        <a:pt x="173" y="28"/>
                      </a:lnTo>
                      <a:lnTo>
                        <a:pt x="175" y="30"/>
                      </a:lnTo>
                      <a:lnTo>
                        <a:pt x="175" y="31"/>
                      </a:lnTo>
                      <a:lnTo>
                        <a:pt x="176" y="31"/>
                      </a:lnTo>
                      <a:lnTo>
                        <a:pt x="177" y="30"/>
                      </a:lnTo>
                      <a:lnTo>
                        <a:pt x="178" y="31"/>
                      </a:lnTo>
                      <a:lnTo>
                        <a:pt x="179" y="34"/>
                      </a:lnTo>
                      <a:lnTo>
                        <a:pt x="180" y="36"/>
                      </a:lnTo>
                      <a:lnTo>
                        <a:pt x="184" y="41"/>
                      </a:lnTo>
                      <a:lnTo>
                        <a:pt x="185" y="41"/>
                      </a:lnTo>
                      <a:lnTo>
                        <a:pt x="186" y="41"/>
                      </a:lnTo>
                      <a:lnTo>
                        <a:pt x="186" y="39"/>
                      </a:lnTo>
                      <a:lnTo>
                        <a:pt x="187" y="38"/>
                      </a:lnTo>
                      <a:lnTo>
                        <a:pt x="189" y="38"/>
                      </a:lnTo>
                      <a:lnTo>
                        <a:pt x="189" y="39"/>
                      </a:lnTo>
                      <a:lnTo>
                        <a:pt x="187" y="41"/>
                      </a:lnTo>
                      <a:lnTo>
                        <a:pt x="189" y="41"/>
                      </a:lnTo>
                      <a:lnTo>
                        <a:pt x="189" y="42"/>
                      </a:lnTo>
                      <a:lnTo>
                        <a:pt x="187" y="43"/>
                      </a:lnTo>
                      <a:lnTo>
                        <a:pt x="187" y="44"/>
                      </a:lnTo>
                      <a:lnTo>
                        <a:pt x="189" y="44"/>
                      </a:lnTo>
                      <a:lnTo>
                        <a:pt x="189" y="45"/>
                      </a:lnTo>
                      <a:lnTo>
                        <a:pt x="189" y="46"/>
                      </a:lnTo>
                      <a:lnTo>
                        <a:pt x="187" y="46"/>
                      </a:lnTo>
                      <a:lnTo>
                        <a:pt x="187" y="48"/>
                      </a:lnTo>
                      <a:lnTo>
                        <a:pt x="186" y="49"/>
                      </a:lnTo>
                      <a:lnTo>
                        <a:pt x="185" y="49"/>
                      </a:lnTo>
                      <a:lnTo>
                        <a:pt x="185" y="50"/>
                      </a:lnTo>
                      <a:lnTo>
                        <a:pt x="185" y="51"/>
                      </a:lnTo>
                      <a:lnTo>
                        <a:pt x="185" y="52"/>
                      </a:lnTo>
                      <a:lnTo>
                        <a:pt x="186" y="52"/>
                      </a:lnTo>
                      <a:lnTo>
                        <a:pt x="187" y="52"/>
                      </a:lnTo>
                      <a:lnTo>
                        <a:pt x="189" y="53"/>
                      </a:lnTo>
                      <a:lnTo>
                        <a:pt x="189" y="55"/>
                      </a:lnTo>
                      <a:lnTo>
                        <a:pt x="190" y="56"/>
                      </a:lnTo>
                      <a:lnTo>
                        <a:pt x="190" y="57"/>
                      </a:lnTo>
                      <a:lnTo>
                        <a:pt x="191" y="59"/>
                      </a:lnTo>
                      <a:lnTo>
                        <a:pt x="190" y="60"/>
                      </a:lnTo>
                      <a:lnTo>
                        <a:pt x="191" y="60"/>
                      </a:lnTo>
                      <a:lnTo>
                        <a:pt x="191" y="62"/>
                      </a:lnTo>
                      <a:lnTo>
                        <a:pt x="192" y="70"/>
                      </a:lnTo>
                      <a:lnTo>
                        <a:pt x="194" y="79"/>
                      </a:lnTo>
                      <a:lnTo>
                        <a:pt x="193" y="79"/>
                      </a:lnTo>
                      <a:lnTo>
                        <a:pt x="192" y="80"/>
                      </a:lnTo>
                      <a:lnTo>
                        <a:pt x="191" y="80"/>
                      </a:lnTo>
                      <a:lnTo>
                        <a:pt x="190" y="81"/>
                      </a:lnTo>
                      <a:lnTo>
                        <a:pt x="191" y="81"/>
                      </a:lnTo>
                      <a:lnTo>
                        <a:pt x="191" y="83"/>
                      </a:lnTo>
                      <a:lnTo>
                        <a:pt x="191" y="84"/>
                      </a:lnTo>
                      <a:lnTo>
                        <a:pt x="191" y="85"/>
                      </a:lnTo>
                      <a:lnTo>
                        <a:pt x="190" y="85"/>
                      </a:lnTo>
                      <a:lnTo>
                        <a:pt x="189" y="85"/>
                      </a:lnTo>
                      <a:lnTo>
                        <a:pt x="187" y="86"/>
                      </a:lnTo>
                      <a:lnTo>
                        <a:pt x="186" y="87"/>
                      </a:lnTo>
                      <a:lnTo>
                        <a:pt x="185" y="88"/>
                      </a:lnTo>
                      <a:lnTo>
                        <a:pt x="185" y="87"/>
                      </a:lnTo>
                      <a:lnTo>
                        <a:pt x="185" y="90"/>
                      </a:lnTo>
                      <a:lnTo>
                        <a:pt x="185" y="91"/>
                      </a:lnTo>
                      <a:lnTo>
                        <a:pt x="184" y="91"/>
                      </a:lnTo>
                      <a:lnTo>
                        <a:pt x="184" y="92"/>
                      </a:lnTo>
                      <a:lnTo>
                        <a:pt x="183" y="93"/>
                      </a:lnTo>
                      <a:lnTo>
                        <a:pt x="180" y="98"/>
                      </a:lnTo>
                      <a:lnTo>
                        <a:pt x="180" y="99"/>
                      </a:lnTo>
                      <a:lnTo>
                        <a:pt x="179" y="109"/>
                      </a:lnTo>
                      <a:lnTo>
                        <a:pt x="179" y="111"/>
                      </a:lnTo>
                      <a:lnTo>
                        <a:pt x="179" y="112"/>
                      </a:lnTo>
                      <a:lnTo>
                        <a:pt x="178" y="113"/>
                      </a:lnTo>
                      <a:lnTo>
                        <a:pt x="178" y="114"/>
                      </a:lnTo>
                      <a:lnTo>
                        <a:pt x="177" y="115"/>
                      </a:lnTo>
                      <a:lnTo>
                        <a:pt x="176" y="116"/>
                      </a:lnTo>
                      <a:lnTo>
                        <a:pt x="171" y="122"/>
                      </a:lnTo>
                      <a:lnTo>
                        <a:pt x="171" y="123"/>
                      </a:lnTo>
                      <a:lnTo>
                        <a:pt x="171" y="125"/>
                      </a:lnTo>
                      <a:lnTo>
                        <a:pt x="171" y="126"/>
                      </a:lnTo>
                      <a:lnTo>
                        <a:pt x="172" y="127"/>
                      </a:lnTo>
                      <a:lnTo>
                        <a:pt x="171" y="128"/>
                      </a:lnTo>
                      <a:lnTo>
                        <a:pt x="171" y="129"/>
                      </a:lnTo>
                      <a:lnTo>
                        <a:pt x="171" y="130"/>
                      </a:lnTo>
                      <a:lnTo>
                        <a:pt x="173" y="141"/>
                      </a:lnTo>
                      <a:lnTo>
                        <a:pt x="173" y="142"/>
                      </a:lnTo>
                      <a:lnTo>
                        <a:pt x="175" y="142"/>
                      </a:lnTo>
                      <a:lnTo>
                        <a:pt x="176" y="144"/>
                      </a:lnTo>
                      <a:lnTo>
                        <a:pt x="177" y="150"/>
                      </a:lnTo>
                      <a:lnTo>
                        <a:pt x="178" y="153"/>
                      </a:lnTo>
                      <a:lnTo>
                        <a:pt x="178" y="154"/>
                      </a:lnTo>
                      <a:lnTo>
                        <a:pt x="178" y="155"/>
                      </a:lnTo>
                      <a:lnTo>
                        <a:pt x="178" y="158"/>
                      </a:lnTo>
                      <a:lnTo>
                        <a:pt x="180" y="158"/>
                      </a:lnTo>
                      <a:lnTo>
                        <a:pt x="180" y="161"/>
                      </a:lnTo>
                      <a:lnTo>
                        <a:pt x="180" y="162"/>
                      </a:lnTo>
                      <a:lnTo>
                        <a:pt x="182" y="162"/>
                      </a:lnTo>
                      <a:lnTo>
                        <a:pt x="183" y="161"/>
                      </a:lnTo>
                      <a:lnTo>
                        <a:pt x="185" y="162"/>
                      </a:lnTo>
                      <a:lnTo>
                        <a:pt x="186" y="162"/>
                      </a:lnTo>
                      <a:lnTo>
                        <a:pt x="186" y="163"/>
                      </a:lnTo>
                      <a:lnTo>
                        <a:pt x="186" y="164"/>
                      </a:lnTo>
                      <a:lnTo>
                        <a:pt x="187" y="167"/>
                      </a:lnTo>
                      <a:lnTo>
                        <a:pt x="187" y="169"/>
                      </a:lnTo>
                      <a:lnTo>
                        <a:pt x="189" y="169"/>
                      </a:lnTo>
                      <a:lnTo>
                        <a:pt x="187" y="170"/>
                      </a:lnTo>
                      <a:lnTo>
                        <a:pt x="186" y="170"/>
                      </a:lnTo>
                      <a:lnTo>
                        <a:pt x="186" y="172"/>
                      </a:lnTo>
                      <a:lnTo>
                        <a:pt x="186" y="174"/>
                      </a:lnTo>
                      <a:lnTo>
                        <a:pt x="186" y="175"/>
                      </a:lnTo>
                      <a:lnTo>
                        <a:pt x="187" y="175"/>
                      </a:lnTo>
                      <a:lnTo>
                        <a:pt x="187" y="176"/>
                      </a:lnTo>
                      <a:lnTo>
                        <a:pt x="186" y="176"/>
                      </a:lnTo>
                      <a:lnTo>
                        <a:pt x="186" y="177"/>
                      </a:lnTo>
                      <a:lnTo>
                        <a:pt x="184" y="177"/>
                      </a:lnTo>
                      <a:lnTo>
                        <a:pt x="184" y="176"/>
                      </a:lnTo>
                      <a:lnTo>
                        <a:pt x="182" y="176"/>
                      </a:lnTo>
                      <a:lnTo>
                        <a:pt x="182" y="177"/>
                      </a:lnTo>
                      <a:lnTo>
                        <a:pt x="180" y="177"/>
                      </a:lnTo>
                      <a:lnTo>
                        <a:pt x="179" y="177"/>
                      </a:lnTo>
                      <a:lnTo>
                        <a:pt x="178" y="177"/>
                      </a:lnTo>
                      <a:lnTo>
                        <a:pt x="178" y="176"/>
                      </a:lnTo>
                      <a:lnTo>
                        <a:pt x="177" y="177"/>
                      </a:lnTo>
                      <a:lnTo>
                        <a:pt x="176" y="177"/>
                      </a:lnTo>
                      <a:lnTo>
                        <a:pt x="175" y="177"/>
                      </a:lnTo>
                      <a:lnTo>
                        <a:pt x="175" y="176"/>
                      </a:lnTo>
                      <a:lnTo>
                        <a:pt x="173" y="175"/>
                      </a:lnTo>
                      <a:lnTo>
                        <a:pt x="173" y="174"/>
                      </a:lnTo>
                      <a:lnTo>
                        <a:pt x="175" y="172"/>
                      </a:lnTo>
                      <a:lnTo>
                        <a:pt x="175" y="171"/>
                      </a:lnTo>
                      <a:lnTo>
                        <a:pt x="176" y="171"/>
                      </a:lnTo>
                      <a:lnTo>
                        <a:pt x="176" y="170"/>
                      </a:lnTo>
                      <a:lnTo>
                        <a:pt x="175" y="170"/>
                      </a:lnTo>
                      <a:lnTo>
                        <a:pt x="173" y="170"/>
                      </a:lnTo>
                      <a:lnTo>
                        <a:pt x="172" y="170"/>
                      </a:lnTo>
                      <a:lnTo>
                        <a:pt x="171" y="170"/>
                      </a:lnTo>
                      <a:lnTo>
                        <a:pt x="171" y="171"/>
                      </a:lnTo>
                      <a:lnTo>
                        <a:pt x="171" y="172"/>
                      </a:lnTo>
                      <a:lnTo>
                        <a:pt x="170" y="172"/>
                      </a:lnTo>
                      <a:lnTo>
                        <a:pt x="171" y="172"/>
                      </a:lnTo>
                      <a:lnTo>
                        <a:pt x="171" y="174"/>
                      </a:lnTo>
                      <a:lnTo>
                        <a:pt x="170" y="174"/>
                      </a:lnTo>
                      <a:lnTo>
                        <a:pt x="171" y="174"/>
                      </a:lnTo>
                      <a:lnTo>
                        <a:pt x="170" y="174"/>
                      </a:lnTo>
                      <a:lnTo>
                        <a:pt x="171" y="174"/>
                      </a:lnTo>
                      <a:lnTo>
                        <a:pt x="172" y="174"/>
                      </a:lnTo>
                      <a:lnTo>
                        <a:pt x="171" y="175"/>
                      </a:lnTo>
                      <a:lnTo>
                        <a:pt x="171" y="174"/>
                      </a:lnTo>
                      <a:lnTo>
                        <a:pt x="171" y="175"/>
                      </a:lnTo>
                      <a:lnTo>
                        <a:pt x="170" y="175"/>
                      </a:lnTo>
                      <a:lnTo>
                        <a:pt x="170" y="176"/>
                      </a:lnTo>
                      <a:lnTo>
                        <a:pt x="170" y="175"/>
                      </a:lnTo>
                      <a:lnTo>
                        <a:pt x="169" y="175"/>
                      </a:lnTo>
                      <a:lnTo>
                        <a:pt x="170" y="176"/>
                      </a:lnTo>
                      <a:lnTo>
                        <a:pt x="170" y="177"/>
                      </a:lnTo>
                      <a:lnTo>
                        <a:pt x="171" y="177"/>
                      </a:lnTo>
                      <a:lnTo>
                        <a:pt x="170" y="177"/>
                      </a:lnTo>
                      <a:lnTo>
                        <a:pt x="168" y="177"/>
                      </a:lnTo>
                      <a:lnTo>
                        <a:pt x="159" y="176"/>
                      </a:lnTo>
                      <a:lnTo>
                        <a:pt x="158" y="176"/>
                      </a:lnTo>
                      <a:lnTo>
                        <a:pt x="157" y="176"/>
                      </a:lnTo>
                      <a:lnTo>
                        <a:pt x="157" y="175"/>
                      </a:lnTo>
                      <a:lnTo>
                        <a:pt x="156" y="175"/>
                      </a:lnTo>
                      <a:lnTo>
                        <a:pt x="157" y="174"/>
                      </a:lnTo>
                      <a:lnTo>
                        <a:pt x="156" y="175"/>
                      </a:lnTo>
                      <a:lnTo>
                        <a:pt x="156" y="176"/>
                      </a:lnTo>
                      <a:lnTo>
                        <a:pt x="155" y="176"/>
                      </a:lnTo>
                      <a:lnTo>
                        <a:pt x="155" y="175"/>
                      </a:lnTo>
                      <a:lnTo>
                        <a:pt x="154" y="176"/>
                      </a:lnTo>
                      <a:lnTo>
                        <a:pt x="152" y="175"/>
                      </a:lnTo>
                      <a:lnTo>
                        <a:pt x="151" y="175"/>
                      </a:lnTo>
                      <a:lnTo>
                        <a:pt x="149" y="175"/>
                      </a:lnTo>
                      <a:lnTo>
                        <a:pt x="148" y="174"/>
                      </a:lnTo>
                      <a:lnTo>
                        <a:pt x="149" y="174"/>
                      </a:lnTo>
                      <a:lnTo>
                        <a:pt x="150" y="172"/>
                      </a:lnTo>
                      <a:lnTo>
                        <a:pt x="150" y="174"/>
                      </a:lnTo>
                      <a:lnTo>
                        <a:pt x="151" y="174"/>
                      </a:lnTo>
                      <a:lnTo>
                        <a:pt x="151" y="172"/>
                      </a:lnTo>
                      <a:lnTo>
                        <a:pt x="152" y="174"/>
                      </a:lnTo>
                      <a:lnTo>
                        <a:pt x="154" y="174"/>
                      </a:lnTo>
                      <a:lnTo>
                        <a:pt x="155" y="174"/>
                      </a:lnTo>
                      <a:lnTo>
                        <a:pt x="156" y="174"/>
                      </a:lnTo>
                      <a:lnTo>
                        <a:pt x="157" y="172"/>
                      </a:lnTo>
                      <a:lnTo>
                        <a:pt x="156" y="172"/>
                      </a:lnTo>
                      <a:lnTo>
                        <a:pt x="156" y="171"/>
                      </a:lnTo>
                      <a:lnTo>
                        <a:pt x="156" y="170"/>
                      </a:lnTo>
                      <a:lnTo>
                        <a:pt x="155" y="170"/>
                      </a:lnTo>
                      <a:lnTo>
                        <a:pt x="154" y="170"/>
                      </a:lnTo>
                      <a:lnTo>
                        <a:pt x="155" y="171"/>
                      </a:lnTo>
                      <a:lnTo>
                        <a:pt x="156" y="172"/>
                      </a:lnTo>
                      <a:lnTo>
                        <a:pt x="155" y="172"/>
                      </a:lnTo>
                      <a:lnTo>
                        <a:pt x="154" y="172"/>
                      </a:lnTo>
                      <a:lnTo>
                        <a:pt x="152" y="172"/>
                      </a:lnTo>
                      <a:lnTo>
                        <a:pt x="151" y="171"/>
                      </a:lnTo>
                      <a:lnTo>
                        <a:pt x="151" y="170"/>
                      </a:lnTo>
                      <a:lnTo>
                        <a:pt x="150" y="170"/>
                      </a:lnTo>
                      <a:lnTo>
                        <a:pt x="150" y="171"/>
                      </a:lnTo>
                      <a:lnTo>
                        <a:pt x="149" y="171"/>
                      </a:lnTo>
                      <a:lnTo>
                        <a:pt x="148" y="171"/>
                      </a:lnTo>
                      <a:lnTo>
                        <a:pt x="148" y="172"/>
                      </a:lnTo>
                      <a:lnTo>
                        <a:pt x="149" y="172"/>
                      </a:lnTo>
                      <a:lnTo>
                        <a:pt x="150" y="172"/>
                      </a:lnTo>
                      <a:lnTo>
                        <a:pt x="149" y="172"/>
                      </a:lnTo>
                      <a:lnTo>
                        <a:pt x="149" y="174"/>
                      </a:lnTo>
                      <a:lnTo>
                        <a:pt x="148" y="174"/>
                      </a:lnTo>
                      <a:lnTo>
                        <a:pt x="148" y="172"/>
                      </a:lnTo>
                      <a:lnTo>
                        <a:pt x="147" y="172"/>
                      </a:lnTo>
                      <a:lnTo>
                        <a:pt x="146" y="172"/>
                      </a:lnTo>
                      <a:lnTo>
                        <a:pt x="144" y="172"/>
                      </a:lnTo>
                      <a:lnTo>
                        <a:pt x="143" y="172"/>
                      </a:lnTo>
                      <a:lnTo>
                        <a:pt x="142" y="172"/>
                      </a:lnTo>
                      <a:lnTo>
                        <a:pt x="141" y="172"/>
                      </a:lnTo>
                      <a:lnTo>
                        <a:pt x="140" y="172"/>
                      </a:lnTo>
                      <a:lnTo>
                        <a:pt x="139" y="172"/>
                      </a:lnTo>
                      <a:lnTo>
                        <a:pt x="137" y="172"/>
                      </a:lnTo>
                      <a:lnTo>
                        <a:pt x="136" y="174"/>
                      </a:lnTo>
                      <a:lnTo>
                        <a:pt x="136" y="172"/>
                      </a:lnTo>
                      <a:lnTo>
                        <a:pt x="135" y="172"/>
                      </a:lnTo>
                      <a:lnTo>
                        <a:pt x="134" y="172"/>
                      </a:lnTo>
                      <a:lnTo>
                        <a:pt x="133" y="172"/>
                      </a:lnTo>
                      <a:lnTo>
                        <a:pt x="133" y="174"/>
                      </a:lnTo>
                      <a:lnTo>
                        <a:pt x="134" y="174"/>
                      </a:lnTo>
                      <a:lnTo>
                        <a:pt x="133" y="174"/>
                      </a:lnTo>
                      <a:lnTo>
                        <a:pt x="130" y="174"/>
                      </a:lnTo>
                      <a:lnTo>
                        <a:pt x="130" y="172"/>
                      </a:lnTo>
                      <a:lnTo>
                        <a:pt x="129" y="172"/>
                      </a:lnTo>
                      <a:lnTo>
                        <a:pt x="129" y="174"/>
                      </a:lnTo>
                      <a:lnTo>
                        <a:pt x="130" y="174"/>
                      </a:lnTo>
                      <a:lnTo>
                        <a:pt x="129" y="174"/>
                      </a:lnTo>
                      <a:lnTo>
                        <a:pt x="128" y="175"/>
                      </a:lnTo>
                      <a:lnTo>
                        <a:pt x="128" y="174"/>
                      </a:lnTo>
                      <a:lnTo>
                        <a:pt x="127" y="174"/>
                      </a:lnTo>
                      <a:lnTo>
                        <a:pt x="127" y="175"/>
                      </a:lnTo>
                      <a:lnTo>
                        <a:pt x="126" y="175"/>
                      </a:lnTo>
                      <a:lnTo>
                        <a:pt x="125" y="174"/>
                      </a:lnTo>
                      <a:lnTo>
                        <a:pt x="126" y="174"/>
                      </a:lnTo>
                      <a:lnTo>
                        <a:pt x="127" y="174"/>
                      </a:lnTo>
                      <a:lnTo>
                        <a:pt x="126" y="174"/>
                      </a:lnTo>
                      <a:lnTo>
                        <a:pt x="126" y="172"/>
                      </a:lnTo>
                      <a:lnTo>
                        <a:pt x="127" y="172"/>
                      </a:lnTo>
                      <a:lnTo>
                        <a:pt x="126" y="172"/>
                      </a:lnTo>
                      <a:lnTo>
                        <a:pt x="126" y="174"/>
                      </a:lnTo>
                      <a:lnTo>
                        <a:pt x="125" y="174"/>
                      </a:lnTo>
                      <a:lnTo>
                        <a:pt x="123" y="174"/>
                      </a:lnTo>
                      <a:lnTo>
                        <a:pt x="125" y="174"/>
                      </a:lnTo>
                      <a:lnTo>
                        <a:pt x="125" y="175"/>
                      </a:lnTo>
                      <a:lnTo>
                        <a:pt x="123" y="175"/>
                      </a:lnTo>
                      <a:lnTo>
                        <a:pt x="122" y="176"/>
                      </a:lnTo>
                      <a:lnTo>
                        <a:pt x="122" y="177"/>
                      </a:lnTo>
                      <a:lnTo>
                        <a:pt x="123" y="177"/>
                      </a:lnTo>
                      <a:lnTo>
                        <a:pt x="125" y="177"/>
                      </a:lnTo>
                      <a:lnTo>
                        <a:pt x="125" y="176"/>
                      </a:lnTo>
                      <a:lnTo>
                        <a:pt x="126" y="176"/>
                      </a:lnTo>
                      <a:lnTo>
                        <a:pt x="127" y="176"/>
                      </a:lnTo>
                      <a:lnTo>
                        <a:pt x="127" y="175"/>
                      </a:lnTo>
                      <a:lnTo>
                        <a:pt x="128" y="175"/>
                      </a:lnTo>
                      <a:lnTo>
                        <a:pt x="129" y="176"/>
                      </a:lnTo>
                      <a:lnTo>
                        <a:pt x="130" y="176"/>
                      </a:lnTo>
                      <a:lnTo>
                        <a:pt x="129" y="176"/>
                      </a:lnTo>
                      <a:lnTo>
                        <a:pt x="129" y="175"/>
                      </a:lnTo>
                      <a:lnTo>
                        <a:pt x="130" y="175"/>
                      </a:lnTo>
                      <a:lnTo>
                        <a:pt x="132" y="175"/>
                      </a:lnTo>
                      <a:lnTo>
                        <a:pt x="134" y="175"/>
                      </a:lnTo>
                      <a:lnTo>
                        <a:pt x="135" y="175"/>
                      </a:lnTo>
                      <a:lnTo>
                        <a:pt x="135" y="174"/>
                      </a:lnTo>
                      <a:lnTo>
                        <a:pt x="136" y="174"/>
                      </a:lnTo>
                      <a:lnTo>
                        <a:pt x="137" y="175"/>
                      </a:lnTo>
                      <a:lnTo>
                        <a:pt x="137" y="174"/>
                      </a:lnTo>
                      <a:lnTo>
                        <a:pt x="139" y="174"/>
                      </a:lnTo>
                      <a:lnTo>
                        <a:pt x="140" y="174"/>
                      </a:lnTo>
                      <a:lnTo>
                        <a:pt x="141" y="174"/>
                      </a:lnTo>
                      <a:lnTo>
                        <a:pt x="142" y="172"/>
                      </a:lnTo>
                      <a:lnTo>
                        <a:pt x="146" y="172"/>
                      </a:lnTo>
                      <a:lnTo>
                        <a:pt x="147" y="174"/>
                      </a:lnTo>
                      <a:lnTo>
                        <a:pt x="146" y="174"/>
                      </a:lnTo>
                      <a:lnTo>
                        <a:pt x="148" y="175"/>
                      </a:lnTo>
                      <a:lnTo>
                        <a:pt x="139" y="175"/>
                      </a:lnTo>
                      <a:lnTo>
                        <a:pt x="128" y="176"/>
                      </a:lnTo>
                      <a:lnTo>
                        <a:pt x="123" y="177"/>
                      </a:lnTo>
                      <a:lnTo>
                        <a:pt x="120" y="178"/>
                      </a:lnTo>
                      <a:lnTo>
                        <a:pt x="119" y="178"/>
                      </a:lnTo>
                      <a:lnTo>
                        <a:pt x="118" y="178"/>
                      </a:lnTo>
                      <a:lnTo>
                        <a:pt x="116" y="178"/>
                      </a:lnTo>
                      <a:lnTo>
                        <a:pt x="116" y="177"/>
                      </a:lnTo>
                      <a:lnTo>
                        <a:pt x="118" y="177"/>
                      </a:lnTo>
                      <a:lnTo>
                        <a:pt x="116" y="177"/>
                      </a:lnTo>
                      <a:lnTo>
                        <a:pt x="115" y="176"/>
                      </a:lnTo>
                      <a:lnTo>
                        <a:pt x="116" y="176"/>
                      </a:lnTo>
                      <a:lnTo>
                        <a:pt x="115" y="175"/>
                      </a:lnTo>
                      <a:lnTo>
                        <a:pt x="114" y="176"/>
                      </a:lnTo>
                      <a:lnTo>
                        <a:pt x="113" y="176"/>
                      </a:lnTo>
                      <a:lnTo>
                        <a:pt x="112" y="176"/>
                      </a:lnTo>
                      <a:lnTo>
                        <a:pt x="111" y="176"/>
                      </a:lnTo>
                      <a:lnTo>
                        <a:pt x="109" y="175"/>
                      </a:lnTo>
                      <a:lnTo>
                        <a:pt x="109" y="176"/>
                      </a:lnTo>
                      <a:lnTo>
                        <a:pt x="108" y="175"/>
                      </a:lnTo>
                      <a:lnTo>
                        <a:pt x="108" y="176"/>
                      </a:lnTo>
                      <a:lnTo>
                        <a:pt x="107" y="176"/>
                      </a:lnTo>
                      <a:lnTo>
                        <a:pt x="107" y="175"/>
                      </a:lnTo>
                      <a:lnTo>
                        <a:pt x="106" y="175"/>
                      </a:lnTo>
                      <a:lnTo>
                        <a:pt x="106" y="176"/>
                      </a:lnTo>
                      <a:lnTo>
                        <a:pt x="105" y="176"/>
                      </a:lnTo>
                      <a:lnTo>
                        <a:pt x="106" y="176"/>
                      </a:lnTo>
                      <a:lnTo>
                        <a:pt x="107" y="176"/>
                      </a:lnTo>
                      <a:lnTo>
                        <a:pt x="106" y="177"/>
                      </a:lnTo>
                      <a:lnTo>
                        <a:pt x="105" y="177"/>
                      </a:lnTo>
                      <a:lnTo>
                        <a:pt x="105" y="178"/>
                      </a:lnTo>
                      <a:lnTo>
                        <a:pt x="104" y="177"/>
                      </a:lnTo>
                      <a:lnTo>
                        <a:pt x="102" y="177"/>
                      </a:lnTo>
                      <a:lnTo>
                        <a:pt x="104" y="178"/>
                      </a:lnTo>
                      <a:lnTo>
                        <a:pt x="105" y="178"/>
                      </a:lnTo>
                      <a:lnTo>
                        <a:pt x="106" y="178"/>
                      </a:lnTo>
                      <a:lnTo>
                        <a:pt x="107" y="178"/>
                      </a:lnTo>
                      <a:lnTo>
                        <a:pt x="106" y="178"/>
                      </a:lnTo>
                      <a:lnTo>
                        <a:pt x="105" y="178"/>
                      </a:lnTo>
                      <a:lnTo>
                        <a:pt x="105" y="177"/>
                      </a:lnTo>
                      <a:lnTo>
                        <a:pt x="106" y="177"/>
                      </a:lnTo>
                      <a:lnTo>
                        <a:pt x="107" y="177"/>
                      </a:lnTo>
                      <a:lnTo>
                        <a:pt x="108" y="177"/>
                      </a:lnTo>
                      <a:lnTo>
                        <a:pt x="109" y="177"/>
                      </a:lnTo>
                      <a:lnTo>
                        <a:pt x="111" y="177"/>
                      </a:lnTo>
                      <a:lnTo>
                        <a:pt x="109" y="177"/>
                      </a:lnTo>
                      <a:lnTo>
                        <a:pt x="109" y="176"/>
                      </a:lnTo>
                      <a:lnTo>
                        <a:pt x="108" y="176"/>
                      </a:lnTo>
                      <a:lnTo>
                        <a:pt x="109" y="176"/>
                      </a:lnTo>
                      <a:lnTo>
                        <a:pt x="111" y="176"/>
                      </a:lnTo>
                      <a:lnTo>
                        <a:pt x="112" y="177"/>
                      </a:lnTo>
                      <a:lnTo>
                        <a:pt x="113" y="177"/>
                      </a:lnTo>
                      <a:lnTo>
                        <a:pt x="113" y="176"/>
                      </a:lnTo>
                      <a:lnTo>
                        <a:pt x="114" y="176"/>
                      </a:lnTo>
                      <a:lnTo>
                        <a:pt x="115" y="176"/>
                      </a:lnTo>
                      <a:lnTo>
                        <a:pt x="115" y="177"/>
                      </a:lnTo>
                      <a:lnTo>
                        <a:pt x="115" y="178"/>
                      </a:lnTo>
                      <a:lnTo>
                        <a:pt x="116" y="178"/>
                      </a:lnTo>
                      <a:lnTo>
                        <a:pt x="108" y="178"/>
                      </a:lnTo>
                      <a:lnTo>
                        <a:pt x="107" y="179"/>
                      </a:lnTo>
                      <a:lnTo>
                        <a:pt x="100" y="179"/>
                      </a:lnTo>
                      <a:lnTo>
                        <a:pt x="99" y="179"/>
                      </a:lnTo>
                      <a:lnTo>
                        <a:pt x="99" y="178"/>
                      </a:lnTo>
                      <a:lnTo>
                        <a:pt x="98" y="179"/>
                      </a:lnTo>
                      <a:lnTo>
                        <a:pt x="99" y="179"/>
                      </a:lnTo>
                      <a:lnTo>
                        <a:pt x="97" y="181"/>
                      </a:lnTo>
                      <a:lnTo>
                        <a:pt x="90" y="182"/>
                      </a:lnTo>
                      <a:lnTo>
                        <a:pt x="88" y="182"/>
                      </a:lnTo>
                      <a:lnTo>
                        <a:pt x="85" y="183"/>
                      </a:lnTo>
                      <a:lnTo>
                        <a:pt x="84" y="183"/>
                      </a:lnTo>
                      <a:lnTo>
                        <a:pt x="83" y="184"/>
                      </a:lnTo>
                      <a:lnTo>
                        <a:pt x="80" y="185"/>
                      </a:lnTo>
                      <a:lnTo>
                        <a:pt x="71" y="189"/>
                      </a:lnTo>
                      <a:lnTo>
                        <a:pt x="71" y="190"/>
                      </a:lnTo>
                      <a:lnTo>
                        <a:pt x="68" y="190"/>
                      </a:lnTo>
                      <a:lnTo>
                        <a:pt x="66" y="190"/>
                      </a:lnTo>
                      <a:lnTo>
                        <a:pt x="66" y="191"/>
                      </a:lnTo>
                      <a:lnTo>
                        <a:pt x="65" y="191"/>
                      </a:lnTo>
                      <a:lnTo>
                        <a:pt x="64" y="191"/>
                      </a:lnTo>
                      <a:lnTo>
                        <a:pt x="61" y="193"/>
                      </a:lnTo>
                      <a:lnTo>
                        <a:pt x="57" y="193"/>
                      </a:lnTo>
                      <a:lnTo>
                        <a:pt x="56" y="193"/>
                      </a:lnTo>
                      <a:lnTo>
                        <a:pt x="55" y="195"/>
                      </a:lnTo>
                      <a:lnTo>
                        <a:pt x="52" y="197"/>
                      </a:lnTo>
                      <a:lnTo>
                        <a:pt x="51" y="198"/>
                      </a:lnTo>
                      <a:lnTo>
                        <a:pt x="50" y="198"/>
                      </a:lnTo>
                      <a:lnTo>
                        <a:pt x="48" y="198"/>
                      </a:lnTo>
                      <a:lnTo>
                        <a:pt x="45" y="199"/>
                      </a:lnTo>
                      <a:lnTo>
                        <a:pt x="44" y="200"/>
                      </a:lnTo>
                      <a:lnTo>
                        <a:pt x="43" y="200"/>
                      </a:lnTo>
                      <a:lnTo>
                        <a:pt x="42" y="202"/>
                      </a:lnTo>
                      <a:lnTo>
                        <a:pt x="40" y="204"/>
                      </a:lnTo>
                      <a:lnTo>
                        <a:pt x="38" y="204"/>
                      </a:lnTo>
                      <a:lnTo>
                        <a:pt x="37" y="204"/>
                      </a:lnTo>
                      <a:lnTo>
                        <a:pt x="36" y="204"/>
                      </a:lnTo>
                      <a:lnTo>
                        <a:pt x="35" y="203"/>
                      </a:lnTo>
                      <a:lnTo>
                        <a:pt x="35" y="202"/>
                      </a:lnTo>
                      <a:lnTo>
                        <a:pt x="35" y="200"/>
                      </a:lnTo>
                      <a:lnTo>
                        <a:pt x="35" y="199"/>
                      </a:lnTo>
                      <a:lnTo>
                        <a:pt x="35" y="192"/>
                      </a:lnTo>
                      <a:lnTo>
                        <a:pt x="35" y="191"/>
                      </a:lnTo>
                      <a:lnTo>
                        <a:pt x="34" y="190"/>
                      </a:lnTo>
                      <a:lnTo>
                        <a:pt x="34" y="189"/>
                      </a:lnTo>
                      <a:lnTo>
                        <a:pt x="34" y="188"/>
                      </a:lnTo>
                      <a:lnTo>
                        <a:pt x="34" y="186"/>
                      </a:lnTo>
                      <a:lnTo>
                        <a:pt x="35" y="186"/>
                      </a:lnTo>
                      <a:lnTo>
                        <a:pt x="35" y="185"/>
                      </a:lnTo>
                      <a:lnTo>
                        <a:pt x="35" y="184"/>
                      </a:lnTo>
                      <a:lnTo>
                        <a:pt x="35" y="183"/>
                      </a:lnTo>
                      <a:lnTo>
                        <a:pt x="34" y="182"/>
                      </a:lnTo>
                      <a:lnTo>
                        <a:pt x="34" y="181"/>
                      </a:lnTo>
                      <a:lnTo>
                        <a:pt x="35" y="181"/>
                      </a:lnTo>
                      <a:lnTo>
                        <a:pt x="36" y="181"/>
                      </a:lnTo>
                      <a:lnTo>
                        <a:pt x="37" y="179"/>
                      </a:lnTo>
                      <a:lnTo>
                        <a:pt x="37" y="178"/>
                      </a:lnTo>
                      <a:lnTo>
                        <a:pt x="37" y="176"/>
                      </a:lnTo>
                      <a:lnTo>
                        <a:pt x="37" y="175"/>
                      </a:lnTo>
                      <a:lnTo>
                        <a:pt x="38" y="175"/>
                      </a:lnTo>
                      <a:lnTo>
                        <a:pt x="38" y="174"/>
                      </a:lnTo>
                      <a:lnTo>
                        <a:pt x="38" y="175"/>
                      </a:lnTo>
                      <a:lnTo>
                        <a:pt x="40" y="175"/>
                      </a:lnTo>
                      <a:lnTo>
                        <a:pt x="40" y="174"/>
                      </a:lnTo>
                      <a:lnTo>
                        <a:pt x="40" y="172"/>
                      </a:lnTo>
                      <a:lnTo>
                        <a:pt x="40" y="171"/>
                      </a:lnTo>
                      <a:lnTo>
                        <a:pt x="38" y="171"/>
                      </a:lnTo>
                      <a:lnTo>
                        <a:pt x="38" y="170"/>
                      </a:lnTo>
                      <a:lnTo>
                        <a:pt x="38" y="169"/>
                      </a:lnTo>
                      <a:lnTo>
                        <a:pt x="38" y="170"/>
                      </a:lnTo>
                      <a:lnTo>
                        <a:pt x="38" y="169"/>
                      </a:lnTo>
                      <a:lnTo>
                        <a:pt x="38" y="168"/>
                      </a:lnTo>
                      <a:lnTo>
                        <a:pt x="40" y="168"/>
                      </a:lnTo>
                      <a:lnTo>
                        <a:pt x="40" y="167"/>
                      </a:lnTo>
                      <a:lnTo>
                        <a:pt x="40" y="165"/>
                      </a:lnTo>
                      <a:lnTo>
                        <a:pt x="40" y="164"/>
                      </a:lnTo>
                      <a:lnTo>
                        <a:pt x="40" y="163"/>
                      </a:lnTo>
                      <a:lnTo>
                        <a:pt x="38" y="163"/>
                      </a:lnTo>
                      <a:lnTo>
                        <a:pt x="38" y="160"/>
                      </a:lnTo>
                      <a:lnTo>
                        <a:pt x="38" y="158"/>
                      </a:lnTo>
                      <a:lnTo>
                        <a:pt x="38" y="157"/>
                      </a:lnTo>
                      <a:lnTo>
                        <a:pt x="38" y="156"/>
                      </a:lnTo>
                      <a:lnTo>
                        <a:pt x="37" y="156"/>
                      </a:lnTo>
                      <a:lnTo>
                        <a:pt x="37" y="157"/>
                      </a:lnTo>
                      <a:lnTo>
                        <a:pt x="36" y="157"/>
                      </a:lnTo>
                      <a:lnTo>
                        <a:pt x="35" y="156"/>
                      </a:lnTo>
                      <a:lnTo>
                        <a:pt x="35" y="157"/>
                      </a:lnTo>
                      <a:lnTo>
                        <a:pt x="34" y="156"/>
                      </a:lnTo>
                      <a:lnTo>
                        <a:pt x="34" y="155"/>
                      </a:lnTo>
                      <a:lnTo>
                        <a:pt x="33" y="155"/>
                      </a:lnTo>
                      <a:lnTo>
                        <a:pt x="31" y="155"/>
                      </a:lnTo>
                      <a:lnTo>
                        <a:pt x="31" y="154"/>
                      </a:lnTo>
                      <a:lnTo>
                        <a:pt x="30" y="154"/>
                      </a:lnTo>
                      <a:lnTo>
                        <a:pt x="30" y="155"/>
                      </a:lnTo>
                      <a:lnTo>
                        <a:pt x="29" y="155"/>
                      </a:lnTo>
                      <a:lnTo>
                        <a:pt x="29" y="154"/>
                      </a:lnTo>
                      <a:lnTo>
                        <a:pt x="28" y="154"/>
                      </a:lnTo>
                      <a:lnTo>
                        <a:pt x="27" y="153"/>
                      </a:lnTo>
                      <a:lnTo>
                        <a:pt x="27" y="151"/>
                      </a:lnTo>
                      <a:lnTo>
                        <a:pt x="27" y="150"/>
                      </a:lnTo>
                      <a:lnTo>
                        <a:pt x="27" y="149"/>
                      </a:lnTo>
                      <a:lnTo>
                        <a:pt x="26" y="149"/>
                      </a:lnTo>
                      <a:lnTo>
                        <a:pt x="24" y="149"/>
                      </a:lnTo>
                      <a:lnTo>
                        <a:pt x="24" y="148"/>
                      </a:lnTo>
                      <a:lnTo>
                        <a:pt x="24" y="147"/>
                      </a:lnTo>
                      <a:lnTo>
                        <a:pt x="26" y="146"/>
                      </a:lnTo>
                      <a:lnTo>
                        <a:pt x="24" y="144"/>
                      </a:lnTo>
                      <a:lnTo>
                        <a:pt x="23" y="143"/>
                      </a:lnTo>
                      <a:lnTo>
                        <a:pt x="22" y="143"/>
                      </a:lnTo>
                      <a:lnTo>
                        <a:pt x="20" y="143"/>
                      </a:lnTo>
                      <a:lnTo>
                        <a:pt x="20" y="142"/>
                      </a:lnTo>
                      <a:lnTo>
                        <a:pt x="19" y="142"/>
                      </a:lnTo>
                      <a:lnTo>
                        <a:pt x="16" y="142"/>
                      </a:lnTo>
                      <a:lnTo>
                        <a:pt x="16" y="143"/>
                      </a:lnTo>
                      <a:lnTo>
                        <a:pt x="15" y="143"/>
                      </a:lnTo>
                      <a:lnTo>
                        <a:pt x="14" y="143"/>
                      </a:lnTo>
                      <a:lnTo>
                        <a:pt x="14" y="142"/>
                      </a:lnTo>
                      <a:lnTo>
                        <a:pt x="12" y="142"/>
                      </a:lnTo>
                      <a:lnTo>
                        <a:pt x="11" y="142"/>
                      </a:lnTo>
                      <a:lnTo>
                        <a:pt x="11" y="141"/>
                      </a:lnTo>
                      <a:lnTo>
                        <a:pt x="9" y="141"/>
                      </a:lnTo>
                      <a:lnTo>
                        <a:pt x="8" y="141"/>
                      </a:lnTo>
                      <a:lnTo>
                        <a:pt x="7" y="141"/>
                      </a:lnTo>
                      <a:lnTo>
                        <a:pt x="7" y="140"/>
                      </a:lnTo>
                      <a:lnTo>
                        <a:pt x="7" y="139"/>
                      </a:lnTo>
                      <a:lnTo>
                        <a:pt x="7" y="137"/>
                      </a:lnTo>
                      <a:lnTo>
                        <a:pt x="6" y="137"/>
                      </a:lnTo>
                      <a:lnTo>
                        <a:pt x="6" y="136"/>
                      </a:lnTo>
                      <a:lnTo>
                        <a:pt x="5" y="137"/>
                      </a:lnTo>
                      <a:lnTo>
                        <a:pt x="5" y="139"/>
                      </a:lnTo>
                      <a:lnTo>
                        <a:pt x="4" y="139"/>
                      </a:lnTo>
                      <a:lnTo>
                        <a:pt x="2" y="137"/>
                      </a:lnTo>
                      <a:lnTo>
                        <a:pt x="2" y="136"/>
                      </a:lnTo>
                      <a:lnTo>
                        <a:pt x="1" y="136"/>
                      </a:lnTo>
                      <a:lnTo>
                        <a:pt x="0" y="136"/>
                      </a:lnTo>
                      <a:lnTo>
                        <a:pt x="1" y="135"/>
                      </a:lnTo>
                      <a:lnTo>
                        <a:pt x="2" y="135"/>
                      </a:lnTo>
                      <a:lnTo>
                        <a:pt x="2" y="134"/>
                      </a:lnTo>
                      <a:lnTo>
                        <a:pt x="4" y="134"/>
                      </a:lnTo>
                      <a:lnTo>
                        <a:pt x="6" y="132"/>
                      </a:lnTo>
                      <a:lnTo>
                        <a:pt x="9" y="128"/>
                      </a:lnTo>
                      <a:lnTo>
                        <a:pt x="9" y="127"/>
                      </a:lnTo>
                      <a:lnTo>
                        <a:pt x="11" y="126"/>
                      </a:lnTo>
                      <a:lnTo>
                        <a:pt x="11" y="125"/>
                      </a:lnTo>
                      <a:lnTo>
                        <a:pt x="9" y="125"/>
                      </a:lnTo>
                      <a:lnTo>
                        <a:pt x="9" y="123"/>
                      </a:lnTo>
                      <a:lnTo>
                        <a:pt x="9" y="122"/>
                      </a:lnTo>
                      <a:lnTo>
                        <a:pt x="9" y="121"/>
                      </a:lnTo>
                      <a:lnTo>
                        <a:pt x="11" y="121"/>
                      </a:lnTo>
                      <a:lnTo>
                        <a:pt x="11" y="120"/>
                      </a:lnTo>
                      <a:lnTo>
                        <a:pt x="11" y="116"/>
                      </a:lnTo>
                      <a:lnTo>
                        <a:pt x="11" y="115"/>
                      </a:lnTo>
                      <a:lnTo>
                        <a:pt x="9" y="115"/>
                      </a:lnTo>
                      <a:lnTo>
                        <a:pt x="9" y="114"/>
                      </a:lnTo>
                      <a:lnTo>
                        <a:pt x="9" y="113"/>
                      </a:lnTo>
                      <a:lnTo>
                        <a:pt x="8" y="113"/>
                      </a:lnTo>
                      <a:lnTo>
                        <a:pt x="8" y="112"/>
                      </a:lnTo>
                      <a:lnTo>
                        <a:pt x="8" y="111"/>
                      </a:lnTo>
                      <a:lnTo>
                        <a:pt x="7" y="111"/>
                      </a:lnTo>
                      <a:lnTo>
                        <a:pt x="7" y="109"/>
                      </a:lnTo>
                      <a:lnTo>
                        <a:pt x="7" y="106"/>
                      </a:lnTo>
                      <a:lnTo>
                        <a:pt x="6" y="105"/>
                      </a:lnTo>
                      <a:lnTo>
                        <a:pt x="6" y="104"/>
                      </a:lnTo>
                      <a:lnTo>
                        <a:pt x="5" y="102"/>
                      </a:lnTo>
                      <a:lnTo>
                        <a:pt x="6" y="101"/>
                      </a:lnTo>
                      <a:lnTo>
                        <a:pt x="7" y="100"/>
                      </a:lnTo>
                      <a:lnTo>
                        <a:pt x="7" y="101"/>
                      </a:lnTo>
                      <a:lnTo>
                        <a:pt x="8" y="101"/>
                      </a:lnTo>
                      <a:lnTo>
                        <a:pt x="9" y="101"/>
                      </a:lnTo>
                      <a:lnTo>
                        <a:pt x="11" y="101"/>
                      </a:lnTo>
                      <a:lnTo>
                        <a:pt x="12" y="102"/>
                      </a:lnTo>
                      <a:lnTo>
                        <a:pt x="13" y="102"/>
                      </a:lnTo>
                      <a:lnTo>
                        <a:pt x="13" y="101"/>
                      </a:lnTo>
                      <a:lnTo>
                        <a:pt x="13" y="100"/>
                      </a:lnTo>
                      <a:lnTo>
                        <a:pt x="14" y="100"/>
                      </a:lnTo>
                      <a:lnTo>
                        <a:pt x="14" y="99"/>
                      </a:lnTo>
                      <a:lnTo>
                        <a:pt x="15" y="99"/>
                      </a:lnTo>
                      <a:lnTo>
                        <a:pt x="14" y="99"/>
                      </a:lnTo>
                      <a:lnTo>
                        <a:pt x="15" y="98"/>
                      </a:lnTo>
                      <a:lnTo>
                        <a:pt x="15" y="97"/>
                      </a:lnTo>
                      <a:lnTo>
                        <a:pt x="16" y="95"/>
                      </a:lnTo>
                      <a:lnTo>
                        <a:pt x="16" y="94"/>
                      </a:lnTo>
                      <a:lnTo>
                        <a:pt x="15" y="93"/>
                      </a:lnTo>
                      <a:lnTo>
                        <a:pt x="15" y="92"/>
                      </a:lnTo>
                      <a:lnTo>
                        <a:pt x="18" y="90"/>
                      </a:lnTo>
                      <a:lnTo>
                        <a:pt x="18" y="88"/>
                      </a:lnTo>
                      <a:lnTo>
                        <a:pt x="18" y="87"/>
                      </a:lnTo>
                      <a:lnTo>
                        <a:pt x="19" y="87"/>
                      </a:lnTo>
                      <a:lnTo>
                        <a:pt x="20" y="87"/>
                      </a:lnTo>
                      <a:lnTo>
                        <a:pt x="21" y="87"/>
                      </a:lnTo>
                      <a:lnTo>
                        <a:pt x="20" y="86"/>
                      </a:lnTo>
                      <a:lnTo>
                        <a:pt x="19" y="85"/>
                      </a:lnTo>
                      <a:lnTo>
                        <a:pt x="19" y="84"/>
                      </a:lnTo>
                      <a:lnTo>
                        <a:pt x="19" y="83"/>
                      </a:lnTo>
                      <a:lnTo>
                        <a:pt x="20" y="83"/>
                      </a:lnTo>
                      <a:lnTo>
                        <a:pt x="19" y="83"/>
                      </a:lnTo>
                      <a:lnTo>
                        <a:pt x="18" y="83"/>
                      </a:lnTo>
                      <a:lnTo>
                        <a:pt x="16" y="83"/>
                      </a:lnTo>
                      <a:lnTo>
                        <a:pt x="14" y="83"/>
                      </a:lnTo>
                      <a:lnTo>
                        <a:pt x="11" y="80"/>
                      </a:lnTo>
                      <a:lnTo>
                        <a:pt x="12" y="79"/>
                      </a:lnTo>
                      <a:lnTo>
                        <a:pt x="12" y="78"/>
                      </a:lnTo>
                      <a:lnTo>
                        <a:pt x="12" y="76"/>
                      </a:lnTo>
                      <a:lnTo>
                        <a:pt x="12" y="74"/>
                      </a:lnTo>
                      <a:lnTo>
                        <a:pt x="12" y="73"/>
                      </a:lnTo>
                      <a:lnTo>
                        <a:pt x="13" y="72"/>
                      </a:lnTo>
                      <a:lnTo>
                        <a:pt x="14" y="72"/>
                      </a:lnTo>
                      <a:lnTo>
                        <a:pt x="15" y="72"/>
                      </a:lnTo>
                      <a:lnTo>
                        <a:pt x="16" y="72"/>
                      </a:lnTo>
                      <a:lnTo>
                        <a:pt x="18" y="72"/>
                      </a:lnTo>
                      <a:lnTo>
                        <a:pt x="19" y="72"/>
                      </a:lnTo>
                      <a:lnTo>
                        <a:pt x="20" y="72"/>
                      </a:lnTo>
                      <a:lnTo>
                        <a:pt x="21" y="72"/>
                      </a:lnTo>
                      <a:lnTo>
                        <a:pt x="21" y="73"/>
                      </a:lnTo>
                      <a:lnTo>
                        <a:pt x="22" y="74"/>
                      </a:lnTo>
                      <a:lnTo>
                        <a:pt x="23" y="74"/>
                      </a:lnTo>
                      <a:lnTo>
                        <a:pt x="24" y="74"/>
                      </a:lnTo>
                      <a:lnTo>
                        <a:pt x="24" y="73"/>
                      </a:lnTo>
                      <a:lnTo>
                        <a:pt x="26" y="73"/>
                      </a:lnTo>
                      <a:lnTo>
                        <a:pt x="27" y="76"/>
                      </a:lnTo>
                      <a:lnTo>
                        <a:pt x="28" y="77"/>
                      </a:lnTo>
                      <a:lnTo>
                        <a:pt x="30" y="76"/>
                      </a:lnTo>
                      <a:lnTo>
                        <a:pt x="29" y="74"/>
                      </a:lnTo>
                      <a:lnTo>
                        <a:pt x="29" y="73"/>
                      </a:lnTo>
                      <a:lnTo>
                        <a:pt x="29" y="72"/>
                      </a:lnTo>
                      <a:lnTo>
                        <a:pt x="29" y="71"/>
                      </a:lnTo>
                      <a:lnTo>
                        <a:pt x="29" y="70"/>
                      </a:lnTo>
                      <a:lnTo>
                        <a:pt x="29" y="69"/>
                      </a:lnTo>
                      <a:lnTo>
                        <a:pt x="29" y="67"/>
                      </a:lnTo>
                      <a:lnTo>
                        <a:pt x="28" y="67"/>
                      </a:lnTo>
                      <a:lnTo>
                        <a:pt x="27" y="66"/>
                      </a:lnTo>
                      <a:lnTo>
                        <a:pt x="27" y="65"/>
                      </a:lnTo>
                      <a:lnTo>
                        <a:pt x="26" y="65"/>
                      </a:lnTo>
                      <a:lnTo>
                        <a:pt x="26" y="64"/>
                      </a:lnTo>
                      <a:lnTo>
                        <a:pt x="24" y="64"/>
                      </a:lnTo>
                      <a:lnTo>
                        <a:pt x="22" y="64"/>
                      </a:lnTo>
                      <a:lnTo>
                        <a:pt x="20" y="63"/>
                      </a:lnTo>
                      <a:lnTo>
                        <a:pt x="20" y="62"/>
                      </a:lnTo>
                      <a:lnTo>
                        <a:pt x="21" y="59"/>
                      </a:lnTo>
                      <a:lnTo>
                        <a:pt x="21" y="58"/>
                      </a:lnTo>
                      <a:lnTo>
                        <a:pt x="21" y="57"/>
                      </a:lnTo>
                      <a:lnTo>
                        <a:pt x="21" y="56"/>
                      </a:lnTo>
                      <a:lnTo>
                        <a:pt x="22" y="56"/>
                      </a:lnTo>
                      <a:lnTo>
                        <a:pt x="24" y="55"/>
                      </a:lnTo>
                      <a:lnTo>
                        <a:pt x="26" y="55"/>
                      </a:lnTo>
                      <a:lnTo>
                        <a:pt x="27" y="53"/>
                      </a:lnTo>
                      <a:lnTo>
                        <a:pt x="26" y="52"/>
                      </a:lnTo>
                      <a:lnTo>
                        <a:pt x="24" y="52"/>
                      </a:lnTo>
                      <a:lnTo>
                        <a:pt x="24" y="51"/>
                      </a:lnTo>
                      <a:lnTo>
                        <a:pt x="23" y="51"/>
                      </a:lnTo>
                      <a:lnTo>
                        <a:pt x="22" y="51"/>
                      </a:lnTo>
                      <a:lnTo>
                        <a:pt x="21" y="50"/>
                      </a:lnTo>
                      <a:lnTo>
                        <a:pt x="21" y="49"/>
                      </a:lnTo>
                      <a:lnTo>
                        <a:pt x="22" y="46"/>
                      </a:lnTo>
                      <a:lnTo>
                        <a:pt x="22" y="45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20" y="43"/>
                      </a:lnTo>
                      <a:lnTo>
                        <a:pt x="19" y="44"/>
                      </a:lnTo>
                      <a:lnTo>
                        <a:pt x="18" y="44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14" y="39"/>
                      </a:lnTo>
                      <a:lnTo>
                        <a:pt x="14" y="38"/>
                      </a:lnTo>
                      <a:lnTo>
                        <a:pt x="14" y="37"/>
                      </a:lnTo>
                      <a:lnTo>
                        <a:pt x="15" y="29"/>
                      </a:lnTo>
                      <a:lnTo>
                        <a:pt x="14" y="29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3" y="25"/>
                      </a:lnTo>
                      <a:lnTo>
                        <a:pt x="14" y="25"/>
                      </a:lnTo>
                      <a:lnTo>
                        <a:pt x="13" y="24"/>
                      </a:lnTo>
                      <a:lnTo>
                        <a:pt x="14" y="24"/>
                      </a:lnTo>
                      <a:lnTo>
                        <a:pt x="14" y="23"/>
                      </a:lnTo>
                      <a:lnTo>
                        <a:pt x="15" y="22"/>
                      </a:lnTo>
                      <a:lnTo>
                        <a:pt x="16" y="22"/>
                      </a:lnTo>
                      <a:lnTo>
                        <a:pt x="18" y="21"/>
                      </a:lnTo>
                      <a:lnTo>
                        <a:pt x="18" y="20"/>
                      </a:lnTo>
                      <a:lnTo>
                        <a:pt x="19" y="20"/>
                      </a:lnTo>
                      <a:lnTo>
                        <a:pt x="19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3" y="17"/>
                      </a:ln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6" y="14"/>
                      </a:lnTo>
                      <a:lnTo>
                        <a:pt x="26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28" y="10"/>
                      </a:lnTo>
                      <a:lnTo>
                        <a:pt x="28" y="11"/>
                      </a:lnTo>
                      <a:lnTo>
                        <a:pt x="28" y="10"/>
                      </a:lnTo>
                      <a:lnTo>
                        <a:pt x="29" y="10"/>
                      </a:lnTo>
                      <a:lnTo>
                        <a:pt x="29" y="9"/>
                      </a:lnTo>
                      <a:lnTo>
                        <a:pt x="30" y="10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35" y="10"/>
                      </a:lnTo>
                      <a:lnTo>
                        <a:pt x="35" y="11"/>
                      </a:lnTo>
                      <a:lnTo>
                        <a:pt x="36" y="13"/>
                      </a:lnTo>
                      <a:lnTo>
                        <a:pt x="37" y="13"/>
                      </a:lnTo>
                      <a:lnTo>
                        <a:pt x="38" y="13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40" y="16"/>
                      </a:lnTo>
                      <a:lnTo>
                        <a:pt x="41" y="16"/>
                      </a:lnTo>
                      <a:lnTo>
                        <a:pt x="43" y="16"/>
                      </a:lnTo>
                      <a:lnTo>
                        <a:pt x="47" y="17"/>
                      </a:lnTo>
                      <a:lnTo>
                        <a:pt x="48" y="17"/>
                      </a:lnTo>
                      <a:lnTo>
                        <a:pt x="48" y="18"/>
                      </a:lnTo>
                      <a:lnTo>
                        <a:pt x="49" y="18"/>
                      </a:lnTo>
                      <a:lnTo>
                        <a:pt x="50" y="18"/>
                      </a:lnTo>
                      <a:lnTo>
                        <a:pt x="51" y="18"/>
                      </a:lnTo>
                      <a:lnTo>
                        <a:pt x="51" y="17"/>
                      </a:lnTo>
                      <a:lnTo>
                        <a:pt x="51" y="16"/>
                      </a:lnTo>
                      <a:lnTo>
                        <a:pt x="50" y="16"/>
                      </a:lnTo>
                      <a:lnTo>
                        <a:pt x="50" y="15"/>
                      </a:lnTo>
                      <a:lnTo>
                        <a:pt x="51" y="13"/>
                      </a:lnTo>
                      <a:lnTo>
                        <a:pt x="52" y="13"/>
                      </a:lnTo>
                      <a:lnTo>
                        <a:pt x="54" y="13"/>
                      </a:lnTo>
                      <a:lnTo>
                        <a:pt x="55" y="13"/>
                      </a:lnTo>
                      <a:lnTo>
                        <a:pt x="56" y="11"/>
                      </a:lnTo>
                      <a:lnTo>
                        <a:pt x="57" y="11"/>
                      </a:lnTo>
                      <a:lnTo>
                        <a:pt x="58" y="11"/>
                      </a:lnTo>
                      <a:lnTo>
                        <a:pt x="59" y="13"/>
                      </a:lnTo>
                      <a:lnTo>
                        <a:pt x="61" y="13"/>
                      </a:lnTo>
                      <a:lnTo>
                        <a:pt x="61" y="11"/>
                      </a:lnTo>
                      <a:lnTo>
                        <a:pt x="61" y="10"/>
                      </a:lnTo>
                      <a:lnTo>
                        <a:pt x="62" y="10"/>
                      </a:lnTo>
                      <a:lnTo>
                        <a:pt x="62" y="9"/>
                      </a:lnTo>
                      <a:lnTo>
                        <a:pt x="61" y="9"/>
                      </a:lnTo>
                      <a:lnTo>
                        <a:pt x="59" y="8"/>
                      </a:lnTo>
                      <a:lnTo>
                        <a:pt x="59" y="7"/>
                      </a:lnTo>
                      <a:lnTo>
                        <a:pt x="61" y="6"/>
                      </a:lnTo>
                      <a:lnTo>
                        <a:pt x="61" y="4"/>
                      </a:lnTo>
                      <a:lnTo>
                        <a:pt x="59" y="4"/>
                      </a:lnTo>
                      <a:lnTo>
                        <a:pt x="59" y="3"/>
                      </a:lnTo>
                      <a:lnTo>
                        <a:pt x="61" y="3"/>
                      </a:lnTo>
                      <a:lnTo>
                        <a:pt x="61" y="2"/>
                      </a:lnTo>
                      <a:lnTo>
                        <a:pt x="62" y="2"/>
                      </a:lnTo>
                      <a:lnTo>
                        <a:pt x="62" y="3"/>
                      </a:lnTo>
                      <a:lnTo>
                        <a:pt x="63" y="3"/>
                      </a:lnTo>
                      <a:lnTo>
                        <a:pt x="63" y="4"/>
                      </a:lnTo>
                      <a:lnTo>
                        <a:pt x="65" y="4"/>
                      </a:lnTo>
                      <a:lnTo>
                        <a:pt x="65" y="6"/>
                      </a:lnTo>
                      <a:lnTo>
                        <a:pt x="66" y="6"/>
                      </a:lnTo>
                      <a:lnTo>
                        <a:pt x="68" y="6"/>
                      </a:lnTo>
                      <a:lnTo>
                        <a:pt x="69" y="6"/>
                      </a:lnTo>
                      <a:lnTo>
                        <a:pt x="69" y="4"/>
                      </a:lnTo>
                      <a:lnTo>
                        <a:pt x="69" y="3"/>
                      </a:lnTo>
                      <a:lnTo>
                        <a:pt x="68" y="3"/>
                      </a:lnTo>
                      <a:lnTo>
                        <a:pt x="68" y="2"/>
                      </a:lnTo>
                      <a:lnTo>
                        <a:pt x="69" y="1"/>
                      </a:lnTo>
                      <a:lnTo>
                        <a:pt x="70" y="1"/>
                      </a:lnTo>
                      <a:lnTo>
                        <a:pt x="71" y="1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5" y="1"/>
                      </a:lnTo>
                      <a:close/>
                    </a:path>
                  </a:pathLst>
                </a:custGeom>
                <a:solidFill>
                  <a:srgbClr val="197A56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79"/>
                <p:cNvSpPr>
                  <a:spLocks noEditPoints="1"/>
                </p:cNvSpPr>
                <p:nvPr/>
              </p:nvSpPr>
              <p:spPr bwMode="auto">
                <a:xfrm>
                  <a:off x="5584216" y="3480578"/>
                  <a:ext cx="387350" cy="579433"/>
                </a:xfrm>
                <a:custGeom>
                  <a:avLst/>
                  <a:gdLst>
                    <a:gd name="T0" fmla="*/ 181 w 244"/>
                    <a:gd name="T1" fmla="*/ 6 h 365"/>
                    <a:gd name="T2" fmla="*/ 188 w 244"/>
                    <a:gd name="T3" fmla="*/ 6 h 365"/>
                    <a:gd name="T4" fmla="*/ 197 w 244"/>
                    <a:gd name="T5" fmla="*/ 15 h 365"/>
                    <a:gd name="T6" fmla="*/ 201 w 244"/>
                    <a:gd name="T7" fmla="*/ 29 h 365"/>
                    <a:gd name="T8" fmla="*/ 207 w 244"/>
                    <a:gd name="T9" fmla="*/ 38 h 365"/>
                    <a:gd name="T10" fmla="*/ 207 w 244"/>
                    <a:gd name="T11" fmla="*/ 56 h 365"/>
                    <a:gd name="T12" fmla="*/ 209 w 244"/>
                    <a:gd name="T13" fmla="*/ 83 h 365"/>
                    <a:gd name="T14" fmla="*/ 224 w 244"/>
                    <a:gd name="T15" fmla="*/ 98 h 365"/>
                    <a:gd name="T16" fmla="*/ 180 w 244"/>
                    <a:gd name="T17" fmla="*/ 100 h 365"/>
                    <a:gd name="T18" fmla="*/ 201 w 244"/>
                    <a:gd name="T19" fmla="*/ 138 h 365"/>
                    <a:gd name="T20" fmla="*/ 216 w 244"/>
                    <a:gd name="T21" fmla="*/ 160 h 365"/>
                    <a:gd name="T22" fmla="*/ 216 w 244"/>
                    <a:gd name="T23" fmla="*/ 185 h 365"/>
                    <a:gd name="T24" fmla="*/ 203 w 244"/>
                    <a:gd name="T25" fmla="*/ 204 h 365"/>
                    <a:gd name="T26" fmla="*/ 187 w 244"/>
                    <a:gd name="T27" fmla="*/ 225 h 365"/>
                    <a:gd name="T28" fmla="*/ 193 w 244"/>
                    <a:gd name="T29" fmla="*/ 238 h 365"/>
                    <a:gd name="T30" fmla="*/ 192 w 244"/>
                    <a:gd name="T31" fmla="*/ 252 h 365"/>
                    <a:gd name="T32" fmla="*/ 196 w 244"/>
                    <a:gd name="T33" fmla="*/ 269 h 365"/>
                    <a:gd name="T34" fmla="*/ 211 w 244"/>
                    <a:gd name="T35" fmla="*/ 288 h 365"/>
                    <a:gd name="T36" fmla="*/ 231 w 244"/>
                    <a:gd name="T37" fmla="*/ 320 h 365"/>
                    <a:gd name="T38" fmla="*/ 239 w 244"/>
                    <a:gd name="T39" fmla="*/ 329 h 365"/>
                    <a:gd name="T40" fmla="*/ 243 w 244"/>
                    <a:gd name="T41" fmla="*/ 343 h 365"/>
                    <a:gd name="T42" fmla="*/ 239 w 244"/>
                    <a:gd name="T43" fmla="*/ 355 h 365"/>
                    <a:gd name="T44" fmla="*/ 232 w 244"/>
                    <a:gd name="T45" fmla="*/ 359 h 365"/>
                    <a:gd name="T46" fmla="*/ 214 w 244"/>
                    <a:gd name="T47" fmla="*/ 355 h 365"/>
                    <a:gd name="T48" fmla="*/ 202 w 244"/>
                    <a:gd name="T49" fmla="*/ 351 h 365"/>
                    <a:gd name="T50" fmla="*/ 192 w 244"/>
                    <a:gd name="T51" fmla="*/ 348 h 365"/>
                    <a:gd name="T52" fmla="*/ 152 w 244"/>
                    <a:gd name="T53" fmla="*/ 348 h 365"/>
                    <a:gd name="T54" fmla="*/ 137 w 244"/>
                    <a:gd name="T55" fmla="*/ 346 h 365"/>
                    <a:gd name="T56" fmla="*/ 116 w 244"/>
                    <a:gd name="T57" fmla="*/ 345 h 365"/>
                    <a:gd name="T58" fmla="*/ 90 w 244"/>
                    <a:gd name="T59" fmla="*/ 346 h 365"/>
                    <a:gd name="T60" fmla="*/ 42 w 244"/>
                    <a:gd name="T61" fmla="*/ 348 h 365"/>
                    <a:gd name="T62" fmla="*/ 45 w 244"/>
                    <a:gd name="T63" fmla="*/ 316 h 365"/>
                    <a:gd name="T64" fmla="*/ 40 w 244"/>
                    <a:gd name="T65" fmla="*/ 303 h 365"/>
                    <a:gd name="T66" fmla="*/ 36 w 244"/>
                    <a:gd name="T67" fmla="*/ 300 h 365"/>
                    <a:gd name="T68" fmla="*/ 40 w 244"/>
                    <a:gd name="T69" fmla="*/ 294 h 365"/>
                    <a:gd name="T70" fmla="*/ 37 w 244"/>
                    <a:gd name="T71" fmla="*/ 289 h 365"/>
                    <a:gd name="T72" fmla="*/ 30 w 244"/>
                    <a:gd name="T73" fmla="*/ 290 h 365"/>
                    <a:gd name="T74" fmla="*/ 26 w 244"/>
                    <a:gd name="T75" fmla="*/ 290 h 365"/>
                    <a:gd name="T76" fmla="*/ 12 w 244"/>
                    <a:gd name="T77" fmla="*/ 282 h 365"/>
                    <a:gd name="T78" fmla="*/ 9 w 244"/>
                    <a:gd name="T79" fmla="*/ 274 h 365"/>
                    <a:gd name="T80" fmla="*/ 2 w 244"/>
                    <a:gd name="T81" fmla="*/ 276 h 365"/>
                    <a:gd name="T82" fmla="*/ 2 w 244"/>
                    <a:gd name="T83" fmla="*/ 269 h 365"/>
                    <a:gd name="T84" fmla="*/ 10 w 244"/>
                    <a:gd name="T85" fmla="*/ 251 h 365"/>
                    <a:gd name="T86" fmla="*/ 10 w 244"/>
                    <a:gd name="T87" fmla="*/ 237 h 365"/>
                    <a:gd name="T88" fmla="*/ 24 w 244"/>
                    <a:gd name="T89" fmla="*/ 220 h 365"/>
                    <a:gd name="T90" fmla="*/ 40 w 244"/>
                    <a:gd name="T91" fmla="*/ 203 h 365"/>
                    <a:gd name="T92" fmla="*/ 64 w 244"/>
                    <a:gd name="T93" fmla="*/ 198 h 365"/>
                    <a:gd name="T94" fmla="*/ 79 w 244"/>
                    <a:gd name="T95" fmla="*/ 204 h 365"/>
                    <a:gd name="T96" fmla="*/ 89 w 244"/>
                    <a:gd name="T97" fmla="*/ 215 h 365"/>
                    <a:gd name="T98" fmla="*/ 99 w 244"/>
                    <a:gd name="T99" fmla="*/ 198 h 365"/>
                    <a:gd name="T100" fmla="*/ 106 w 244"/>
                    <a:gd name="T101" fmla="*/ 183 h 365"/>
                    <a:gd name="T102" fmla="*/ 117 w 244"/>
                    <a:gd name="T103" fmla="*/ 159 h 365"/>
                    <a:gd name="T104" fmla="*/ 125 w 244"/>
                    <a:gd name="T105" fmla="*/ 145 h 365"/>
                    <a:gd name="T106" fmla="*/ 138 w 244"/>
                    <a:gd name="T107" fmla="*/ 125 h 365"/>
                    <a:gd name="T108" fmla="*/ 149 w 244"/>
                    <a:gd name="T109" fmla="*/ 105 h 365"/>
                    <a:gd name="T110" fmla="*/ 157 w 244"/>
                    <a:gd name="T111" fmla="*/ 84 h 365"/>
                    <a:gd name="T112" fmla="*/ 177 w 244"/>
                    <a:gd name="T113" fmla="*/ 59 h 365"/>
                    <a:gd name="T114" fmla="*/ 193 w 244"/>
                    <a:gd name="T115" fmla="*/ 48 h 365"/>
                    <a:gd name="T116" fmla="*/ 194 w 244"/>
                    <a:gd name="T117" fmla="*/ 30 h 365"/>
                    <a:gd name="T118" fmla="*/ 179 w 244"/>
                    <a:gd name="T119" fmla="*/ 17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4" h="365">
                      <a:moveTo>
                        <a:pt x="182" y="0"/>
                      </a:moveTo>
                      <a:lnTo>
                        <a:pt x="184" y="1"/>
                      </a:lnTo>
                      <a:lnTo>
                        <a:pt x="182" y="1"/>
                      </a:lnTo>
                      <a:lnTo>
                        <a:pt x="181" y="1"/>
                      </a:lnTo>
                      <a:lnTo>
                        <a:pt x="182" y="1"/>
                      </a:lnTo>
                      <a:lnTo>
                        <a:pt x="182" y="2"/>
                      </a:lnTo>
                      <a:lnTo>
                        <a:pt x="181" y="2"/>
                      </a:lnTo>
                      <a:lnTo>
                        <a:pt x="180" y="2"/>
                      </a:lnTo>
                      <a:lnTo>
                        <a:pt x="181" y="2"/>
                      </a:lnTo>
                      <a:lnTo>
                        <a:pt x="181" y="3"/>
                      </a:lnTo>
                      <a:lnTo>
                        <a:pt x="182" y="3"/>
                      </a:lnTo>
                      <a:lnTo>
                        <a:pt x="182" y="5"/>
                      </a:lnTo>
                      <a:lnTo>
                        <a:pt x="181" y="5"/>
                      </a:lnTo>
                      <a:lnTo>
                        <a:pt x="182" y="6"/>
                      </a:lnTo>
                      <a:lnTo>
                        <a:pt x="181" y="6"/>
                      </a:lnTo>
                      <a:lnTo>
                        <a:pt x="182" y="6"/>
                      </a:lnTo>
                      <a:lnTo>
                        <a:pt x="182" y="7"/>
                      </a:lnTo>
                      <a:lnTo>
                        <a:pt x="184" y="7"/>
                      </a:lnTo>
                      <a:lnTo>
                        <a:pt x="185" y="7"/>
                      </a:lnTo>
                      <a:lnTo>
                        <a:pt x="186" y="7"/>
                      </a:lnTo>
                      <a:lnTo>
                        <a:pt x="186" y="6"/>
                      </a:lnTo>
                      <a:lnTo>
                        <a:pt x="186" y="5"/>
                      </a:lnTo>
                      <a:lnTo>
                        <a:pt x="187" y="5"/>
                      </a:lnTo>
                      <a:lnTo>
                        <a:pt x="187" y="3"/>
                      </a:lnTo>
                      <a:lnTo>
                        <a:pt x="187" y="5"/>
                      </a:lnTo>
                      <a:lnTo>
                        <a:pt x="188" y="5"/>
                      </a:lnTo>
                      <a:lnTo>
                        <a:pt x="188" y="3"/>
                      </a:lnTo>
                      <a:lnTo>
                        <a:pt x="189" y="3"/>
                      </a:lnTo>
                      <a:lnTo>
                        <a:pt x="189" y="5"/>
                      </a:lnTo>
                      <a:lnTo>
                        <a:pt x="188" y="6"/>
                      </a:lnTo>
                      <a:lnTo>
                        <a:pt x="188" y="7"/>
                      </a:lnTo>
                      <a:lnTo>
                        <a:pt x="189" y="8"/>
                      </a:lnTo>
                      <a:lnTo>
                        <a:pt x="190" y="8"/>
                      </a:lnTo>
                      <a:lnTo>
                        <a:pt x="190" y="9"/>
                      </a:lnTo>
                      <a:lnTo>
                        <a:pt x="190" y="10"/>
                      </a:lnTo>
                      <a:lnTo>
                        <a:pt x="192" y="10"/>
                      </a:lnTo>
                      <a:lnTo>
                        <a:pt x="193" y="10"/>
                      </a:lnTo>
                      <a:lnTo>
                        <a:pt x="193" y="12"/>
                      </a:lnTo>
                      <a:lnTo>
                        <a:pt x="194" y="12"/>
                      </a:lnTo>
                      <a:lnTo>
                        <a:pt x="195" y="12"/>
                      </a:lnTo>
                      <a:lnTo>
                        <a:pt x="195" y="13"/>
                      </a:lnTo>
                      <a:lnTo>
                        <a:pt x="195" y="14"/>
                      </a:lnTo>
                      <a:lnTo>
                        <a:pt x="196" y="13"/>
                      </a:lnTo>
                      <a:lnTo>
                        <a:pt x="197" y="14"/>
                      </a:lnTo>
                      <a:lnTo>
                        <a:pt x="197" y="15"/>
                      </a:lnTo>
                      <a:lnTo>
                        <a:pt x="199" y="14"/>
                      </a:lnTo>
                      <a:lnTo>
                        <a:pt x="200" y="15"/>
                      </a:lnTo>
                      <a:lnTo>
                        <a:pt x="200" y="19"/>
                      </a:lnTo>
                      <a:lnTo>
                        <a:pt x="200" y="20"/>
                      </a:lnTo>
                      <a:lnTo>
                        <a:pt x="200" y="21"/>
                      </a:lnTo>
                      <a:lnTo>
                        <a:pt x="200" y="20"/>
                      </a:lnTo>
                      <a:lnTo>
                        <a:pt x="201" y="21"/>
                      </a:lnTo>
                      <a:lnTo>
                        <a:pt x="201" y="22"/>
                      </a:lnTo>
                      <a:lnTo>
                        <a:pt x="202" y="24"/>
                      </a:lnTo>
                      <a:lnTo>
                        <a:pt x="202" y="27"/>
                      </a:lnTo>
                      <a:lnTo>
                        <a:pt x="202" y="28"/>
                      </a:lnTo>
                      <a:lnTo>
                        <a:pt x="201" y="28"/>
                      </a:lnTo>
                      <a:lnTo>
                        <a:pt x="201" y="29"/>
                      </a:lnTo>
                      <a:lnTo>
                        <a:pt x="202" y="29"/>
                      </a:lnTo>
                      <a:lnTo>
                        <a:pt x="201" y="29"/>
                      </a:lnTo>
                      <a:lnTo>
                        <a:pt x="201" y="30"/>
                      </a:lnTo>
                      <a:lnTo>
                        <a:pt x="202" y="30"/>
                      </a:lnTo>
                      <a:lnTo>
                        <a:pt x="202" y="31"/>
                      </a:lnTo>
                      <a:lnTo>
                        <a:pt x="203" y="31"/>
                      </a:lnTo>
                      <a:lnTo>
                        <a:pt x="203" y="33"/>
                      </a:lnTo>
                      <a:lnTo>
                        <a:pt x="204" y="31"/>
                      </a:lnTo>
                      <a:lnTo>
                        <a:pt x="206" y="31"/>
                      </a:lnTo>
                      <a:lnTo>
                        <a:pt x="207" y="33"/>
                      </a:lnTo>
                      <a:lnTo>
                        <a:pt x="206" y="33"/>
                      </a:lnTo>
                      <a:lnTo>
                        <a:pt x="206" y="34"/>
                      </a:lnTo>
                      <a:lnTo>
                        <a:pt x="207" y="34"/>
                      </a:lnTo>
                      <a:lnTo>
                        <a:pt x="207" y="35"/>
                      </a:lnTo>
                      <a:lnTo>
                        <a:pt x="207" y="36"/>
                      </a:lnTo>
                      <a:lnTo>
                        <a:pt x="207" y="37"/>
                      </a:lnTo>
                      <a:lnTo>
                        <a:pt x="207" y="38"/>
                      </a:lnTo>
                      <a:lnTo>
                        <a:pt x="206" y="38"/>
                      </a:lnTo>
                      <a:lnTo>
                        <a:pt x="207" y="40"/>
                      </a:lnTo>
                      <a:lnTo>
                        <a:pt x="208" y="40"/>
                      </a:lnTo>
                      <a:lnTo>
                        <a:pt x="208" y="42"/>
                      </a:lnTo>
                      <a:lnTo>
                        <a:pt x="208" y="43"/>
                      </a:lnTo>
                      <a:lnTo>
                        <a:pt x="208" y="44"/>
                      </a:lnTo>
                      <a:lnTo>
                        <a:pt x="207" y="44"/>
                      </a:lnTo>
                      <a:lnTo>
                        <a:pt x="207" y="45"/>
                      </a:lnTo>
                      <a:lnTo>
                        <a:pt x="208" y="48"/>
                      </a:lnTo>
                      <a:lnTo>
                        <a:pt x="209" y="49"/>
                      </a:lnTo>
                      <a:lnTo>
                        <a:pt x="209" y="50"/>
                      </a:lnTo>
                      <a:lnTo>
                        <a:pt x="209" y="51"/>
                      </a:lnTo>
                      <a:lnTo>
                        <a:pt x="207" y="52"/>
                      </a:lnTo>
                      <a:lnTo>
                        <a:pt x="207" y="54"/>
                      </a:lnTo>
                      <a:lnTo>
                        <a:pt x="207" y="56"/>
                      </a:lnTo>
                      <a:lnTo>
                        <a:pt x="207" y="57"/>
                      </a:lnTo>
                      <a:lnTo>
                        <a:pt x="207" y="58"/>
                      </a:lnTo>
                      <a:lnTo>
                        <a:pt x="206" y="59"/>
                      </a:lnTo>
                      <a:lnTo>
                        <a:pt x="206" y="62"/>
                      </a:lnTo>
                      <a:lnTo>
                        <a:pt x="206" y="65"/>
                      </a:lnTo>
                      <a:lnTo>
                        <a:pt x="206" y="68"/>
                      </a:lnTo>
                      <a:lnTo>
                        <a:pt x="207" y="70"/>
                      </a:lnTo>
                      <a:lnTo>
                        <a:pt x="208" y="71"/>
                      </a:lnTo>
                      <a:lnTo>
                        <a:pt x="207" y="71"/>
                      </a:lnTo>
                      <a:lnTo>
                        <a:pt x="207" y="72"/>
                      </a:lnTo>
                      <a:lnTo>
                        <a:pt x="207" y="75"/>
                      </a:lnTo>
                      <a:lnTo>
                        <a:pt x="209" y="79"/>
                      </a:lnTo>
                      <a:lnTo>
                        <a:pt x="209" y="80"/>
                      </a:lnTo>
                      <a:lnTo>
                        <a:pt x="209" y="82"/>
                      </a:lnTo>
                      <a:lnTo>
                        <a:pt x="209" y="83"/>
                      </a:lnTo>
                      <a:lnTo>
                        <a:pt x="210" y="83"/>
                      </a:lnTo>
                      <a:lnTo>
                        <a:pt x="211" y="83"/>
                      </a:lnTo>
                      <a:lnTo>
                        <a:pt x="211" y="84"/>
                      </a:lnTo>
                      <a:lnTo>
                        <a:pt x="213" y="84"/>
                      </a:lnTo>
                      <a:lnTo>
                        <a:pt x="213" y="85"/>
                      </a:lnTo>
                      <a:lnTo>
                        <a:pt x="213" y="86"/>
                      </a:lnTo>
                      <a:lnTo>
                        <a:pt x="214" y="86"/>
                      </a:lnTo>
                      <a:lnTo>
                        <a:pt x="214" y="87"/>
                      </a:lnTo>
                      <a:lnTo>
                        <a:pt x="214" y="89"/>
                      </a:lnTo>
                      <a:lnTo>
                        <a:pt x="215" y="90"/>
                      </a:lnTo>
                      <a:lnTo>
                        <a:pt x="218" y="93"/>
                      </a:lnTo>
                      <a:lnTo>
                        <a:pt x="220" y="96"/>
                      </a:lnTo>
                      <a:lnTo>
                        <a:pt x="221" y="96"/>
                      </a:lnTo>
                      <a:lnTo>
                        <a:pt x="222" y="97"/>
                      </a:lnTo>
                      <a:lnTo>
                        <a:pt x="224" y="98"/>
                      </a:lnTo>
                      <a:lnTo>
                        <a:pt x="225" y="99"/>
                      </a:lnTo>
                      <a:lnTo>
                        <a:pt x="227" y="100"/>
                      </a:lnTo>
                      <a:lnTo>
                        <a:pt x="218" y="101"/>
                      </a:lnTo>
                      <a:lnTo>
                        <a:pt x="217" y="101"/>
                      </a:lnTo>
                      <a:lnTo>
                        <a:pt x="211" y="100"/>
                      </a:lnTo>
                      <a:lnTo>
                        <a:pt x="210" y="100"/>
                      </a:lnTo>
                      <a:lnTo>
                        <a:pt x="208" y="100"/>
                      </a:lnTo>
                      <a:lnTo>
                        <a:pt x="207" y="101"/>
                      </a:lnTo>
                      <a:lnTo>
                        <a:pt x="206" y="101"/>
                      </a:lnTo>
                      <a:lnTo>
                        <a:pt x="203" y="101"/>
                      </a:lnTo>
                      <a:lnTo>
                        <a:pt x="202" y="101"/>
                      </a:lnTo>
                      <a:lnTo>
                        <a:pt x="197" y="103"/>
                      </a:lnTo>
                      <a:lnTo>
                        <a:pt x="196" y="103"/>
                      </a:lnTo>
                      <a:lnTo>
                        <a:pt x="187" y="100"/>
                      </a:lnTo>
                      <a:lnTo>
                        <a:pt x="180" y="100"/>
                      </a:lnTo>
                      <a:lnTo>
                        <a:pt x="179" y="100"/>
                      </a:lnTo>
                      <a:lnTo>
                        <a:pt x="179" y="101"/>
                      </a:lnTo>
                      <a:lnTo>
                        <a:pt x="177" y="105"/>
                      </a:lnTo>
                      <a:lnTo>
                        <a:pt x="177" y="106"/>
                      </a:lnTo>
                      <a:lnTo>
                        <a:pt x="173" y="108"/>
                      </a:lnTo>
                      <a:lnTo>
                        <a:pt x="172" y="111"/>
                      </a:lnTo>
                      <a:lnTo>
                        <a:pt x="172" y="112"/>
                      </a:lnTo>
                      <a:lnTo>
                        <a:pt x="174" y="113"/>
                      </a:lnTo>
                      <a:lnTo>
                        <a:pt x="184" y="124"/>
                      </a:lnTo>
                      <a:lnTo>
                        <a:pt x="184" y="126"/>
                      </a:lnTo>
                      <a:lnTo>
                        <a:pt x="185" y="126"/>
                      </a:lnTo>
                      <a:lnTo>
                        <a:pt x="192" y="132"/>
                      </a:lnTo>
                      <a:lnTo>
                        <a:pt x="199" y="138"/>
                      </a:lnTo>
                      <a:lnTo>
                        <a:pt x="200" y="138"/>
                      </a:lnTo>
                      <a:lnTo>
                        <a:pt x="201" y="138"/>
                      </a:lnTo>
                      <a:lnTo>
                        <a:pt x="202" y="139"/>
                      </a:lnTo>
                      <a:lnTo>
                        <a:pt x="202" y="140"/>
                      </a:lnTo>
                      <a:lnTo>
                        <a:pt x="203" y="140"/>
                      </a:lnTo>
                      <a:lnTo>
                        <a:pt x="203" y="141"/>
                      </a:lnTo>
                      <a:lnTo>
                        <a:pt x="203" y="142"/>
                      </a:lnTo>
                      <a:lnTo>
                        <a:pt x="204" y="142"/>
                      </a:lnTo>
                      <a:lnTo>
                        <a:pt x="206" y="142"/>
                      </a:lnTo>
                      <a:lnTo>
                        <a:pt x="207" y="142"/>
                      </a:lnTo>
                      <a:lnTo>
                        <a:pt x="207" y="143"/>
                      </a:lnTo>
                      <a:lnTo>
                        <a:pt x="208" y="143"/>
                      </a:lnTo>
                      <a:lnTo>
                        <a:pt x="209" y="146"/>
                      </a:lnTo>
                      <a:lnTo>
                        <a:pt x="210" y="148"/>
                      </a:lnTo>
                      <a:lnTo>
                        <a:pt x="211" y="148"/>
                      </a:lnTo>
                      <a:lnTo>
                        <a:pt x="211" y="150"/>
                      </a:lnTo>
                      <a:lnTo>
                        <a:pt x="216" y="160"/>
                      </a:lnTo>
                      <a:lnTo>
                        <a:pt x="218" y="166"/>
                      </a:lnTo>
                      <a:lnTo>
                        <a:pt x="220" y="169"/>
                      </a:lnTo>
                      <a:lnTo>
                        <a:pt x="221" y="170"/>
                      </a:lnTo>
                      <a:lnTo>
                        <a:pt x="222" y="170"/>
                      </a:lnTo>
                      <a:lnTo>
                        <a:pt x="223" y="170"/>
                      </a:lnTo>
                      <a:lnTo>
                        <a:pt x="223" y="174"/>
                      </a:lnTo>
                      <a:lnTo>
                        <a:pt x="223" y="175"/>
                      </a:lnTo>
                      <a:lnTo>
                        <a:pt x="222" y="177"/>
                      </a:lnTo>
                      <a:lnTo>
                        <a:pt x="221" y="178"/>
                      </a:lnTo>
                      <a:lnTo>
                        <a:pt x="221" y="180"/>
                      </a:lnTo>
                      <a:lnTo>
                        <a:pt x="218" y="182"/>
                      </a:lnTo>
                      <a:lnTo>
                        <a:pt x="220" y="183"/>
                      </a:lnTo>
                      <a:lnTo>
                        <a:pt x="218" y="183"/>
                      </a:lnTo>
                      <a:lnTo>
                        <a:pt x="217" y="184"/>
                      </a:lnTo>
                      <a:lnTo>
                        <a:pt x="216" y="185"/>
                      </a:lnTo>
                      <a:lnTo>
                        <a:pt x="214" y="187"/>
                      </a:lnTo>
                      <a:lnTo>
                        <a:pt x="213" y="188"/>
                      </a:lnTo>
                      <a:lnTo>
                        <a:pt x="211" y="189"/>
                      </a:lnTo>
                      <a:lnTo>
                        <a:pt x="211" y="190"/>
                      </a:lnTo>
                      <a:lnTo>
                        <a:pt x="211" y="192"/>
                      </a:lnTo>
                      <a:lnTo>
                        <a:pt x="211" y="194"/>
                      </a:lnTo>
                      <a:lnTo>
                        <a:pt x="210" y="194"/>
                      </a:lnTo>
                      <a:lnTo>
                        <a:pt x="209" y="195"/>
                      </a:lnTo>
                      <a:lnTo>
                        <a:pt x="209" y="197"/>
                      </a:lnTo>
                      <a:lnTo>
                        <a:pt x="208" y="199"/>
                      </a:lnTo>
                      <a:lnTo>
                        <a:pt x="207" y="201"/>
                      </a:lnTo>
                      <a:lnTo>
                        <a:pt x="207" y="202"/>
                      </a:lnTo>
                      <a:lnTo>
                        <a:pt x="207" y="203"/>
                      </a:lnTo>
                      <a:lnTo>
                        <a:pt x="204" y="204"/>
                      </a:lnTo>
                      <a:lnTo>
                        <a:pt x="203" y="204"/>
                      </a:lnTo>
                      <a:lnTo>
                        <a:pt x="203" y="205"/>
                      </a:lnTo>
                      <a:lnTo>
                        <a:pt x="200" y="213"/>
                      </a:lnTo>
                      <a:lnTo>
                        <a:pt x="199" y="215"/>
                      </a:lnTo>
                      <a:lnTo>
                        <a:pt x="199" y="216"/>
                      </a:lnTo>
                      <a:lnTo>
                        <a:pt x="199" y="217"/>
                      </a:lnTo>
                      <a:lnTo>
                        <a:pt x="197" y="219"/>
                      </a:lnTo>
                      <a:lnTo>
                        <a:pt x="196" y="219"/>
                      </a:lnTo>
                      <a:lnTo>
                        <a:pt x="192" y="222"/>
                      </a:lnTo>
                      <a:lnTo>
                        <a:pt x="190" y="222"/>
                      </a:lnTo>
                      <a:lnTo>
                        <a:pt x="190" y="223"/>
                      </a:lnTo>
                      <a:lnTo>
                        <a:pt x="189" y="224"/>
                      </a:lnTo>
                      <a:lnTo>
                        <a:pt x="188" y="224"/>
                      </a:lnTo>
                      <a:lnTo>
                        <a:pt x="187" y="225"/>
                      </a:lnTo>
                      <a:lnTo>
                        <a:pt x="188" y="225"/>
                      </a:lnTo>
                      <a:lnTo>
                        <a:pt x="187" y="225"/>
                      </a:lnTo>
                      <a:lnTo>
                        <a:pt x="187" y="226"/>
                      </a:lnTo>
                      <a:lnTo>
                        <a:pt x="186" y="226"/>
                      </a:lnTo>
                      <a:lnTo>
                        <a:pt x="187" y="227"/>
                      </a:lnTo>
                      <a:lnTo>
                        <a:pt x="188" y="229"/>
                      </a:lnTo>
                      <a:lnTo>
                        <a:pt x="188" y="230"/>
                      </a:lnTo>
                      <a:lnTo>
                        <a:pt x="189" y="231"/>
                      </a:lnTo>
                      <a:lnTo>
                        <a:pt x="190" y="231"/>
                      </a:lnTo>
                      <a:lnTo>
                        <a:pt x="192" y="231"/>
                      </a:lnTo>
                      <a:lnTo>
                        <a:pt x="192" y="230"/>
                      </a:lnTo>
                      <a:lnTo>
                        <a:pt x="193" y="230"/>
                      </a:lnTo>
                      <a:lnTo>
                        <a:pt x="193" y="231"/>
                      </a:lnTo>
                      <a:lnTo>
                        <a:pt x="194" y="232"/>
                      </a:lnTo>
                      <a:lnTo>
                        <a:pt x="194" y="236"/>
                      </a:lnTo>
                      <a:lnTo>
                        <a:pt x="194" y="237"/>
                      </a:lnTo>
                      <a:lnTo>
                        <a:pt x="193" y="238"/>
                      </a:lnTo>
                      <a:lnTo>
                        <a:pt x="193" y="239"/>
                      </a:lnTo>
                      <a:lnTo>
                        <a:pt x="193" y="240"/>
                      </a:lnTo>
                      <a:lnTo>
                        <a:pt x="193" y="241"/>
                      </a:lnTo>
                      <a:lnTo>
                        <a:pt x="194" y="243"/>
                      </a:lnTo>
                      <a:lnTo>
                        <a:pt x="194" y="244"/>
                      </a:lnTo>
                      <a:lnTo>
                        <a:pt x="193" y="245"/>
                      </a:lnTo>
                      <a:lnTo>
                        <a:pt x="193" y="246"/>
                      </a:lnTo>
                      <a:lnTo>
                        <a:pt x="193" y="247"/>
                      </a:lnTo>
                      <a:lnTo>
                        <a:pt x="192" y="247"/>
                      </a:lnTo>
                      <a:lnTo>
                        <a:pt x="192" y="248"/>
                      </a:lnTo>
                      <a:lnTo>
                        <a:pt x="192" y="250"/>
                      </a:lnTo>
                      <a:lnTo>
                        <a:pt x="190" y="250"/>
                      </a:lnTo>
                      <a:lnTo>
                        <a:pt x="190" y="251"/>
                      </a:lnTo>
                      <a:lnTo>
                        <a:pt x="192" y="251"/>
                      </a:lnTo>
                      <a:lnTo>
                        <a:pt x="192" y="252"/>
                      </a:lnTo>
                      <a:lnTo>
                        <a:pt x="193" y="252"/>
                      </a:lnTo>
                      <a:lnTo>
                        <a:pt x="194" y="252"/>
                      </a:lnTo>
                      <a:lnTo>
                        <a:pt x="194" y="253"/>
                      </a:lnTo>
                      <a:lnTo>
                        <a:pt x="195" y="253"/>
                      </a:lnTo>
                      <a:lnTo>
                        <a:pt x="195" y="254"/>
                      </a:lnTo>
                      <a:lnTo>
                        <a:pt x="195" y="257"/>
                      </a:lnTo>
                      <a:lnTo>
                        <a:pt x="195" y="258"/>
                      </a:lnTo>
                      <a:lnTo>
                        <a:pt x="195" y="259"/>
                      </a:lnTo>
                      <a:lnTo>
                        <a:pt x="195" y="260"/>
                      </a:lnTo>
                      <a:lnTo>
                        <a:pt x="195" y="261"/>
                      </a:lnTo>
                      <a:lnTo>
                        <a:pt x="196" y="262"/>
                      </a:lnTo>
                      <a:lnTo>
                        <a:pt x="196" y="265"/>
                      </a:lnTo>
                      <a:lnTo>
                        <a:pt x="196" y="266"/>
                      </a:lnTo>
                      <a:lnTo>
                        <a:pt x="196" y="267"/>
                      </a:lnTo>
                      <a:lnTo>
                        <a:pt x="196" y="269"/>
                      </a:lnTo>
                      <a:lnTo>
                        <a:pt x="196" y="272"/>
                      </a:lnTo>
                      <a:lnTo>
                        <a:pt x="197" y="273"/>
                      </a:lnTo>
                      <a:lnTo>
                        <a:pt x="199" y="274"/>
                      </a:lnTo>
                      <a:lnTo>
                        <a:pt x="204" y="278"/>
                      </a:lnTo>
                      <a:lnTo>
                        <a:pt x="206" y="278"/>
                      </a:lnTo>
                      <a:lnTo>
                        <a:pt x="206" y="279"/>
                      </a:lnTo>
                      <a:lnTo>
                        <a:pt x="207" y="280"/>
                      </a:lnTo>
                      <a:lnTo>
                        <a:pt x="208" y="281"/>
                      </a:lnTo>
                      <a:lnTo>
                        <a:pt x="208" y="282"/>
                      </a:lnTo>
                      <a:lnTo>
                        <a:pt x="208" y="285"/>
                      </a:lnTo>
                      <a:lnTo>
                        <a:pt x="209" y="286"/>
                      </a:lnTo>
                      <a:lnTo>
                        <a:pt x="209" y="287"/>
                      </a:lnTo>
                      <a:lnTo>
                        <a:pt x="210" y="287"/>
                      </a:lnTo>
                      <a:lnTo>
                        <a:pt x="210" y="288"/>
                      </a:lnTo>
                      <a:lnTo>
                        <a:pt x="211" y="288"/>
                      </a:lnTo>
                      <a:lnTo>
                        <a:pt x="211" y="289"/>
                      </a:lnTo>
                      <a:lnTo>
                        <a:pt x="210" y="289"/>
                      </a:lnTo>
                      <a:lnTo>
                        <a:pt x="209" y="290"/>
                      </a:lnTo>
                      <a:lnTo>
                        <a:pt x="208" y="290"/>
                      </a:lnTo>
                      <a:lnTo>
                        <a:pt x="207" y="290"/>
                      </a:lnTo>
                      <a:lnTo>
                        <a:pt x="209" y="295"/>
                      </a:lnTo>
                      <a:lnTo>
                        <a:pt x="211" y="299"/>
                      </a:lnTo>
                      <a:lnTo>
                        <a:pt x="214" y="301"/>
                      </a:lnTo>
                      <a:lnTo>
                        <a:pt x="214" y="302"/>
                      </a:lnTo>
                      <a:lnTo>
                        <a:pt x="216" y="303"/>
                      </a:lnTo>
                      <a:lnTo>
                        <a:pt x="220" y="307"/>
                      </a:lnTo>
                      <a:lnTo>
                        <a:pt x="222" y="310"/>
                      </a:lnTo>
                      <a:lnTo>
                        <a:pt x="225" y="314"/>
                      </a:lnTo>
                      <a:lnTo>
                        <a:pt x="229" y="316"/>
                      </a:lnTo>
                      <a:lnTo>
                        <a:pt x="231" y="320"/>
                      </a:lnTo>
                      <a:lnTo>
                        <a:pt x="232" y="320"/>
                      </a:lnTo>
                      <a:lnTo>
                        <a:pt x="232" y="318"/>
                      </a:lnTo>
                      <a:lnTo>
                        <a:pt x="232" y="320"/>
                      </a:lnTo>
                      <a:lnTo>
                        <a:pt x="234" y="320"/>
                      </a:lnTo>
                      <a:lnTo>
                        <a:pt x="235" y="320"/>
                      </a:lnTo>
                      <a:lnTo>
                        <a:pt x="236" y="320"/>
                      </a:lnTo>
                      <a:lnTo>
                        <a:pt x="236" y="321"/>
                      </a:lnTo>
                      <a:lnTo>
                        <a:pt x="237" y="323"/>
                      </a:lnTo>
                      <a:lnTo>
                        <a:pt x="238" y="323"/>
                      </a:lnTo>
                      <a:lnTo>
                        <a:pt x="239" y="323"/>
                      </a:lnTo>
                      <a:lnTo>
                        <a:pt x="239" y="324"/>
                      </a:lnTo>
                      <a:lnTo>
                        <a:pt x="241" y="325"/>
                      </a:lnTo>
                      <a:lnTo>
                        <a:pt x="241" y="327"/>
                      </a:lnTo>
                      <a:lnTo>
                        <a:pt x="241" y="328"/>
                      </a:lnTo>
                      <a:lnTo>
                        <a:pt x="239" y="329"/>
                      </a:lnTo>
                      <a:lnTo>
                        <a:pt x="239" y="330"/>
                      </a:lnTo>
                      <a:lnTo>
                        <a:pt x="239" y="331"/>
                      </a:lnTo>
                      <a:lnTo>
                        <a:pt x="241" y="331"/>
                      </a:lnTo>
                      <a:lnTo>
                        <a:pt x="242" y="331"/>
                      </a:lnTo>
                      <a:lnTo>
                        <a:pt x="241" y="332"/>
                      </a:lnTo>
                      <a:lnTo>
                        <a:pt x="241" y="334"/>
                      </a:lnTo>
                      <a:lnTo>
                        <a:pt x="242" y="335"/>
                      </a:lnTo>
                      <a:lnTo>
                        <a:pt x="242" y="336"/>
                      </a:lnTo>
                      <a:lnTo>
                        <a:pt x="241" y="337"/>
                      </a:lnTo>
                      <a:lnTo>
                        <a:pt x="241" y="338"/>
                      </a:lnTo>
                      <a:lnTo>
                        <a:pt x="242" y="339"/>
                      </a:lnTo>
                      <a:lnTo>
                        <a:pt x="242" y="341"/>
                      </a:lnTo>
                      <a:lnTo>
                        <a:pt x="242" y="342"/>
                      </a:lnTo>
                      <a:lnTo>
                        <a:pt x="242" y="343"/>
                      </a:lnTo>
                      <a:lnTo>
                        <a:pt x="243" y="343"/>
                      </a:lnTo>
                      <a:lnTo>
                        <a:pt x="243" y="344"/>
                      </a:lnTo>
                      <a:lnTo>
                        <a:pt x="243" y="345"/>
                      </a:lnTo>
                      <a:lnTo>
                        <a:pt x="244" y="345"/>
                      </a:lnTo>
                      <a:lnTo>
                        <a:pt x="244" y="346"/>
                      </a:lnTo>
                      <a:lnTo>
                        <a:pt x="244" y="348"/>
                      </a:lnTo>
                      <a:lnTo>
                        <a:pt x="243" y="349"/>
                      </a:lnTo>
                      <a:lnTo>
                        <a:pt x="243" y="348"/>
                      </a:lnTo>
                      <a:lnTo>
                        <a:pt x="242" y="348"/>
                      </a:lnTo>
                      <a:lnTo>
                        <a:pt x="241" y="349"/>
                      </a:lnTo>
                      <a:lnTo>
                        <a:pt x="241" y="350"/>
                      </a:lnTo>
                      <a:lnTo>
                        <a:pt x="241" y="351"/>
                      </a:lnTo>
                      <a:lnTo>
                        <a:pt x="241" y="352"/>
                      </a:lnTo>
                      <a:lnTo>
                        <a:pt x="241" y="353"/>
                      </a:lnTo>
                      <a:lnTo>
                        <a:pt x="239" y="353"/>
                      </a:lnTo>
                      <a:lnTo>
                        <a:pt x="239" y="355"/>
                      </a:lnTo>
                      <a:lnTo>
                        <a:pt x="241" y="355"/>
                      </a:lnTo>
                      <a:lnTo>
                        <a:pt x="241" y="356"/>
                      </a:lnTo>
                      <a:lnTo>
                        <a:pt x="242" y="359"/>
                      </a:lnTo>
                      <a:lnTo>
                        <a:pt x="243" y="363"/>
                      </a:lnTo>
                      <a:lnTo>
                        <a:pt x="242" y="363"/>
                      </a:lnTo>
                      <a:lnTo>
                        <a:pt x="241" y="365"/>
                      </a:lnTo>
                      <a:lnTo>
                        <a:pt x="239" y="363"/>
                      </a:lnTo>
                      <a:lnTo>
                        <a:pt x="238" y="363"/>
                      </a:lnTo>
                      <a:lnTo>
                        <a:pt x="238" y="362"/>
                      </a:lnTo>
                      <a:lnTo>
                        <a:pt x="237" y="362"/>
                      </a:lnTo>
                      <a:lnTo>
                        <a:pt x="236" y="360"/>
                      </a:lnTo>
                      <a:lnTo>
                        <a:pt x="235" y="360"/>
                      </a:lnTo>
                      <a:lnTo>
                        <a:pt x="235" y="359"/>
                      </a:lnTo>
                      <a:lnTo>
                        <a:pt x="234" y="359"/>
                      </a:lnTo>
                      <a:lnTo>
                        <a:pt x="232" y="359"/>
                      </a:lnTo>
                      <a:lnTo>
                        <a:pt x="232" y="358"/>
                      </a:lnTo>
                      <a:lnTo>
                        <a:pt x="231" y="358"/>
                      </a:lnTo>
                      <a:lnTo>
                        <a:pt x="230" y="357"/>
                      </a:lnTo>
                      <a:lnTo>
                        <a:pt x="229" y="357"/>
                      </a:lnTo>
                      <a:lnTo>
                        <a:pt x="229" y="356"/>
                      </a:lnTo>
                      <a:lnTo>
                        <a:pt x="225" y="356"/>
                      </a:lnTo>
                      <a:lnTo>
                        <a:pt x="223" y="355"/>
                      </a:lnTo>
                      <a:lnTo>
                        <a:pt x="222" y="355"/>
                      </a:lnTo>
                      <a:lnTo>
                        <a:pt x="220" y="355"/>
                      </a:lnTo>
                      <a:lnTo>
                        <a:pt x="218" y="356"/>
                      </a:lnTo>
                      <a:lnTo>
                        <a:pt x="217" y="357"/>
                      </a:lnTo>
                      <a:lnTo>
                        <a:pt x="216" y="356"/>
                      </a:lnTo>
                      <a:lnTo>
                        <a:pt x="216" y="355"/>
                      </a:lnTo>
                      <a:lnTo>
                        <a:pt x="215" y="355"/>
                      </a:lnTo>
                      <a:lnTo>
                        <a:pt x="214" y="355"/>
                      </a:lnTo>
                      <a:lnTo>
                        <a:pt x="214" y="353"/>
                      </a:lnTo>
                      <a:lnTo>
                        <a:pt x="213" y="353"/>
                      </a:lnTo>
                      <a:lnTo>
                        <a:pt x="211" y="353"/>
                      </a:lnTo>
                      <a:lnTo>
                        <a:pt x="211" y="352"/>
                      </a:lnTo>
                      <a:lnTo>
                        <a:pt x="210" y="353"/>
                      </a:lnTo>
                      <a:lnTo>
                        <a:pt x="209" y="355"/>
                      </a:lnTo>
                      <a:lnTo>
                        <a:pt x="208" y="355"/>
                      </a:lnTo>
                      <a:lnTo>
                        <a:pt x="207" y="355"/>
                      </a:lnTo>
                      <a:lnTo>
                        <a:pt x="206" y="353"/>
                      </a:lnTo>
                      <a:lnTo>
                        <a:pt x="204" y="353"/>
                      </a:lnTo>
                      <a:lnTo>
                        <a:pt x="204" y="355"/>
                      </a:lnTo>
                      <a:lnTo>
                        <a:pt x="203" y="353"/>
                      </a:lnTo>
                      <a:lnTo>
                        <a:pt x="203" y="352"/>
                      </a:lnTo>
                      <a:lnTo>
                        <a:pt x="202" y="352"/>
                      </a:lnTo>
                      <a:lnTo>
                        <a:pt x="202" y="351"/>
                      </a:lnTo>
                      <a:lnTo>
                        <a:pt x="201" y="351"/>
                      </a:lnTo>
                      <a:lnTo>
                        <a:pt x="201" y="352"/>
                      </a:lnTo>
                      <a:lnTo>
                        <a:pt x="199" y="352"/>
                      </a:lnTo>
                      <a:lnTo>
                        <a:pt x="199" y="351"/>
                      </a:lnTo>
                      <a:lnTo>
                        <a:pt x="197" y="351"/>
                      </a:lnTo>
                      <a:lnTo>
                        <a:pt x="199" y="351"/>
                      </a:lnTo>
                      <a:lnTo>
                        <a:pt x="197" y="350"/>
                      </a:lnTo>
                      <a:lnTo>
                        <a:pt x="197" y="351"/>
                      </a:lnTo>
                      <a:lnTo>
                        <a:pt x="196" y="351"/>
                      </a:lnTo>
                      <a:lnTo>
                        <a:pt x="196" y="350"/>
                      </a:lnTo>
                      <a:lnTo>
                        <a:pt x="195" y="350"/>
                      </a:lnTo>
                      <a:lnTo>
                        <a:pt x="195" y="349"/>
                      </a:lnTo>
                      <a:lnTo>
                        <a:pt x="194" y="349"/>
                      </a:lnTo>
                      <a:lnTo>
                        <a:pt x="193" y="348"/>
                      </a:lnTo>
                      <a:lnTo>
                        <a:pt x="192" y="348"/>
                      </a:lnTo>
                      <a:lnTo>
                        <a:pt x="192" y="349"/>
                      </a:lnTo>
                      <a:lnTo>
                        <a:pt x="189" y="350"/>
                      </a:lnTo>
                      <a:lnTo>
                        <a:pt x="188" y="350"/>
                      </a:lnTo>
                      <a:lnTo>
                        <a:pt x="187" y="350"/>
                      </a:lnTo>
                      <a:lnTo>
                        <a:pt x="187" y="349"/>
                      </a:lnTo>
                      <a:lnTo>
                        <a:pt x="185" y="349"/>
                      </a:lnTo>
                      <a:lnTo>
                        <a:pt x="184" y="350"/>
                      </a:lnTo>
                      <a:lnTo>
                        <a:pt x="180" y="350"/>
                      </a:lnTo>
                      <a:lnTo>
                        <a:pt x="174" y="350"/>
                      </a:lnTo>
                      <a:lnTo>
                        <a:pt x="168" y="350"/>
                      </a:lnTo>
                      <a:lnTo>
                        <a:pt x="164" y="350"/>
                      </a:lnTo>
                      <a:lnTo>
                        <a:pt x="163" y="350"/>
                      </a:lnTo>
                      <a:lnTo>
                        <a:pt x="158" y="350"/>
                      </a:lnTo>
                      <a:lnTo>
                        <a:pt x="152" y="349"/>
                      </a:lnTo>
                      <a:lnTo>
                        <a:pt x="152" y="348"/>
                      </a:lnTo>
                      <a:lnTo>
                        <a:pt x="152" y="346"/>
                      </a:lnTo>
                      <a:lnTo>
                        <a:pt x="151" y="346"/>
                      </a:lnTo>
                      <a:lnTo>
                        <a:pt x="150" y="346"/>
                      </a:lnTo>
                      <a:lnTo>
                        <a:pt x="149" y="345"/>
                      </a:lnTo>
                      <a:lnTo>
                        <a:pt x="147" y="345"/>
                      </a:lnTo>
                      <a:lnTo>
                        <a:pt x="146" y="345"/>
                      </a:lnTo>
                      <a:lnTo>
                        <a:pt x="146" y="346"/>
                      </a:lnTo>
                      <a:lnTo>
                        <a:pt x="145" y="346"/>
                      </a:lnTo>
                      <a:lnTo>
                        <a:pt x="144" y="346"/>
                      </a:lnTo>
                      <a:lnTo>
                        <a:pt x="143" y="346"/>
                      </a:lnTo>
                      <a:lnTo>
                        <a:pt x="142" y="346"/>
                      </a:lnTo>
                      <a:lnTo>
                        <a:pt x="140" y="346"/>
                      </a:lnTo>
                      <a:lnTo>
                        <a:pt x="139" y="346"/>
                      </a:lnTo>
                      <a:lnTo>
                        <a:pt x="138" y="346"/>
                      </a:lnTo>
                      <a:lnTo>
                        <a:pt x="137" y="346"/>
                      </a:lnTo>
                      <a:lnTo>
                        <a:pt x="136" y="346"/>
                      </a:lnTo>
                      <a:lnTo>
                        <a:pt x="135" y="348"/>
                      </a:lnTo>
                      <a:lnTo>
                        <a:pt x="130" y="346"/>
                      </a:lnTo>
                      <a:lnTo>
                        <a:pt x="129" y="345"/>
                      </a:lnTo>
                      <a:lnTo>
                        <a:pt x="129" y="346"/>
                      </a:lnTo>
                      <a:lnTo>
                        <a:pt x="128" y="345"/>
                      </a:lnTo>
                      <a:lnTo>
                        <a:pt x="126" y="345"/>
                      </a:lnTo>
                      <a:lnTo>
                        <a:pt x="125" y="345"/>
                      </a:lnTo>
                      <a:lnTo>
                        <a:pt x="123" y="345"/>
                      </a:lnTo>
                      <a:lnTo>
                        <a:pt x="122" y="345"/>
                      </a:lnTo>
                      <a:lnTo>
                        <a:pt x="121" y="345"/>
                      </a:lnTo>
                      <a:lnTo>
                        <a:pt x="120" y="345"/>
                      </a:lnTo>
                      <a:lnTo>
                        <a:pt x="118" y="345"/>
                      </a:lnTo>
                      <a:lnTo>
                        <a:pt x="117" y="345"/>
                      </a:lnTo>
                      <a:lnTo>
                        <a:pt x="116" y="345"/>
                      </a:lnTo>
                      <a:lnTo>
                        <a:pt x="115" y="345"/>
                      </a:lnTo>
                      <a:lnTo>
                        <a:pt x="114" y="345"/>
                      </a:lnTo>
                      <a:lnTo>
                        <a:pt x="113" y="345"/>
                      </a:lnTo>
                      <a:lnTo>
                        <a:pt x="110" y="345"/>
                      </a:lnTo>
                      <a:lnTo>
                        <a:pt x="108" y="345"/>
                      </a:lnTo>
                      <a:lnTo>
                        <a:pt x="104" y="345"/>
                      </a:lnTo>
                      <a:lnTo>
                        <a:pt x="103" y="346"/>
                      </a:lnTo>
                      <a:lnTo>
                        <a:pt x="103" y="345"/>
                      </a:lnTo>
                      <a:lnTo>
                        <a:pt x="102" y="345"/>
                      </a:lnTo>
                      <a:lnTo>
                        <a:pt x="101" y="345"/>
                      </a:lnTo>
                      <a:lnTo>
                        <a:pt x="101" y="344"/>
                      </a:lnTo>
                      <a:lnTo>
                        <a:pt x="100" y="344"/>
                      </a:lnTo>
                      <a:lnTo>
                        <a:pt x="99" y="345"/>
                      </a:lnTo>
                      <a:lnTo>
                        <a:pt x="90" y="345"/>
                      </a:lnTo>
                      <a:lnTo>
                        <a:pt x="90" y="346"/>
                      </a:lnTo>
                      <a:lnTo>
                        <a:pt x="90" y="348"/>
                      </a:lnTo>
                      <a:lnTo>
                        <a:pt x="90" y="349"/>
                      </a:lnTo>
                      <a:lnTo>
                        <a:pt x="89" y="349"/>
                      </a:lnTo>
                      <a:lnTo>
                        <a:pt x="89" y="350"/>
                      </a:lnTo>
                      <a:lnTo>
                        <a:pt x="80" y="350"/>
                      </a:lnTo>
                      <a:lnTo>
                        <a:pt x="71" y="350"/>
                      </a:lnTo>
                      <a:lnTo>
                        <a:pt x="61" y="350"/>
                      </a:lnTo>
                      <a:lnTo>
                        <a:pt x="60" y="350"/>
                      </a:lnTo>
                      <a:lnTo>
                        <a:pt x="53" y="350"/>
                      </a:lnTo>
                      <a:lnTo>
                        <a:pt x="52" y="350"/>
                      </a:lnTo>
                      <a:lnTo>
                        <a:pt x="47" y="350"/>
                      </a:lnTo>
                      <a:lnTo>
                        <a:pt x="45" y="349"/>
                      </a:lnTo>
                      <a:lnTo>
                        <a:pt x="44" y="349"/>
                      </a:lnTo>
                      <a:lnTo>
                        <a:pt x="43" y="348"/>
                      </a:lnTo>
                      <a:lnTo>
                        <a:pt x="42" y="348"/>
                      </a:lnTo>
                      <a:lnTo>
                        <a:pt x="42" y="346"/>
                      </a:lnTo>
                      <a:lnTo>
                        <a:pt x="42" y="345"/>
                      </a:lnTo>
                      <a:lnTo>
                        <a:pt x="42" y="344"/>
                      </a:lnTo>
                      <a:lnTo>
                        <a:pt x="42" y="343"/>
                      </a:lnTo>
                      <a:lnTo>
                        <a:pt x="42" y="337"/>
                      </a:lnTo>
                      <a:lnTo>
                        <a:pt x="43" y="334"/>
                      </a:lnTo>
                      <a:lnTo>
                        <a:pt x="44" y="331"/>
                      </a:lnTo>
                      <a:lnTo>
                        <a:pt x="44" y="328"/>
                      </a:lnTo>
                      <a:lnTo>
                        <a:pt x="44" y="325"/>
                      </a:lnTo>
                      <a:lnTo>
                        <a:pt x="45" y="324"/>
                      </a:lnTo>
                      <a:lnTo>
                        <a:pt x="45" y="323"/>
                      </a:lnTo>
                      <a:lnTo>
                        <a:pt x="46" y="323"/>
                      </a:lnTo>
                      <a:lnTo>
                        <a:pt x="46" y="322"/>
                      </a:lnTo>
                      <a:lnTo>
                        <a:pt x="46" y="321"/>
                      </a:lnTo>
                      <a:lnTo>
                        <a:pt x="45" y="316"/>
                      </a:lnTo>
                      <a:lnTo>
                        <a:pt x="44" y="316"/>
                      </a:lnTo>
                      <a:lnTo>
                        <a:pt x="44" y="315"/>
                      </a:lnTo>
                      <a:lnTo>
                        <a:pt x="45" y="315"/>
                      </a:lnTo>
                      <a:lnTo>
                        <a:pt x="44" y="315"/>
                      </a:lnTo>
                      <a:lnTo>
                        <a:pt x="44" y="314"/>
                      </a:lnTo>
                      <a:lnTo>
                        <a:pt x="43" y="313"/>
                      </a:lnTo>
                      <a:lnTo>
                        <a:pt x="40" y="310"/>
                      </a:lnTo>
                      <a:lnTo>
                        <a:pt x="39" y="309"/>
                      </a:lnTo>
                      <a:lnTo>
                        <a:pt x="36" y="307"/>
                      </a:lnTo>
                      <a:lnTo>
                        <a:pt x="37" y="307"/>
                      </a:lnTo>
                      <a:lnTo>
                        <a:pt x="38" y="306"/>
                      </a:lnTo>
                      <a:lnTo>
                        <a:pt x="40" y="304"/>
                      </a:lnTo>
                      <a:lnTo>
                        <a:pt x="40" y="303"/>
                      </a:lnTo>
                      <a:lnTo>
                        <a:pt x="42" y="303"/>
                      </a:lnTo>
                      <a:lnTo>
                        <a:pt x="40" y="303"/>
                      </a:lnTo>
                      <a:lnTo>
                        <a:pt x="39" y="303"/>
                      </a:lnTo>
                      <a:lnTo>
                        <a:pt x="39" y="304"/>
                      </a:lnTo>
                      <a:lnTo>
                        <a:pt x="38" y="304"/>
                      </a:lnTo>
                      <a:lnTo>
                        <a:pt x="36" y="304"/>
                      </a:lnTo>
                      <a:lnTo>
                        <a:pt x="36" y="303"/>
                      </a:lnTo>
                      <a:lnTo>
                        <a:pt x="35" y="301"/>
                      </a:lnTo>
                      <a:lnTo>
                        <a:pt x="33" y="300"/>
                      </a:lnTo>
                      <a:lnTo>
                        <a:pt x="33" y="299"/>
                      </a:lnTo>
                      <a:lnTo>
                        <a:pt x="33" y="297"/>
                      </a:lnTo>
                      <a:lnTo>
                        <a:pt x="33" y="299"/>
                      </a:lnTo>
                      <a:lnTo>
                        <a:pt x="35" y="299"/>
                      </a:lnTo>
                      <a:lnTo>
                        <a:pt x="35" y="300"/>
                      </a:lnTo>
                      <a:lnTo>
                        <a:pt x="36" y="300"/>
                      </a:lnTo>
                      <a:lnTo>
                        <a:pt x="37" y="300"/>
                      </a:lnTo>
                      <a:lnTo>
                        <a:pt x="36" y="300"/>
                      </a:lnTo>
                      <a:lnTo>
                        <a:pt x="35" y="300"/>
                      </a:lnTo>
                      <a:lnTo>
                        <a:pt x="35" y="299"/>
                      </a:lnTo>
                      <a:lnTo>
                        <a:pt x="35" y="297"/>
                      </a:lnTo>
                      <a:lnTo>
                        <a:pt x="35" y="296"/>
                      </a:lnTo>
                      <a:lnTo>
                        <a:pt x="36" y="296"/>
                      </a:lnTo>
                      <a:lnTo>
                        <a:pt x="37" y="297"/>
                      </a:lnTo>
                      <a:lnTo>
                        <a:pt x="38" y="296"/>
                      </a:lnTo>
                      <a:lnTo>
                        <a:pt x="38" y="297"/>
                      </a:lnTo>
                      <a:lnTo>
                        <a:pt x="39" y="297"/>
                      </a:lnTo>
                      <a:lnTo>
                        <a:pt x="39" y="296"/>
                      </a:lnTo>
                      <a:lnTo>
                        <a:pt x="38" y="296"/>
                      </a:lnTo>
                      <a:lnTo>
                        <a:pt x="37" y="295"/>
                      </a:lnTo>
                      <a:lnTo>
                        <a:pt x="38" y="294"/>
                      </a:lnTo>
                      <a:lnTo>
                        <a:pt x="39" y="294"/>
                      </a:lnTo>
                      <a:lnTo>
                        <a:pt x="40" y="294"/>
                      </a:lnTo>
                      <a:lnTo>
                        <a:pt x="39" y="294"/>
                      </a:lnTo>
                      <a:lnTo>
                        <a:pt x="40" y="294"/>
                      </a:lnTo>
                      <a:lnTo>
                        <a:pt x="40" y="293"/>
                      </a:lnTo>
                      <a:lnTo>
                        <a:pt x="37" y="294"/>
                      </a:lnTo>
                      <a:lnTo>
                        <a:pt x="36" y="294"/>
                      </a:lnTo>
                      <a:lnTo>
                        <a:pt x="36" y="293"/>
                      </a:lnTo>
                      <a:lnTo>
                        <a:pt x="36" y="292"/>
                      </a:lnTo>
                      <a:lnTo>
                        <a:pt x="37" y="292"/>
                      </a:lnTo>
                      <a:lnTo>
                        <a:pt x="37" y="290"/>
                      </a:lnTo>
                      <a:lnTo>
                        <a:pt x="38" y="289"/>
                      </a:lnTo>
                      <a:lnTo>
                        <a:pt x="39" y="288"/>
                      </a:lnTo>
                      <a:lnTo>
                        <a:pt x="38" y="288"/>
                      </a:lnTo>
                      <a:lnTo>
                        <a:pt x="38" y="289"/>
                      </a:lnTo>
                      <a:lnTo>
                        <a:pt x="38" y="288"/>
                      </a:lnTo>
                      <a:lnTo>
                        <a:pt x="37" y="289"/>
                      </a:lnTo>
                      <a:lnTo>
                        <a:pt x="36" y="290"/>
                      </a:lnTo>
                      <a:lnTo>
                        <a:pt x="35" y="292"/>
                      </a:lnTo>
                      <a:lnTo>
                        <a:pt x="33" y="292"/>
                      </a:lnTo>
                      <a:lnTo>
                        <a:pt x="33" y="290"/>
                      </a:lnTo>
                      <a:lnTo>
                        <a:pt x="33" y="292"/>
                      </a:lnTo>
                      <a:lnTo>
                        <a:pt x="32" y="290"/>
                      </a:lnTo>
                      <a:lnTo>
                        <a:pt x="31" y="289"/>
                      </a:lnTo>
                      <a:lnTo>
                        <a:pt x="31" y="288"/>
                      </a:lnTo>
                      <a:lnTo>
                        <a:pt x="30" y="289"/>
                      </a:lnTo>
                      <a:lnTo>
                        <a:pt x="31" y="290"/>
                      </a:lnTo>
                      <a:lnTo>
                        <a:pt x="32" y="292"/>
                      </a:lnTo>
                      <a:lnTo>
                        <a:pt x="32" y="293"/>
                      </a:lnTo>
                      <a:lnTo>
                        <a:pt x="31" y="293"/>
                      </a:lnTo>
                      <a:lnTo>
                        <a:pt x="30" y="292"/>
                      </a:lnTo>
                      <a:lnTo>
                        <a:pt x="30" y="290"/>
                      </a:lnTo>
                      <a:lnTo>
                        <a:pt x="30" y="292"/>
                      </a:lnTo>
                      <a:lnTo>
                        <a:pt x="29" y="292"/>
                      </a:lnTo>
                      <a:lnTo>
                        <a:pt x="30" y="293"/>
                      </a:lnTo>
                      <a:lnTo>
                        <a:pt x="30" y="294"/>
                      </a:lnTo>
                      <a:lnTo>
                        <a:pt x="31" y="294"/>
                      </a:lnTo>
                      <a:lnTo>
                        <a:pt x="31" y="295"/>
                      </a:lnTo>
                      <a:lnTo>
                        <a:pt x="30" y="295"/>
                      </a:lnTo>
                      <a:lnTo>
                        <a:pt x="29" y="295"/>
                      </a:lnTo>
                      <a:lnTo>
                        <a:pt x="28" y="295"/>
                      </a:lnTo>
                      <a:lnTo>
                        <a:pt x="26" y="295"/>
                      </a:lnTo>
                      <a:lnTo>
                        <a:pt x="25" y="294"/>
                      </a:lnTo>
                      <a:lnTo>
                        <a:pt x="25" y="293"/>
                      </a:lnTo>
                      <a:lnTo>
                        <a:pt x="25" y="292"/>
                      </a:lnTo>
                      <a:lnTo>
                        <a:pt x="26" y="292"/>
                      </a:lnTo>
                      <a:lnTo>
                        <a:pt x="26" y="290"/>
                      </a:lnTo>
                      <a:lnTo>
                        <a:pt x="25" y="292"/>
                      </a:lnTo>
                      <a:lnTo>
                        <a:pt x="24" y="293"/>
                      </a:lnTo>
                      <a:lnTo>
                        <a:pt x="23" y="293"/>
                      </a:lnTo>
                      <a:lnTo>
                        <a:pt x="22" y="293"/>
                      </a:lnTo>
                      <a:lnTo>
                        <a:pt x="23" y="292"/>
                      </a:lnTo>
                      <a:lnTo>
                        <a:pt x="22" y="292"/>
                      </a:lnTo>
                      <a:lnTo>
                        <a:pt x="21" y="292"/>
                      </a:lnTo>
                      <a:lnTo>
                        <a:pt x="19" y="292"/>
                      </a:lnTo>
                      <a:lnTo>
                        <a:pt x="18" y="290"/>
                      </a:lnTo>
                      <a:lnTo>
                        <a:pt x="15" y="289"/>
                      </a:lnTo>
                      <a:lnTo>
                        <a:pt x="15" y="288"/>
                      </a:lnTo>
                      <a:lnTo>
                        <a:pt x="15" y="286"/>
                      </a:lnTo>
                      <a:lnTo>
                        <a:pt x="15" y="285"/>
                      </a:lnTo>
                      <a:lnTo>
                        <a:pt x="14" y="283"/>
                      </a:lnTo>
                      <a:lnTo>
                        <a:pt x="12" y="282"/>
                      </a:lnTo>
                      <a:lnTo>
                        <a:pt x="12" y="278"/>
                      </a:lnTo>
                      <a:lnTo>
                        <a:pt x="12" y="276"/>
                      </a:lnTo>
                      <a:lnTo>
                        <a:pt x="14" y="275"/>
                      </a:lnTo>
                      <a:lnTo>
                        <a:pt x="14" y="274"/>
                      </a:lnTo>
                      <a:lnTo>
                        <a:pt x="12" y="275"/>
                      </a:lnTo>
                      <a:lnTo>
                        <a:pt x="12" y="274"/>
                      </a:lnTo>
                      <a:lnTo>
                        <a:pt x="12" y="273"/>
                      </a:lnTo>
                      <a:lnTo>
                        <a:pt x="11" y="273"/>
                      </a:lnTo>
                      <a:lnTo>
                        <a:pt x="11" y="272"/>
                      </a:lnTo>
                      <a:lnTo>
                        <a:pt x="10" y="272"/>
                      </a:lnTo>
                      <a:lnTo>
                        <a:pt x="11" y="274"/>
                      </a:lnTo>
                      <a:lnTo>
                        <a:pt x="11" y="275"/>
                      </a:lnTo>
                      <a:lnTo>
                        <a:pt x="10" y="274"/>
                      </a:lnTo>
                      <a:lnTo>
                        <a:pt x="9" y="273"/>
                      </a:lnTo>
                      <a:lnTo>
                        <a:pt x="9" y="274"/>
                      </a:lnTo>
                      <a:lnTo>
                        <a:pt x="9" y="275"/>
                      </a:lnTo>
                      <a:lnTo>
                        <a:pt x="8" y="274"/>
                      </a:lnTo>
                      <a:lnTo>
                        <a:pt x="7" y="274"/>
                      </a:lnTo>
                      <a:lnTo>
                        <a:pt x="7" y="273"/>
                      </a:lnTo>
                      <a:lnTo>
                        <a:pt x="7" y="272"/>
                      </a:lnTo>
                      <a:lnTo>
                        <a:pt x="4" y="271"/>
                      </a:lnTo>
                      <a:lnTo>
                        <a:pt x="4" y="268"/>
                      </a:lnTo>
                      <a:lnTo>
                        <a:pt x="4" y="269"/>
                      </a:lnTo>
                      <a:lnTo>
                        <a:pt x="4" y="271"/>
                      </a:lnTo>
                      <a:lnTo>
                        <a:pt x="4" y="272"/>
                      </a:lnTo>
                      <a:lnTo>
                        <a:pt x="5" y="274"/>
                      </a:lnTo>
                      <a:lnTo>
                        <a:pt x="7" y="275"/>
                      </a:lnTo>
                      <a:lnTo>
                        <a:pt x="7" y="276"/>
                      </a:lnTo>
                      <a:lnTo>
                        <a:pt x="5" y="276"/>
                      </a:lnTo>
                      <a:lnTo>
                        <a:pt x="2" y="276"/>
                      </a:lnTo>
                      <a:lnTo>
                        <a:pt x="2" y="275"/>
                      </a:lnTo>
                      <a:lnTo>
                        <a:pt x="3" y="275"/>
                      </a:lnTo>
                      <a:lnTo>
                        <a:pt x="2" y="275"/>
                      </a:lnTo>
                      <a:lnTo>
                        <a:pt x="2" y="276"/>
                      </a:lnTo>
                      <a:lnTo>
                        <a:pt x="1" y="276"/>
                      </a:lnTo>
                      <a:lnTo>
                        <a:pt x="0" y="275"/>
                      </a:lnTo>
                      <a:lnTo>
                        <a:pt x="0" y="274"/>
                      </a:lnTo>
                      <a:lnTo>
                        <a:pt x="1" y="274"/>
                      </a:lnTo>
                      <a:lnTo>
                        <a:pt x="1" y="273"/>
                      </a:lnTo>
                      <a:lnTo>
                        <a:pt x="0" y="273"/>
                      </a:lnTo>
                      <a:lnTo>
                        <a:pt x="0" y="272"/>
                      </a:lnTo>
                      <a:lnTo>
                        <a:pt x="1" y="272"/>
                      </a:lnTo>
                      <a:lnTo>
                        <a:pt x="1" y="271"/>
                      </a:lnTo>
                      <a:lnTo>
                        <a:pt x="2" y="271"/>
                      </a:lnTo>
                      <a:lnTo>
                        <a:pt x="2" y="269"/>
                      </a:lnTo>
                      <a:lnTo>
                        <a:pt x="2" y="268"/>
                      </a:lnTo>
                      <a:lnTo>
                        <a:pt x="2" y="267"/>
                      </a:lnTo>
                      <a:lnTo>
                        <a:pt x="2" y="266"/>
                      </a:lnTo>
                      <a:lnTo>
                        <a:pt x="3" y="266"/>
                      </a:lnTo>
                      <a:lnTo>
                        <a:pt x="3" y="265"/>
                      </a:lnTo>
                      <a:lnTo>
                        <a:pt x="3" y="264"/>
                      </a:lnTo>
                      <a:lnTo>
                        <a:pt x="4" y="264"/>
                      </a:lnTo>
                      <a:lnTo>
                        <a:pt x="4" y="262"/>
                      </a:lnTo>
                      <a:lnTo>
                        <a:pt x="5" y="260"/>
                      </a:lnTo>
                      <a:lnTo>
                        <a:pt x="7" y="259"/>
                      </a:lnTo>
                      <a:lnTo>
                        <a:pt x="7" y="258"/>
                      </a:lnTo>
                      <a:lnTo>
                        <a:pt x="8" y="257"/>
                      </a:lnTo>
                      <a:lnTo>
                        <a:pt x="8" y="255"/>
                      </a:lnTo>
                      <a:lnTo>
                        <a:pt x="9" y="255"/>
                      </a:lnTo>
                      <a:lnTo>
                        <a:pt x="10" y="251"/>
                      </a:lnTo>
                      <a:lnTo>
                        <a:pt x="9" y="250"/>
                      </a:lnTo>
                      <a:lnTo>
                        <a:pt x="10" y="248"/>
                      </a:lnTo>
                      <a:lnTo>
                        <a:pt x="10" y="247"/>
                      </a:lnTo>
                      <a:lnTo>
                        <a:pt x="10" y="246"/>
                      </a:lnTo>
                      <a:lnTo>
                        <a:pt x="10" y="245"/>
                      </a:lnTo>
                      <a:lnTo>
                        <a:pt x="10" y="244"/>
                      </a:lnTo>
                      <a:lnTo>
                        <a:pt x="11" y="244"/>
                      </a:lnTo>
                      <a:lnTo>
                        <a:pt x="11" y="243"/>
                      </a:lnTo>
                      <a:lnTo>
                        <a:pt x="12" y="243"/>
                      </a:lnTo>
                      <a:lnTo>
                        <a:pt x="12" y="241"/>
                      </a:lnTo>
                      <a:lnTo>
                        <a:pt x="11" y="240"/>
                      </a:lnTo>
                      <a:lnTo>
                        <a:pt x="10" y="239"/>
                      </a:lnTo>
                      <a:lnTo>
                        <a:pt x="9" y="238"/>
                      </a:lnTo>
                      <a:lnTo>
                        <a:pt x="10" y="238"/>
                      </a:lnTo>
                      <a:lnTo>
                        <a:pt x="10" y="237"/>
                      </a:lnTo>
                      <a:lnTo>
                        <a:pt x="11" y="237"/>
                      </a:lnTo>
                      <a:lnTo>
                        <a:pt x="11" y="236"/>
                      </a:lnTo>
                      <a:lnTo>
                        <a:pt x="10" y="236"/>
                      </a:lnTo>
                      <a:lnTo>
                        <a:pt x="10" y="234"/>
                      </a:lnTo>
                      <a:lnTo>
                        <a:pt x="10" y="233"/>
                      </a:lnTo>
                      <a:lnTo>
                        <a:pt x="11" y="233"/>
                      </a:lnTo>
                      <a:lnTo>
                        <a:pt x="12" y="232"/>
                      </a:lnTo>
                      <a:lnTo>
                        <a:pt x="14" y="232"/>
                      </a:lnTo>
                      <a:lnTo>
                        <a:pt x="15" y="232"/>
                      </a:lnTo>
                      <a:lnTo>
                        <a:pt x="15" y="231"/>
                      </a:lnTo>
                      <a:lnTo>
                        <a:pt x="16" y="230"/>
                      </a:lnTo>
                      <a:lnTo>
                        <a:pt x="16" y="229"/>
                      </a:lnTo>
                      <a:lnTo>
                        <a:pt x="19" y="225"/>
                      </a:lnTo>
                      <a:lnTo>
                        <a:pt x="24" y="222"/>
                      </a:lnTo>
                      <a:lnTo>
                        <a:pt x="24" y="220"/>
                      </a:lnTo>
                      <a:lnTo>
                        <a:pt x="25" y="219"/>
                      </a:lnTo>
                      <a:lnTo>
                        <a:pt x="26" y="218"/>
                      </a:lnTo>
                      <a:lnTo>
                        <a:pt x="28" y="218"/>
                      </a:lnTo>
                      <a:lnTo>
                        <a:pt x="29" y="218"/>
                      </a:lnTo>
                      <a:lnTo>
                        <a:pt x="30" y="216"/>
                      </a:lnTo>
                      <a:lnTo>
                        <a:pt x="31" y="216"/>
                      </a:lnTo>
                      <a:lnTo>
                        <a:pt x="32" y="215"/>
                      </a:lnTo>
                      <a:lnTo>
                        <a:pt x="33" y="213"/>
                      </a:lnTo>
                      <a:lnTo>
                        <a:pt x="33" y="212"/>
                      </a:lnTo>
                      <a:lnTo>
                        <a:pt x="35" y="212"/>
                      </a:lnTo>
                      <a:lnTo>
                        <a:pt x="36" y="212"/>
                      </a:lnTo>
                      <a:lnTo>
                        <a:pt x="37" y="212"/>
                      </a:lnTo>
                      <a:lnTo>
                        <a:pt x="37" y="211"/>
                      </a:lnTo>
                      <a:lnTo>
                        <a:pt x="39" y="204"/>
                      </a:lnTo>
                      <a:lnTo>
                        <a:pt x="40" y="203"/>
                      </a:lnTo>
                      <a:lnTo>
                        <a:pt x="42" y="203"/>
                      </a:lnTo>
                      <a:lnTo>
                        <a:pt x="42" y="204"/>
                      </a:lnTo>
                      <a:lnTo>
                        <a:pt x="43" y="203"/>
                      </a:lnTo>
                      <a:lnTo>
                        <a:pt x="51" y="197"/>
                      </a:lnTo>
                      <a:lnTo>
                        <a:pt x="51" y="196"/>
                      </a:lnTo>
                      <a:lnTo>
                        <a:pt x="52" y="196"/>
                      </a:lnTo>
                      <a:lnTo>
                        <a:pt x="52" y="197"/>
                      </a:lnTo>
                      <a:lnTo>
                        <a:pt x="52" y="199"/>
                      </a:lnTo>
                      <a:lnTo>
                        <a:pt x="53" y="199"/>
                      </a:lnTo>
                      <a:lnTo>
                        <a:pt x="53" y="201"/>
                      </a:lnTo>
                      <a:lnTo>
                        <a:pt x="54" y="201"/>
                      </a:lnTo>
                      <a:lnTo>
                        <a:pt x="62" y="201"/>
                      </a:lnTo>
                      <a:lnTo>
                        <a:pt x="62" y="199"/>
                      </a:lnTo>
                      <a:lnTo>
                        <a:pt x="62" y="198"/>
                      </a:lnTo>
                      <a:lnTo>
                        <a:pt x="64" y="198"/>
                      </a:lnTo>
                      <a:lnTo>
                        <a:pt x="64" y="196"/>
                      </a:lnTo>
                      <a:lnTo>
                        <a:pt x="64" y="195"/>
                      </a:lnTo>
                      <a:lnTo>
                        <a:pt x="65" y="194"/>
                      </a:lnTo>
                      <a:lnTo>
                        <a:pt x="65" y="192"/>
                      </a:lnTo>
                      <a:lnTo>
                        <a:pt x="66" y="194"/>
                      </a:lnTo>
                      <a:lnTo>
                        <a:pt x="66" y="195"/>
                      </a:lnTo>
                      <a:lnTo>
                        <a:pt x="67" y="195"/>
                      </a:lnTo>
                      <a:lnTo>
                        <a:pt x="69" y="196"/>
                      </a:lnTo>
                      <a:lnTo>
                        <a:pt x="72" y="197"/>
                      </a:lnTo>
                      <a:lnTo>
                        <a:pt x="73" y="198"/>
                      </a:lnTo>
                      <a:lnTo>
                        <a:pt x="74" y="199"/>
                      </a:lnTo>
                      <a:lnTo>
                        <a:pt x="74" y="201"/>
                      </a:lnTo>
                      <a:lnTo>
                        <a:pt x="74" y="202"/>
                      </a:lnTo>
                      <a:lnTo>
                        <a:pt x="75" y="203"/>
                      </a:lnTo>
                      <a:lnTo>
                        <a:pt x="79" y="204"/>
                      </a:lnTo>
                      <a:lnTo>
                        <a:pt x="80" y="204"/>
                      </a:lnTo>
                      <a:lnTo>
                        <a:pt x="80" y="206"/>
                      </a:lnTo>
                      <a:lnTo>
                        <a:pt x="80" y="208"/>
                      </a:lnTo>
                      <a:lnTo>
                        <a:pt x="80" y="209"/>
                      </a:lnTo>
                      <a:lnTo>
                        <a:pt x="80" y="210"/>
                      </a:lnTo>
                      <a:lnTo>
                        <a:pt x="81" y="212"/>
                      </a:lnTo>
                      <a:lnTo>
                        <a:pt x="81" y="213"/>
                      </a:lnTo>
                      <a:lnTo>
                        <a:pt x="82" y="215"/>
                      </a:lnTo>
                      <a:lnTo>
                        <a:pt x="83" y="215"/>
                      </a:lnTo>
                      <a:lnTo>
                        <a:pt x="85" y="215"/>
                      </a:lnTo>
                      <a:lnTo>
                        <a:pt x="86" y="215"/>
                      </a:lnTo>
                      <a:lnTo>
                        <a:pt x="87" y="215"/>
                      </a:lnTo>
                      <a:lnTo>
                        <a:pt x="87" y="213"/>
                      </a:lnTo>
                      <a:lnTo>
                        <a:pt x="88" y="215"/>
                      </a:lnTo>
                      <a:lnTo>
                        <a:pt x="89" y="215"/>
                      </a:lnTo>
                      <a:lnTo>
                        <a:pt x="90" y="213"/>
                      </a:lnTo>
                      <a:lnTo>
                        <a:pt x="92" y="212"/>
                      </a:lnTo>
                      <a:lnTo>
                        <a:pt x="92" y="211"/>
                      </a:lnTo>
                      <a:lnTo>
                        <a:pt x="92" y="210"/>
                      </a:lnTo>
                      <a:lnTo>
                        <a:pt x="93" y="209"/>
                      </a:lnTo>
                      <a:lnTo>
                        <a:pt x="94" y="209"/>
                      </a:lnTo>
                      <a:lnTo>
                        <a:pt x="95" y="209"/>
                      </a:lnTo>
                      <a:lnTo>
                        <a:pt x="95" y="208"/>
                      </a:lnTo>
                      <a:lnTo>
                        <a:pt x="96" y="205"/>
                      </a:lnTo>
                      <a:lnTo>
                        <a:pt x="96" y="204"/>
                      </a:lnTo>
                      <a:lnTo>
                        <a:pt x="96" y="203"/>
                      </a:lnTo>
                      <a:lnTo>
                        <a:pt x="96" y="202"/>
                      </a:lnTo>
                      <a:lnTo>
                        <a:pt x="95" y="202"/>
                      </a:lnTo>
                      <a:lnTo>
                        <a:pt x="96" y="201"/>
                      </a:lnTo>
                      <a:lnTo>
                        <a:pt x="99" y="198"/>
                      </a:lnTo>
                      <a:lnTo>
                        <a:pt x="100" y="197"/>
                      </a:lnTo>
                      <a:lnTo>
                        <a:pt x="101" y="196"/>
                      </a:lnTo>
                      <a:lnTo>
                        <a:pt x="102" y="196"/>
                      </a:lnTo>
                      <a:lnTo>
                        <a:pt x="103" y="195"/>
                      </a:lnTo>
                      <a:lnTo>
                        <a:pt x="104" y="194"/>
                      </a:lnTo>
                      <a:lnTo>
                        <a:pt x="106" y="194"/>
                      </a:lnTo>
                      <a:lnTo>
                        <a:pt x="107" y="192"/>
                      </a:lnTo>
                      <a:lnTo>
                        <a:pt x="106" y="192"/>
                      </a:lnTo>
                      <a:lnTo>
                        <a:pt x="104" y="191"/>
                      </a:lnTo>
                      <a:lnTo>
                        <a:pt x="103" y="189"/>
                      </a:lnTo>
                      <a:lnTo>
                        <a:pt x="103" y="188"/>
                      </a:lnTo>
                      <a:lnTo>
                        <a:pt x="102" y="188"/>
                      </a:lnTo>
                      <a:lnTo>
                        <a:pt x="102" y="187"/>
                      </a:lnTo>
                      <a:lnTo>
                        <a:pt x="103" y="187"/>
                      </a:lnTo>
                      <a:lnTo>
                        <a:pt x="106" y="183"/>
                      </a:lnTo>
                      <a:lnTo>
                        <a:pt x="107" y="182"/>
                      </a:lnTo>
                      <a:lnTo>
                        <a:pt x="109" y="180"/>
                      </a:lnTo>
                      <a:lnTo>
                        <a:pt x="110" y="178"/>
                      </a:lnTo>
                      <a:lnTo>
                        <a:pt x="110" y="177"/>
                      </a:lnTo>
                      <a:lnTo>
                        <a:pt x="111" y="177"/>
                      </a:lnTo>
                      <a:lnTo>
                        <a:pt x="110" y="175"/>
                      </a:lnTo>
                      <a:lnTo>
                        <a:pt x="110" y="174"/>
                      </a:lnTo>
                      <a:lnTo>
                        <a:pt x="111" y="171"/>
                      </a:lnTo>
                      <a:lnTo>
                        <a:pt x="115" y="167"/>
                      </a:lnTo>
                      <a:lnTo>
                        <a:pt x="116" y="166"/>
                      </a:lnTo>
                      <a:lnTo>
                        <a:pt x="116" y="164"/>
                      </a:lnTo>
                      <a:lnTo>
                        <a:pt x="116" y="163"/>
                      </a:lnTo>
                      <a:lnTo>
                        <a:pt x="116" y="162"/>
                      </a:lnTo>
                      <a:lnTo>
                        <a:pt x="116" y="161"/>
                      </a:lnTo>
                      <a:lnTo>
                        <a:pt x="117" y="159"/>
                      </a:lnTo>
                      <a:lnTo>
                        <a:pt x="117" y="157"/>
                      </a:lnTo>
                      <a:lnTo>
                        <a:pt x="117" y="155"/>
                      </a:lnTo>
                      <a:lnTo>
                        <a:pt x="117" y="153"/>
                      </a:lnTo>
                      <a:lnTo>
                        <a:pt x="117" y="152"/>
                      </a:lnTo>
                      <a:lnTo>
                        <a:pt x="118" y="150"/>
                      </a:lnTo>
                      <a:lnTo>
                        <a:pt x="120" y="150"/>
                      </a:lnTo>
                      <a:lnTo>
                        <a:pt x="121" y="150"/>
                      </a:lnTo>
                      <a:lnTo>
                        <a:pt x="121" y="149"/>
                      </a:lnTo>
                      <a:lnTo>
                        <a:pt x="122" y="149"/>
                      </a:lnTo>
                      <a:lnTo>
                        <a:pt x="123" y="148"/>
                      </a:lnTo>
                      <a:lnTo>
                        <a:pt x="123" y="147"/>
                      </a:lnTo>
                      <a:lnTo>
                        <a:pt x="122" y="145"/>
                      </a:lnTo>
                      <a:lnTo>
                        <a:pt x="123" y="145"/>
                      </a:lnTo>
                      <a:lnTo>
                        <a:pt x="124" y="145"/>
                      </a:lnTo>
                      <a:lnTo>
                        <a:pt x="125" y="145"/>
                      </a:lnTo>
                      <a:lnTo>
                        <a:pt x="126" y="145"/>
                      </a:lnTo>
                      <a:lnTo>
                        <a:pt x="128" y="145"/>
                      </a:lnTo>
                      <a:lnTo>
                        <a:pt x="131" y="143"/>
                      </a:lnTo>
                      <a:lnTo>
                        <a:pt x="131" y="142"/>
                      </a:lnTo>
                      <a:lnTo>
                        <a:pt x="132" y="141"/>
                      </a:lnTo>
                      <a:lnTo>
                        <a:pt x="132" y="140"/>
                      </a:lnTo>
                      <a:lnTo>
                        <a:pt x="133" y="140"/>
                      </a:lnTo>
                      <a:lnTo>
                        <a:pt x="135" y="140"/>
                      </a:lnTo>
                      <a:lnTo>
                        <a:pt x="135" y="139"/>
                      </a:lnTo>
                      <a:lnTo>
                        <a:pt x="136" y="138"/>
                      </a:lnTo>
                      <a:lnTo>
                        <a:pt x="136" y="132"/>
                      </a:lnTo>
                      <a:lnTo>
                        <a:pt x="136" y="131"/>
                      </a:lnTo>
                      <a:lnTo>
                        <a:pt x="136" y="129"/>
                      </a:lnTo>
                      <a:lnTo>
                        <a:pt x="137" y="127"/>
                      </a:lnTo>
                      <a:lnTo>
                        <a:pt x="138" y="125"/>
                      </a:lnTo>
                      <a:lnTo>
                        <a:pt x="138" y="124"/>
                      </a:lnTo>
                      <a:lnTo>
                        <a:pt x="138" y="122"/>
                      </a:lnTo>
                      <a:lnTo>
                        <a:pt x="138" y="121"/>
                      </a:lnTo>
                      <a:lnTo>
                        <a:pt x="137" y="120"/>
                      </a:lnTo>
                      <a:lnTo>
                        <a:pt x="139" y="119"/>
                      </a:lnTo>
                      <a:lnTo>
                        <a:pt x="140" y="117"/>
                      </a:lnTo>
                      <a:lnTo>
                        <a:pt x="143" y="115"/>
                      </a:lnTo>
                      <a:lnTo>
                        <a:pt x="145" y="115"/>
                      </a:lnTo>
                      <a:lnTo>
                        <a:pt x="147" y="114"/>
                      </a:lnTo>
                      <a:lnTo>
                        <a:pt x="149" y="112"/>
                      </a:lnTo>
                      <a:lnTo>
                        <a:pt x="149" y="111"/>
                      </a:lnTo>
                      <a:lnTo>
                        <a:pt x="149" y="108"/>
                      </a:lnTo>
                      <a:lnTo>
                        <a:pt x="150" y="107"/>
                      </a:lnTo>
                      <a:lnTo>
                        <a:pt x="150" y="106"/>
                      </a:lnTo>
                      <a:lnTo>
                        <a:pt x="149" y="105"/>
                      </a:lnTo>
                      <a:lnTo>
                        <a:pt x="149" y="104"/>
                      </a:lnTo>
                      <a:lnTo>
                        <a:pt x="149" y="103"/>
                      </a:lnTo>
                      <a:lnTo>
                        <a:pt x="149" y="101"/>
                      </a:lnTo>
                      <a:lnTo>
                        <a:pt x="150" y="100"/>
                      </a:lnTo>
                      <a:lnTo>
                        <a:pt x="149" y="100"/>
                      </a:lnTo>
                      <a:lnTo>
                        <a:pt x="149" y="99"/>
                      </a:lnTo>
                      <a:lnTo>
                        <a:pt x="149" y="98"/>
                      </a:lnTo>
                      <a:lnTo>
                        <a:pt x="150" y="97"/>
                      </a:lnTo>
                      <a:lnTo>
                        <a:pt x="153" y="97"/>
                      </a:lnTo>
                      <a:lnTo>
                        <a:pt x="154" y="96"/>
                      </a:lnTo>
                      <a:lnTo>
                        <a:pt x="156" y="94"/>
                      </a:lnTo>
                      <a:lnTo>
                        <a:pt x="156" y="93"/>
                      </a:lnTo>
                      <a:lnTo>
                        <a:pt x="156" y="92"/>
                      </a:lnTo>
                      <a:lnTo>
                        <a:pt x="157" y="90"/>
                      </a:lnTo>
                      <a:lnTo>
                        <a:pt x="157" y="84"/>
                      </a:lnTo>
                      <a:lnTo>
                        <a:pt x="158" y="79"/>
                      </a:lnTo>
                      <a:lnTo>
                        <a:pt x="159" y="78"/>
                      </a:lnTo>
                      <a:lnTo>
                        <a:pt x="165" y="70"/>
                      </a:lnTo>
                      <a:lnTo>
                        <a:pt x="165" y="69"/>
                      </a:lnTo>
                      <a:lnTo>
                        <a:pt x="165" y="68"/>
                      </a:lnTo>
                      <a:lnTo>
                        <a:pt x="166" y="66"/>
                      </a:lnTo>
                      <a:lnTo>
                        <a:pt x="167" y="65"/>
                      </a:lnTo>
                      <a:lnTo>
                        <a:pt x="168" y="64"/>
                      </a:lnTo>
                      <a:lnTo>
                        <a:pt x="170" y="62"/>
                      </a:lnTo>
                      <a:lnTo>
                        <a:pt x="170" y="61"/>
                      </a:lnTo>
                      <a:lnTo>
                        <a:pt x="171" y="59"/>
                      </a:lnTo>
                      <a:lnTo>
                        <a:pt x="172" y="58"/>
                      </a:lnTo>
                      <a:lnTo>
                        <a:pt x="173" y="58"/>
                      </a:lnTo>
                      <a:lnTo>
                        <a:pt x="174" y="59"/>
                      </a:lnTo>
                      <a:lnTo>
                        <a:pt x="177" y="59"/>
                      </a:lnTo>
                      <a:lnTo>
                        <a:pt x="178" y="59"/>
                      </a:lnTo>
                      <a:lnTo>
                        <a:pt x="179" y="59"/>
                      </a:lnTo>
                      <a:lnTo>
                        <a:pt x="180" y="59"/>
                      </a:lnTo>
                      <a:lnTo>
                        <a:pt x="180" y="58"/>
                      </a:lnTo>
                      <a:lnTo>
                        <a:pt x="181" y="58"/>
                      </a:lnTo>
                      <a:lnTo>
                        <a:pt x="182" y="58"/>
                      </a:lnTo>
                      <a:lnTo>
                        <a:pt x="185" y="55"/>
                      </a:lnTo>
                      <a:lnTo>
                        <a:pt x="186" y="55"/>
                      </a:lnTo>
                      <a:lnTo>
                        <a:pt x="187" y="54"/>
                      </a:lnTo>
                      <a:lnTo>
                        <a:pt x="188" y="54"/>
                      </a:lnTo>
                      <a:lnTo>
                        <a:pt x="189" y="52"/>
                      </a:lnTo>
                      <a:lnTo>
                        <a:pt x="192" y="51"/>
                      </a:lnTo>
                      <a:lnTo>
                        <a:pt x="193" y="50"/>
                      </a:lnTo>
                      <a:lnTo>
                        <a:pt x="193" y="49"/>
                      </a:lnTo>
                      <a:lnTo>
                        <a:pt x="193" y="48"/>
                      </a:lnTo>
                      <a:lnTo>
                        <a:pt x="193" y="47"/>
                      </a:lnTo>
                      <a:lnTo>
                        <a:pt x="192" y="45"/>
                      </a:lnTo>
                      <a:lnTo>
                        <a:pt x="190" y="45"/>
                      </a:lnTo>
                      <a:lnTo>
                        <a:pt x="190" y="44"/>
                      </a:lnTo>
                      <a:lnTo>
                        <a:pt x="192" y="43"/>
                      </a:lnTo>
                      <a:lnTo>
                        <a:pt x="192" y="42"/>
                      </a:lnTo>
                      <a:lnTo>
                        <a:pt x="193" y="38"/>
                      </a:lnTo>
                      <a:lnTo>
                        <a:pt x="193" y="37"/>
                      </a:lnTo>
                      <a:lnTo>
                        <a:pt x="193" y="36"/>
                      </a:lnTo>
                      <a:lnTo>
                        <a:pt x="192" y="35"/>
                      </a:lnTo>
                      <a:lnTo>
                        <a:pt x="192" y="34"/>
                      </a:lnTo>
                      <a:lnTo>
                        <a:pt x="193" y="34"/>
                      </a:lnTo>
                      <a:lnTo>
                        <a:pt x="193" y="31"/>
                      </a:lnTo>
                      <a:lnTo>
                        <a:pt x="193" y="30"/>
                      </a:lnTo>
                      <a:lnTo>
                        <a:pt x="194" y="30"/>
                      </a:lnTo>
                      <a:lnTo>
                        <a:pt x="194" y="29"/>
                      </a:lnTo>
                      <a:lnTo>
                        <a:pt x="193" y="29"/>
                      </a:lnTo>
                      <a:lnTo>
                        <a:pt x="192" y="28"/>
                      </a:lnTo>
                      <a:lnTo>
                        <a:pt x="190" y="28"/>
                      </a:lnTo>
                      <a:lnTo>
                        <a:pt x="190" y="27"/>
                      </a:lnTo>
                      <a:lnTo>
                        <a:pt x="189" y="26"/>
                      </a:lnTo>
                      <a:lnTo>
                        <a:pt x="189" y="24"/>
                      </a:lnTo>
                      <a:lnTo>
                        <a:pt x="188" y="24"/>
                      </a:lnTo>
                      <a:lnTo>
                        <a:pt x="186" y="23"/>
                      </a:lnTo>
                      <a:lnTo>
                        <a:pt x="180" y="23"/>
                      </a:lnTo>
                      <a:lnTo>
                        <a:pt x="179" y="23"/>
                      </a:lnTo>
                      <a:lnTo>
                        <a:pt x="179" y="22"/>
                      </a:lnTo>
                      <a:lnTo>
                        <a:pt x="179" y="21"/>
                      </a:lnTo>
                      <a:lnTo>
                        <a:pt x="179" y="20"/>
                      </a:lnTo>
                      <a:lnTo>
                        <a:pt x="179" y="17"/>
                      </a:lnTo>
                      <a:lnTo>
                        <a:pt x="177" y="9"/>
                      </a:lnTo>
                      <a:lnTo>
                        <a:pt x="174" y="0"/>
                      </a:lnTo>
                      <a:lnTo>
                        <a:pt x="182" y="0"/>
                      </a:lnTo>
                      <a:close/>
                      <a:moveTo>
                        <a:pt x="185" y="0"/>
                      </a:moveTo>
                      <a:lnTo>
                        <a:pt x="185" y="1"/>
                      </a:lnTo>
                      <a:lnTo>
                        <a:pt x="185" y="0"/>
                      </a:lnTo>
                      <a:lnTo>
                        <a:pt x="184" y="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80"/>
                <p:cNvSpPr>
                  <a:spLocks noEditPoints="1"/>
                </p:cNvSpPr>
                <p:nvPr/>
              </p:nvSpPr>
              <p:spPr bwMode="auto">
                <a:xfrm>
                  <a:off x="5774716" y="3871100"/>
                  <a:ext cx="955674" cy="947731"/>
                </a:xfrm>
                <a:custGeom>
                  <a:avLst/>
                  <a:gdLst>
                    <a:gd name="T0" fmla="*/ 530 w 602"/>
                    <a:gd name="T1" fmla="*/ 238 h 597"/>
                    <a:gd name="T2" fmla="*/ 436 w 602"/>
                    <a:gd name="T3" fmla="*/ 6 h 597"/>
                    <a:gd name="T4" fmla="*/ 463 w 602"/>
                    <a:gd name="T5" fmla="*/ 12 h 597"/>
                    <a:gd name="T6" fmla="*/ 491 w 602"/>
                    <a:gd name="T7" fmla="*/ 26 h 597"/>
                    <a:gd name="T8" fmla="*/ 521 w 602"/>
                    <a:gd name="T9" fmla="*/ 27 h 597"/>
                    <a:gd name="T10" fmla="*/ 550 w 602"/>
                    <a:gd name="T11" fmla="*/ 23 h 597"/>
                    <a:gd name="T12" fmla="*/ 576 w 602"/>
                    <a:gd name="T13" fmla="*/ 48 h 597"/>
                    <a:gd name="T14" fmla="*/ 588 w 602"/>
                    <a:gd name="T15" fmla="*/ 67 h 597"/>
                    <a:gd name="T16" fmla="*/ 593 w 602"/>
                    <a:gd name="T17" fmla="*/ 96 h 597"/>
                    <a:gd name="T18" fmla="*/ 579 w 602"/>
                    <a:gd name="T19" fmla="*/ 121 h 597"/>
                    <a:gd name="T20" fmla="*/ 560 w 602"/>
                    <a:gd name="T21" fmla="*/ 145 h 597"/>
                    <a:gd name="T22" fmla="*/ 541 w 602"/>
                    <a:gd name="T23" fmla="*/ 186 h 597"/>
                    <a:gd name="T24" fmla="*/ 549 w 602"/>
                    <a:gd name="T25" fmla="*/ 196 h 597"/>
                    <a:gd name="T26" fmla="*/ 530 w 602"/>
                    <a:gd name="T27" fmla="*/ 222 h 597"/>
                    <a:gd name="T28" fmla="*/ 527 w 602"/>
                    <a:gd name="T29" fmla="*/ 240 h 597"/>
                    <a:gd name="T30" fmla="*/ 535 w 602"/>
                    <a:gd name="T31" fmla="*/ 265 h 597"/>
                    <a:gd name="T32" fmla="*/ 532 w 602"/>
                    <a:gd name="T33" fmla="*/ 305 h 597"/>
                    <a:gd name="T34" fmla="*/ 537 w 602"/>
                    <a:gd name="T35" fmla="*/ 341 h 597"/>
                    <a:gd name="T36" fmla="*/ 544 w 602"/>
                    <a:gd name="T37" fmla="*/ 377 h 597"/>
                    <a:gd name="T38" fmla="*/ 570 w 602"/>
                    <a:gd name="T39" fmla="*/ 417 h 597"/>
                    <a:gd name="T40" fmla="*/ 512 w 602"/>
                    <a:gd name="T41" fmla="*/ 455 h 597"/>
                    <a:gd name="T42" fmla="*/ 516 w 602"/>
                    <a:gd name="T43" fmla="*/ 474 h 597"/>
                    <a:gd name="T44" fmla="*/ 518 w 602"/>
                    <a:gd name="T45" fmla="*/ 506 h 597"/>
                    <a:gd name="T46" fmla="*/ 512 w 602"/>
                    <a:gd name="T47" fmla="*/ 544 h 597"/>
                    <a:gd name="T48" fmla="*/ 543 w 602"/>
                    <a:gd name="T49" fmla="*/ 565 h 597"/>
                    <a:gd name="T50" fmla="*/ 550 w 602"/>
                    <a:gd name="T51" fmla="*/ 597 h 597"/>
                    <a:gd name="T52" fmla="*/ 525 w 602"/>
                    <a:gd name="T53" fmla="*/ 588 h 597"/>
                    <a:gd name="T54" fmla="*/ 502 w 602"/>
                    <a:gd name="T55" fmla="*/ 565 h 597"/>
                    <a:gd name="T56" fmla="*/ 466 w 602"/>
                    <a:gd name="T57" fmla="*/ 538 h 597"/>
                    <a:gd name="T58" fmla="*/ 434 w 602"/>
                    <a:gd name="T59" fmla="*/ 547 h 597"/>
                    <a:gd name="T60" fmla="*/ 414 w 602"/>
                    <a:gd name="T61" fmla="*/ 526 h 597"/>
                    <a:gd name="T62" fmla="*/ 384 w 602"/>
                    <a:gd name="T63" fmla="*/ 525 h 597"/>
                    <a:gd name="T64" fmla="*/ 356 w 602"/>
                    <a:gd name="T65" fmla="*/ 517 h 597"/>
                    <a:gd name="T66" fmla="*/ 316 w 602"/>
                    <a:gd name="T67" fmla="*/ 519 h 597"/>
                    <a:gd name="T68" fmla="*/ 314 w 602"/>
                    <a:gd name="T69" fmla="*/ 485 h 597"/>
                    <a:gd name="T70" fmla="*/ 307 w 602"/>
                    <a:gd name="T71" fmla="*/ 441 h 597"/>
                    <a:gd name="T72" fmla="*/ 303 w 602"/>
                    <a:gd name="T73" fmla="*/ 406 h 597"/>
                    <a:gd name="T74" fmla="*/ 264 w 602"/>
                    <a:gd name="T75" fmla="*/ 391 h 597"/>
                    <a:gd name="T76" fmla="*/ 229 w 602"/>
                    <a:gd name="T77" fmla="*/ 401 h 597"/>
                    <a:gd name="T78" fmla="*/ 198 w 602"/>
                    <a:gd name="T79" fmla="*/ 421 h 597"/>
                    <a:gd name="T80" fmla="*/ 166 w 602"/>
                    <a:gd name="T81" fmla="*/ 421 h 597"/>
                    <a:gd name="T82" fmla="*/ 151 w 602"/>
                    <a:gd name="T83" fmla="*/ 400 h 597"/>
                    <a:gd name="T84" fmla="*/ 141 w 602"/>
                    <a:gd name="T85" fmla="*/ 368 h 597"/>
                    <a:gd name="T86" fmla="*/ 95 w 602"/>
                    <a:gd name="T87" fmla="*/ 356 h 597"/>
                    <a:gd name="T88" fmla="*/ 30 w 602"/>
                    <a:gd name="T89" fmla="*/ 356 h 597"/>
                    <a:gd name="T90" fmla="*/ 9 w 602"/>
                    <a:gd name="T91" fmla="*/ 349 h 597"/>
                    <a:gd name="T92" fmla="*/ 30 w 602"/>
                    <a:gd name="T93" fmla="*/ 320 h 597"/>
                    <a:gd name="T94" fmla="*/ 54 w 602"/>
                    <a:gd name="T95" fmla="*/ 313 h 597"/>
                    <a:gd name="T96" fmla="*/ 70 w 602"/>
                    <a:gd name="T97" fmla="*/ 324 h 597"/>
                    <a:gd name="T98" fmla="*/ 114 w 602"/>
                    <a:gd name="T99" fmla="*/ 296 h 597"/>
                    <a:gd name="T100" fmla="*/ 124 w 602"/>
                    <a:gd name="T101" fmla="*/ 242 h 597"/>
                    <a:gd name="T102" fmla="*/ 155 w 602"/>
                    <a:gd name="T103" fmla="*/ 204 h 597"/>
                    <a:gd name="T104" fmla="*/ 178 w 602"/>
                    <a:gd name="T105" fmla="*/ 144 h 597"/>
                    <a:gd name="T106" fmla="*/ 194 w 602"/>
                    <a:gd name="T107" fmla="*/ 85 h 597"/>
                    <a:gd name="T108" fmla="*/ 202 w 602"/>
                    <a:gd name="T109" fmla="*/ 33 h 597"/>
                    <a:gd name="T110" fmla="*/ 236 w 602"/>
                    <a:gd name="T111" fmla="*/ 8 h 597"/>
                    <a:gd name="T112" fmla="*/ 272 w 602"/>
                    <a:gd name="T113" fmla="*/ 30 h 597"/>
                    <a:gd name="T114" fmla="*/ 311 w 602"/>
                    <a:gd name="T115" fmla="*/ 37 h 597"/>
                    <a:gd name="T116" fmla="*/ 333 w 602"/>
                    <a:gd name="T117" fmla="*/ 21 h 597"/>
                    <a:gd name="T118" fmla="*/ 361 w 602"/>
                    <a:gd name="T119" fmla="*/ 20 h 597"/>
                    <a:gd name="T120" fmla="*/ 385 w 602"/>
                    <a:gd name="T121" fmla="*/ 11 h 597"/>
                    <a:gd name="T122" fmla="*/ 413 w 602"/>
                    <a:gd name="T123" fmla="*/ 12 h 5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02" h="597">
                      <a:moveTo>
                        <a:pt x="24" y="357"/>
                      </a:moveTo>
                      <a:lnTo>
                        <a:pt x="23" y="357"/>
                      </a:lnTo>
                      <a:lnTo>
                        <a:pt x="20" y="358"/>
                      </a:lnTo>
                      <a:lnTo>
                        <a:pt x="19" y="358"/>
                      </a:lnTo>
                      <a:lnTo>
                        <a:pt x="18" y="359"/>
                      </a:lnTo>
                      <a:lnTo>
                        <a:pt x="17" y="359"/>
                      </a:lnTo>
                      <a:lnTo>
                        <a:pt x="16" y="359"/>
                      </a:lnTo>
                      <a:lnTo>
                        <a:pt x="17" y="358"/>
                      </a:lnTo>
                      <a:lnTo>
                        <a:pt x="18" y="357"/>
                      </a:lnTo>
                      <a:lnTo>
                        <a:pt x="19" y="357"/>
                      </a:lnTo>
                      <a:lnTo>
                        <a:pt x="22" y="357"/>
                      </a:lnTo>
                      <a:lnTo>
                        <a:pt x="23" y="357"/>
                      </a:lnTo>
                      <a:lnTo>
                        <a:pt x="24" y="357"/>
                      </a:lnTo>
                      <a:close/>
                      <a:moveTo>
                        <a:pt x="532" y="231"/>
                      </a:moveTo>
                      <a:lnTo>
                        <a:pt x="534" y="231"/>
                      </a:lnTo>
                      <a:lnTo>
                        <a:pt x="534" y="232"/>
                      </a:lnTo>
                      <a:lnTo>
                        <a:pt x="532" y="232"/>
                      </a:lnTo>
                      <a:lnTo>
                        <a:pt x="532" y="233"/>
                      </a:lnTo>
                      <a:lnTo>
                        <a:pt x="534" y="235"/>
                      </a:lnTo>
                      <a:lnTo>
                        <a:pt x="532" y="235"/>
                      </a:lnTo>
                      <a:lnTo>
                        <a:pt x="532" y="236"/>
                      </a:lnTo>
                      <a:lnTo>
                        <a:pt x="532" y="237"/>
                      </a:lnTo>
                      <a:lnTo>
                        <a:pt x="534" y="238"/>
                      </a:lnTo>
                      <a:lnTo>
                        <a:pt x="532" y="239"/>
                      </a:lnTo>
                      <a:lnTo>
                        <a:pt x="532" y="240"/>
                      </a:lnTo>
                      <a:lnTo>
                        <a:pt x="531" y="242"/>
                      </a:lnTo>
                      <a:lnTo>
                        <a:pt x="530" y="242"/>
                      </a:lnTo>
                      <a:lnTo>
                        <a:pt x="530" y="240"/>
                      </a:lnTo>
                      <a:lnTo>
                        <a:pt x="529" y="240"/>
                      </a:lnTo>
                      <a:lnTo>
                        <a:pt x="529" y="239"/>
                      </a:lnTo>
                      <a:lnTo>
                        <a:pt x="530" y="239"/>
                      </a:lnTo>
                      <a:lnTo>
                        <a:pt x="530" y="238"/>
                      </a:lnTo>
                      <a:lnTo>
                        <a:pt x="530" y="237"/>
                      </a:lnTo>
                      <a:lnTo>
                        <a:pt x="531" y="236"/>
                      </a:lnTo>
                      <a:lnTo>
                        <a:pt x="531" y="235"/>
                      </a:lnTo>
                      <a:lnTo>
                        <a:pt x="531" y="233"/>
                      </a:lnTo>
                      <a:lnTo>
                        <a:pt x="531" y="232"/>
                      </a:lnTo>
                      <a:lnTo>
                        <a:pt x="532" y="231"/>
                      </a:lnTo>
                      <a:close/>
                      <a:moveTo>
                        <a:pt x="421" y="0"/>
                      </a:moveTo>
                      <a:lnTo>
                        <a:pt x="422" y="0"/>
                      </a:lnTo>
                      <a:lnTo>
                        <a:pt x="422" y="1"/>
                      </a:lnTo>
                      <a:lnTo>
                        <a:pt x="423" y="1"/>
                      </a:lnTo>
                      <a:lnTo>
                        <a:pt x="423" y="2"/>
                      </a:lnTo>
                      <a:lnTo>
                        <a:pt x="422" y="2"/>
                      </a:lnTo>
                      <a:lnTo>
                        <a:pt x="423" y="2"/>
                      </a:lnTo>
                      <a:lnTo>
                        <a:pt x="424" y="2"/>
                      </a:lnTo>
                      <a:lnTo>
                        <a:pt x="425" y="2"/>
                      </a:lnTo>
                      <a:lnTo>
                        <a:pt x="425" y="4"/>
                      </a:lnTo>
                      <a:lnTo>
                        <a:pt x="427" y="5"/>
                      </a:lnTo>
                      <a:lnTo>
                        <a:pt x="428" y="5"/>
                      </a:lnTo>
                      <a:lnTo>
                        <a:pt x="428" y="4"/>
                      </a:lnTo>
                      <a:lnTo>
                        <a:pt x="428" y="5"/>
                      </a:lnTo>
                      <a:lnTo>
                        <a:pt x="429" y="5"/>
                      </a:lnTo>
                      <a:lnTo>
                        <a:pt x="429" y="6"/>
                      </a:lnTo>
                      <a:lnTo>
                        <a:pt x="430" y="6"/>
                      </a:lnTo>
                      <a:lnTo>
                        <a:pt x="431" y="6"/>
                      </a:lnTo>
                      <a:lnTo>
                        <a:pt x="431" y="7"/>
                      </a:lnTo>
                      <a:lnTo>
                        <a:pt x="432" y="7"/>
                      </a:lnTo>
                      <a:lnTo>
                        <a:pt x="432" y="6"/>
                      </a:lnTo>
                      <a:lnTo>
                        <a:pt x="434" y="6"/>
                      </a:lnTo>
                      <a:lnTo>
                        <a:pt x="434" y="5"/>
                      </a:lnTo>
                      <a:lnTo>
                        <a:pt x="435" y="5"/>
                      </a:lnTo>
                      <a:lnTo>
                        <a:pt x="435" y="6"/>
                      </a:lnTo>
                      <a:lnTo>
                        <a:pt x="436" y="6"/>
                      </a:lnTo>
                      <a:lnTo>
                        <a:pt x="437" y="6"/>
                      </a:lnTo>
                      <a:lnTo>
                        <a:pt x="438" y="6"/>
                      </a:lnTo>
                      <a:lnTo>
                        <a:pt x="437" y="5"/>
                      </a:lnTo>
                      <a:lnTo>
                        <a:pt x="438" y="5"/>
                      </a:lnTo>
                      <a:lnTo>
                        <a:pt x="439" y="5"/>
                      </a:lnTo>
                      <a:lnTo>
                        <a:pt x="441" y="5"/>
                      </a:lnTo>
                      <a:lnTo>
                        <a:pt x="442" y="6"/>
                      </a:lnTo>
                      <a:lnTo>
                        <a:pt x="442" y="7"/>
                      </a:lnTo>
                      <a:lnTo>
                        <a:pt x="443" y="7"/>
                      </a:lnTo>
                      <a:lnTo>
                        <a:pt x="443" y="6"/>
                      </a:lnTo>
                      <a:lnTo>
                        <a:pt x="443" y="7"/>
                      </a:lnTo>
                      <a:lnTo>
                        <a:pt x="444" y="7"/>
                      </a:lnTo>
                      <a:lnTo>
                        <a:pt x="444" y="8"/>
                      </a:lnTo>
                      <a:lnTo>
                        <a:pt x="445" y="8"/>
                      </a:lnTo>
                      <a:lnTo>
                        <a:pt x="446" y="8"/>
                      </a:lnTo>
                      <a:lnTo>
                        <a:pt x="448" y="8"/>
                      </a:lnTo>
                      <a:lnTo>
                        <a:pt x="449" y="9"/>
                      </a:lnTo>
                      <a:lnTo>
                        <a:pt x="450" y="11"/>
                      </a:lnTo>
                      <a:lnTo>
                        <a:pt x="451" y="11"/>
                      </a:lnTo>
                      <a:lnTo>
                        <a:pt x="452" y="11"/>
                      </a:lnTo>
                      <a:lnTo>
                        <a:pt x="453" y="11"/>
                      </a:lnTo>
                      <a:lnTo>
                        <a:pt x="453" y="9"/>
                      </a:lnTo>
                      <a:lnTo>
                        <a:pt x="454" y="11"/>
                      </a:lnTo>
                      <a:lnTo>
                        <a:pt x="456" y="11"/>
                      </a:lnTo>
                      <a:lnTo>
                        <a:pt x="457" y="9"/>
                      </a:lnTo>
                      <a:lnTo>
                        <a:pt x="458" y="9"/>
                      </a:lnTo>
                      <a:lnTo>
                        <a:pt x="459" y="9"/>
                      </a:lnTo>
                      <a:lnTo>
                        <a:pt x="460" y="11"/>
                      </a:lnTo>
                      <a:lnTo>
                        <a:pt x="460" y="12"/>
                      </a:lnTo>
                      <a:lnTo>
                        <a:pt x="461" y="11"/>
                      </a:lnTo>
                      <a:lnTo>
                        <a:pt x="461" y="12"/>
                      </a:lnTo>
                      <a:lnTo>
                        <a:pt x="463" y="12"/>
                      </a:lnTo>
                      <a:lnTo>
                        <a:pt x="463" y="11"/>
                      </a:lnTo>
                      <a:lnTo>
                        <a:pt x="464" y="9"/>
                      </a:lnTo>
                      <a:lnTo>
                        <a:pt x="465" y="8"/>
                      </a:lnTo>
                      <a:lnTo>
                        <a:pt x="466" y="7"/>
                      </a:lnTo>
                      <a:lnTo>
                        <a:pt x="467" y="6"/>
                      </a:lnTo>
                      <a:lnTo>
                        <a:pt x="468" y="6"/>
                      </a:lnTo>
                      <a:lnTo>
                        <a:pt x="471" y="6"/>
                      </a:lnTo>
                      <a:lnTo>
                        <a:pt x="472" y="7"/>
                      </a:lnTo>
                      <a:lnTo>
                        <a:pt x="474" y="8"/>
                      </a:lnTo>
                      <a:lnTo>
                        <a:pt x="475" y="8"/>
                      </a:lnTo>
                      <a:lnTo>
                        <a:pt x="477" y="8"/>
                      </a:lnTo>
                      <a:lnTo>
                        <a:pt x="477" y="9"/>
                      </a:lnTo>
                      <a:lnTo>
                        <a:pt x="478" y="9"/>
                      </a:lnTo>
                      <a:lnTo>
                        <a:pt x="479" y="9"/>
                      </a:lnTo>
                      <a:lnTo>
                        <a:pt x="480" y="9"/>
                      </a:lnTo>
                      <a:lnTo>
                        <a:pt x="480" y="11"/>
                      </a:lnTo>
                      <a:lnTo>
                        <a:pt x="480" y="12"/>
                      </a:lnTo>
                      <a:lnTo>
                        <a:pt x="481" y="13"/>
                      </a:lnTo>
                      <a:lnTo>
                        <a:pt x="482" y="13"/>
                      </a:lnTo>
                      <a:lnTo>
                        <a:pt x="482" y="14"/>
                      </a:lnTo>
                      <a:lnTo>
                        <a:pt x="482" y="15"/>
                      </a:lnTo>
                      <a:lnTo>
                        <a:pt x="484" y="15"/>
                      </a:lnTo>
                      <a:lnTo>
                        <a:pt x="487" y="16"/>
                      </a:lnTo>
                      <a:lnTo>
                        <a:pt x="488" y="18"/>
                      </a:lnTo>
                      <a:lnTo>
                        <a:pt x="488" y="19"/>
                      </a:lnTo>
                      <a:lnTo>
                        <a:pt x="489" y="19"/>
                      </a:lnTo>
                      <a:lnTo>
                        <a:pt x="491" y="19"/>
                      </a:lnTo>
                      <a:lnTo>
                        <a:pt x="491" y="20"/>
                      </a:lnTo>
                      <a:lnTo>
                        <a:pt x="491" y="21"/>
                      </a:lnTo>
                      <a:lnTo>
                        <a:pt x="491" y="22"/>
                      </a:lnTo>
                      <a:lnTo>
                        <a:pt x="491" y="25"/>
                      </a:lnTo>
                      <a:lnTo>
                        <a:pt x="491" y="26"/>
                      </a:lnTo>
                      <a:lnTo>
                        <a:pt x="492" y="26"/>
                      </a:lnTo>
                      <a:lnTo>
                        <a:pt x="493" y="26"/>
                      </a:lnTo>
                      <a:lnTo>
                        <a:pt x="493" y="27"/>
                      </a:lnTo>
                      <a:lnTo>
                        <a:pt x="494" y="27"/>
                      </a:lnTo>
                      <a:lnTo>
                        <a:pt x="495" y="27"/>
                      </a:lnTo>
                      <a:lnTo>
                        <a:pt x="495" y="26"/>
                      </a:lnTo>
                      <a:lnTo>
                        <a:pt x="496" y="26"/>
                      </a:lnTo>
                      <a:lnTo>
                        <a:pt x="496" y="27"/>
                      </a:lnTo>
                      <a:lnTo>
                        <a:pt x="498" y="27"/>
                      </a:lnTo>
                      <a:lnTo>
                        <a:pt x="499" y="27"/>
                      </a:lnTo>
                      <a:lnTo>
                        <a:pt x="499" y="28"/>
                      </a:lnTo>
                      <a:lnTo>
                        <a:pt x="499" y="29"/>
                      </a:lnTo>
                      <a:lnTo>
                        <a:pt x="500" y="30"/>
                      </a:lnTo>
                      <a:lnTo>
                        <a:pt x="501" y="30"/>
                      </a:lnTo>
                      <a:lnTo>
                        <a:pt x="502" y="30"/>
                      </a:lnTo>
                      <a:lnTo>
                        <a:pt x="502" y="32"/>
                      </a:lnTo>
                      <a:lnTo>
                        <a:pt x="502" y="33"/>
                      </a:lnTo>
                      <a:lnTo>
                        <a:pt x="503" y="33"/>
                      </a:lnTo>
                      <a:lnTo>
                        <a:pt x="506" y="34"/>
                      </a:lnTo>
                      <a:lnTo>
                        <a:pt x="507" y="33"/>
                      </a:lnTo>
                      <a:lnTo>
                        <a:pt x="508" y="33"/>
                      </a:lnTo>
                      <a:lnTo>
                        <a:pt x="509" y="34"/>
                      </a:lnTo>
                      <a:lnTo>
                        <a:pt x="509" y="35"/>
                      </a:lnTo>
                      <a:lnTo>
                        <a:pt x="510" y="35"/>
                      </a:lnTo>
                      <a:lnTo>
                        <a:pt x="512" y="35"/>
                      </a:lnTo>
                      <a:lnTo>
                        <a:pt x="513" y="34"/>
                      </a:lnTo>
                      <a:lnTo>
                        <a:pt x="514" y="33"/>
                      </a:lnTo>
                      <a:lnTo>
                        <a:pt x="515" y="33"/>
                      </a:lnTo>
                      <a:lnTo>
                        <a:pt x="516" y="33"/>
                      </a:lnTo>
                      <a:lnTo>
                        <a:pt x="516" y="32"/>
                      </a:lnTo>
                      <a:lnTo>
                        <a:pt x="518" y="30"/>
                      </a:lnTo>
                      <a:lnTo>
                        <a:pt x="521" y="27"/>
                      </a:lnTo>
                      <a:lnTo>
                        <a:pt x="522" y="27"/>
                      </a:lnTo>
                      <a:lnTo>
                        <a:pt x="523" y="27"/>
                      </a:lnTo>
                      <a:lnTo>
                        <a:pt x="523" y="28"/>
                      </a:lnTo>
                      <a:lnTo>
                        <a:pt x="523" y="29"/>
                      </a:lnTo>
                      <a:lnTo>
                        <a:pt x="524" y="29"/>
                      </a:lnTo>
                      <a:lnTo>
                        <a:pt x="525" y="29"/>
                      </a:lnTo>
                      <a:lnTo>
                        <a:pt x="527" y="29"/>
                      </a:lnTo>
                      <a:lnTo>
                        <a:pt x="528" y="29"/>
                      </a:lnTo>
                      <a:lnTo>
                        <a:pt x="529" y="28"/>
                      </a:lnTo>
                      <a:lnTo>
                        <a:pt x="530" y="29"/>
                      </a:lnTo>
                      <a:lnTo>
                        <a:pt x="531" y="30"/>
                      </a:lnTo>
                      <a:lnTo>
                        <a:pt x="534" y="30"/>
                      </a:lnTo>
                      <a:lnTo>
                        <a:pt x="534" y="32"/>
                      </a:lnTo>
                      <a:lnTo>
                        <a:pt x="536" y="33"/>
                      </a:lnTo>
                      <a:lnTo>
                        <a:pt x="536" y="34"/>
                      </a:lnTo>
                      <a:lnTo>
                        <a:pt x="537" y="34"/>
                      </a:lnTo>
                      <a:lnTo>
                        <a:pt x="537" y="33"/>
                      </a:lnTo>
                      <a:lnTo>
                        <a:pt x="537" y="32"/>
                      </a:lnTo>
                      <a:lnTo>
                        <a:pt x="538" y="32"/>
                      </a:lnTo>
                      <a:lnTo>
                        <a:pt x="539" y="32"/>
                      </a:lnTo>
                      <a:lnTo>
                        <a:pt x="541" y="32"/>
                      </a:lnTo>
                      <a:lnTo>
                        <a:pt x="541" y="30"/>
                      </a:lnTo>
                      <a:lnTo>
                        <a:pt x="543" y="28"/>
                      </a:lnTo>
                      <a:lnTo>
                        <a:pt x="543" y="27"/>
                      </a:lnTo>
                      <a:lnTo>
                        <a:pt x="544" y="26"/>
                      </a:lnTo>
                      <a:lnTo>
                        <a:pt x="544" y="25"/>
                      </a:lnTo>
                      <a:lnTo>
                        <a:pt x="544" y="23"/>
                      </a:lnTo>
                      <a:lnTo>
                        <a:pt x="545" y="23"/>
                      </a:lnTo>
                      <a:lnTo>
                        <a:pt x="546" y="23"/>
                      </a:lnTo>
                      <a:lnTo>
                        <a:pt x="548" y="23"/>
                      </a:lnTo>
                      <a:lnTo>
                        <a:pt x="549" y="23"/>
                      </a:lnTo>
                      <a:lnTo>
                        <a:pt x="550" y="23"/>
                      </a:lnTo>
                      <a:lnTo>
                        <a:pt x="551" y="25"/>
                      </a:lnTo>
                      <a:lnTo>
                        <a:pt x="552" y="26"/>
                      </a:lnTo>
                      <a:lnTo>
                        <a:pt x="553" y="26"/>
                      </a:lnTo>
                      <a:lnTo>
                        <a:pt x="555" y="27"/>
                      </a:lnTo>
                      <a:lnTo>
                        <a:pt x="556" y="27"/>
                      </a:lnTo>
                      <a:lnTo>
                        <a:pt x="555" y="27"/>
                      </a:lnTo>
                      <a:lnTo>
                        <a:pt x="555" y="28"/>
                      </a:lnTo>
                      <a:lnTo>
                        <a:pt x="555" y="29"/>
                      </a:lnTo>
                      <a:lnTo>
                        <a:pt x="555" y="30"/>
                      </a:lnTo>
                      <a:lnTo>
                        <a:pt x="555" y="32"/>
                      </a:lnTo>
                      <a:lnTo>
                        <a:pt x="555" y="33"/>
                      </a:lnTo>
                      <a:lnTo>
                        <a:pt x="556" y="34"/>
                      </a:lnTo>
                      <a:lnTo>
                        <a:pt x="557" y="34"/>
                      </a:lnTo>
                      <a:lnTo>
                        <a:pt x="558" y="34"/>
                      </a:lnTo>
                      <a:lnTo>
                        <a:pt x="559" y="34"/>
                      </a:lnTo>
                      <a:lnTo>
                        <a:pt x="559" y="35"/>
                      </a:lnTo>
                      <a:lnTo>
                        <a:pt x="559" y="36"/>
                      </a:lnTo>
                      <a:lnTo>
                        <a:pt x="559" y="37"/>
                      </a:lnTo>
                      <a:lnTo>
                        <a:pt x="560" y="37"/>
                      </a:lnTo>
                      <a:lnTo>
                        <a:pt x="562" y="37"/>
                      </a:lnTo>
                      <a:lnTo>
                        <a:pt x="562" y="39"/>
                      </a:lnTo>
                      <a:lnTo>
                        <a:pt x="563" y="40"/>
                      </a:lnTo>
                      <a:lnTo>
                        <a:pt x="564" y="41"/>
                      </a:lnTo>
                      <a:lnTo>
                        <a:pt x="565" y="41"/>
                      </a:lnTo>
                      <a:lnTo>
                        <a:pt x="566" y="42"/>
                      </a:lnTo>
                      <a:lnTo>
                        <a:pt x="566" y="43"/>
                      </a:lnTo>
                      <a:lnTo>
                        <a:pt x="567" y="44"/>
                      </a:lnTo>
                      <a:lnTo>
                        <a:pt x="567" y="46"/>
                      </a:lnTo>
                      <a:lnTo>
                        <a:pt x="569" y="46"/>
                      </a:lnTo>
                      <a:lnTo>
                        <a:pt x="570" y="46"/>
                      </a:lnTo>
                      <a:lnTo>
                        <a:pt x="572" y="47"/>
                      </a:lnTo>
                      <a:lnTo>
                        <a:pt x="576" y="48"/>
                      </a:lnTo>
                      <a:lnTo>
                        <a:pt x="577" y="49"/>
                      </a:lnTo>
                      <a:lnTo>
                        <a:pt x="578" y="49"/>
                      </a:lnTo>
                      <a:lnTo>
                        <a:pt x="578" y="48"/>
                      </a:lnTo>
                      <a:lnTo>
                        <a:pt x="578" y="49"/>
                      </a:lnTo>
                      <a:lnTo>
                        <a:pt x="579" y="49"/>
                      </a:lnTo>
                      <a:lnTo>
                        <a:pt x="579" y="54"/>
                      </a:lnTo>
                      <a:lnTo>
                        <a:pt x="579" y="55"/>
                      </a:lnTo>
                      <a:lnTo>
                        <a:pt x="579" y="56"/>
                      </a:lnTo>
                      <a:lnTo>
                        <a:pt x="579" y="57"/>
                      </a:lnTo>
                      <a:lnTo>
                        <a:pt x="580" y="57"/>
                      </a:lnTo>
                      <a:lnTo>
                        <a:pt x="581" y="57"/>
                      </a:lnTo>
                      <a:lnTo>
                        <a:pt x="581" y="56"/>
                      </a:lnTo>
                      <a:lnTo>
                        <a:pt x="582" y="56"/>
                      </a:lnTo>
                      <a:lnTo>
                        <a:pt x="584" y="56"/>
                      </a:lnTo>
                      <a:lnTo>
                        <a:pt x="585" y="56"/>
                      </a:lnTo>
                      <a:lnTo>
                        <a:pt x="585" y="55"/>
                      </a:lnTo>
                      <a:lnTo>
                        <a:pt x="586" y="55"/>
                      </a:lnTo>
                      <a:lnTo>
                        <a:pt x="586" y="56"/>
                      </a:lnTo>
                      <a:lnTo>
                        <a:pt x="586" y="57"/>
                      </a:lnTo>
                      <a:lnTo>
                        <a:pt x="587" y="57"/>
                      </a:lnTo>
                      <a:lnTo>
                        <a:pt x="588" y="57"/>
                      </a:lnTo>
                      <a:lnTo>
                        <a:pt x="588" y="58"/>
                      </a:lnTo>
                      <a:lnTo>
                        <a:pt x="588" y="60"/>
                      </a:lnTo>
                      <a:lnTo>
                        <a:pt x="588" y="61"/>
                      </a:lnTo>
                      <a:lnTo>
                        <a:pt x="589" y="61"/>
                      </a:lnTo>
                      <a:lnTo>
                        <a:pt x="589" y="60"/>
                      </a:lnTo>
                      <a:lnTo>
                        <a:pt x="591" y="61"/>
                      </a:lnTo>
                      <a:lnTo>
                        <a:pt x="591" y="62"/>
                      </a:lnTo>
                      <a:lnTo>
                        <a:pt x="591" y="63"/>
                      </a:lnTo>
                      <a:lnTo>
                        <a:pt x="591" y="64"/>
                      </a:lnTo>
                      <a:lnTo>
                        <a:pt x="589" y="65"/>
                      </a:lnTo>
                      <a:lnTo>
                        <a:pt x="588" y="67"/>
                      </a:lnTo>
                      <a:lnTo>
                        <a:pt x="587" y="67"/>
                      </a:lnTo>
                      <a:lnTo>
                        <a:pt x="587" y="68"/>
                      </a:lnTo>
                      <a:lnTo>
                        <a:pt x="586" y="72"/>
                      </a:lnTo>
                      <a:lnTo>
                        <a:pt x="585" y="74"/>
                      </a:lnTo>
                      <a:lnTo>
                        <a:pt x="585" y="75"/>
                      </a:lnTo>
                      <a:lnTo>
                        <a:pt x="586" y="76"/>
                      </a:lnTo>
                      <a:lnTo>
                        <a:pt x="587" y="76"/>
                      </a:lnTo>
                      <a:lnTo>
                        <a:pt x="587" y="77"/>
                      </a:lnTo>
                      <a:lnTo>
                        <a:pt x="588" y="78"/>
                      </a:lnTo>
                      <a:lnTo>
                        <a:pt x="588" y="79"/>
                      </a:lnTo>
                      <a:lnTo>
                        <a:pt x="588" y="81"/>
                      </a:lnTo>
                      <a:lnTo>
                        <a:pt x="588" y="83"/>
                      </a:lnTo>
                      <a:lnTo>
                        <a:pt x="587" y="83"/>
                      </a:lnTo>
                      <a:lnTo>
                        <a:pt x="587" y="84"/>
                      </a:lnTo>
                      <a:lnTo>
                        <a:pt x="586" y="86"/>
                      </a:lnTo>
                      <a:lnTo>
                        <a:pt x="586" y="88"/>
                      </a:lnTo>
                      <a:lnTo>
                        <a:pt x="585" y="89"/>
                      </a:lnTo>
                      <a:lnTo>
                        <a:pt x="585" y="90"/>
                      </a:lnTo>
                      <a:lnTo>
                        <a:pt x="585" y="91"/>
                      </a:lnTo>
                      <a:lnTo>
                        <a:pt x="585" y="92"/>
                      </a:lnTo>
                      <a:lnTo>
                        <a:pt x="584" y="93"/>
                      </a:lnTo>
                      <a:lnTo>
                        <a:pt x="585" y="93"/>
                      </a:lnTo>
                      <a:lnTo>
                        <a:pt x="587" y="93"/>
                      </a:lnTo>
                      <a:lnTo>
                        <a:pt x="587" y="95"/>
                      </a:lnTo>
                      <a:lnTo>
                        <a:pt x="587" y="96"/>
                      </a:lnTo>
                      <a:lnTo>
                        <a:pt x="588" y="97"/>
                      </a:lnTo>
                      <a:lnTo>
                        <a:pt x="589" y="97"/>
                      </a:lnTo>
                      <a:lnTo>
                        <a:pt x="591" y="97"/>
                      </a:lnTo>
                      <a:lnTo>
                        <a:pt x="591" y="96"/>
                      </a:lnTo>
                      <a:lnTo>
                        <a:pt x="591" y="95"/>
                      </a:lnTo>
                      <a:lnTo>
                        <a:pt x="592" y="95"/>
                      </a:lnTo>
                      <a:lnTo>
                        <a:pt x="593" y="96"/>
                      </a:lnTo>
                      <a:lnTo>
                        <a:pt x="594" y="97"/>
                      </a:lnTo>
                      <a:lnTo>
                        <a:pt x="594" y="98"/>
                      </a:lnTo>
                      <a:lnTo>
                        <a:pt x="595" y="98"/>
                      </a:lnTo>
                      <a:lnTo>
                        <a:pt x="596" y="99"/>
                      </a:lnTo>
                      <a:lnTo>
                        <a:pt x="598" y="99"/>
                      </a:lnTo>
                      <a:lnTo>
                        <a:pt x="599" y="98"/>
                      </a:lnTo>
                      <a:lnTo>
                        <a:pt x="599" y="99"/>
                      </a:lnTo>
                      <a:lnTo>
                        <a:pt x="599" y="100"/>
                      </a:lnTo>
                      <a:lnTo>
                        <a:pt x="600" y="102"/>
                      </a:lnTo>
                      <a:lnTo>
                        <a:pt x="602" y="103"/>
                      </a:lnTo>
                      <a:lnTo>
                        <a:pt x="601" y="103"/>
                      </a:lnTo>
                      <a:lnTo>
                        <a:pt x="601" y="104"/>
                      </a:lnTo>
                      <a:lnTo>
                        <a:pt x="600" y="104"/>
                      </a:lnTo>
                      <a:lnTo>
                        <a:pt x="599" y="105"/>
                      </a:lnTo>
                      <a:lnTo>
                        <a:pt x="599" y="106"/>
                      </a:lnTo>
                      <a:lnTo>
                        <a:pt x="598" y="106"/>
                      </a:lnTo>
                      <a:lnTo>
                        <a:pt x="596" y="106"/>
                      </a:lnTo>
                      <a:lnTo>
                        <a:pt x="595" y="107"/>
                      </a:lnTo>
                      <a:lnTo>
                        <a:pt x="594" y="109"/>
                      </a:lnTo>
                      <a:lnTo>
                        <a:pt x="594" y="110"/>
                      </a:lnTo>
                      <a:lnTo>
                        <a:pt x="593" y="110"/>
                      </a:lnTo>
                      <a:lnTo>
                        <a:pt x="592" y="110"/>
                      </a:lnTo>
                      <a:lnTo>
                        <a:pt x="591" y="111"/>
                      </a:lnTo>
                      <a:lnTo>
                        <a:pt x="587" y="114"/>
                      </a:lnTo>
                      <a:lnTo>
                        <a:pt x="586" y="116"/>
                      </a:lnTo>
                      <a:lnTo>
                        <a:pt x="585" y="116"/>
                      </a:lnTo>
                      <a:lnTo>
                        <a:pt x="585" y="117"/>
                      </a:lnTo>
                      <a:lnTo>
                        <a:pt x="582" y="118"/>
                      </a:lnTo>
                      <a:lnTo>
                        <a:pt x="581" y="119"/>
                      </a:lnTo>
                      <a:lnTo>
                        <a:pt x="581" y="120"/>
                      </a:lnTo>
                      <a:lnTo>
                        <a:pt x="580" y="120"/>
                      </a:lnTo>
                      <a:lnTo>
                        <a:pt x="579" y="121"/>
                      </a:lnTo>
                      <a:lnTo>
                        <a:pt x="578" y="123"/>
                      </a:lnTo>
                      <a:lnTo>
                        <a:pt x="577" y="124"/>
                      </a:lnTo>
                      <a:lnTo>
                        <a:pt x="577" y="125"/>
                      </a:lnTo>
                      <a:lnTo>
                        <a:pt x="577" y="126"/>
                      </a:lnTo>
                      <a:lnTo>
                        <a:pt x="576" y="126"/>
                      </a:lnTo>
                      <a:lnTo>
                        <a:pt x="574" y="128"/>
                      </a:lnTo>
                      <a:lnTo>
                        <a:pt x="573" y="130"/>
                      </a:lnTo>
                      <a:lnTo>
                        <a:pt x="574" y="130"/>
                      </a:lnTo>
                      <a:lnTo>
                        <a:pt x="574" y="131"/>
                      </a:lnTo>
                      <a:lnTo>
                        <a:pt x="576" y="132"/>
                      </a:lnTo>
                      <a:lnTo>
                        <a:pt x="576" y="131"/>
                      </a:lnTo>
                      <a:lnTo>
                        <a:pt x="577" y="131"/>
                      </a:lnTo>
                      <a:lnTo>
                        <a:pt x="577" y="132"/>
                      </a:lnTo>
                      <a:lnTo>
                        <a:pt x="576" y="132"/>
                      </a:lnTo>
                      <a:lnTo>
                        <a:pt x="576" y="133"/>
                      </a:lnTo>
                      <a:lnTo>
                        <a:pt x="574" y="133"/>
                      </a:lnTo>
                      <a:lnTo>
                        <a:pt x="573" y="133"/>
                      </a:lnTo>
                      <a:lnTo>
                        <a:pt x="572" y="133"/>
                      </a:lnTo>
                      <a:lnTo>
                        <a:pt x="572" y="134"/>
                      </a:lnTo>
                      <a:lnTo>
                        <a:pt x="571" y="134"/>
                      </a:lnTo>
                      <a:lnTo>
                        <a:pt x="570" y="134"/>
                      </a:lnTo>
                      <a:lnTo>
                        <a:pt x="569" y="135"/>
                      </a:lnTo>
                      <a:lnTo>
                        <a:pt x="569" y="137"/>
                      </a:lnTo>
                      <a:lnTo>
                        <a:pt x="569" y="138"/>
                      </a:lnTo>
                      <a:lnTo>
                        <a:pt x="569" y="139"/>
                      </a:lnTo>
                      <a:lnTo>
                        <a:pt x="567" y="140"/>
                      </a:lnTo>
                      <a:lnTo>
                        <a:pt x="566" y="141"/>
                      </a:lnTo>
                      <a:lnTo>
                        <a:pt x="566" y="142"/>
                      </a:lnTo>
                      <a:lnTo>
                        <a:pt x="563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5"/>
                      </a:lnTo>
                      <a:lnTo>
                        <a:pt x="559" y="145"/>
                      </a:lnTo>
                      <a:lnTo>
                        <a:pt x="559" y="146"/>
                      </a:lnTo>
                      <a:lnTo>
                        <a:pt x="559" y="148"/>
                      </a:lnTo>
                      <a:lnTo>
                        <a:pt x="559" y="151"/>
                      </a:lnTo>
                      <a:lnTo>
                        <a:pt x="559" y="152"/>
                      </a:lnTo>
                      <a:lnTo>
                        <a:pt x="559" y="154"/>
                      </a:lnTo>
                      <a:lnTo>
                        <a:pt x="559" y="155"/>
                      </a:lnTo>
                      <a:lnTo>
                        <a:pt x="559" y="156"/>
                      </a:lnTo>
                      <a:lnTo>
                        <a:pt x="558" y="156"/>
                      </a:lnTo>
                      <a:lnTo>
                        <a:pt x="557" y="159"/>
                      </a:lnTo>
                      <a:lnTo>
                        <a:pt x="557" y="160"/>
                      </a:lnTo>
                      <a:lnTo>
                        <a:pt x="556" y="160"/>
                      </a:lnTo>
                      <a:lnTo>
                        <a:pt x="555" y="166"/>
                      </a:lnTo>
                      <a:lnTo>
                        <a:pt x="553" y="166"/>
                      </a:lnTo>
                      <a:lnTo>
                        <a:pt x="552" y="168"/>
                      </a:lnTo>
                      <a:lnTo>
                        <a:pt x="552" y="169"/>
                      </a:lnTo>
                      <a:lnTo>
                        <a:pt x="552" y="170"/>
                      </a:lnTo>
                      <a:lnTo>
                        <a:pt x="552" y="172"/>
                      </a:lnTo>
                      <a:lnTo>
                        <a:pt x="552" y="173"/>
                      </a:lnTo>
                      <a:lnTo>
                        <a:pt x="551" y="174"/>
                      </a:lnTo>
                      <a:lnTo>
                        <a:pt x="550" y="174"/>
                      </a:lnTo>
                      <a:lnTo>
                        <a:pt x="550" y="175"/>
                      </a:lnTo>
                      <a:lnTo>
                        <a:pt x="546" y="175"/>
                      </a:lnTo>
                      <a:lnTo>
                        <a:pt x="545" y="176"/>
                      </a:lnTo>
                      <a:lnTo>
                        <a:pt x="544" y="177"/>
                      </a:lnTo>
                      <a:lnTo>
                        <a:pt x="544" y="179"/>
                      </a:lnTo>
                      <a:lnTo>
                        <a:pt x="544" y="181"/>
                      </a:lnTo>
                      <a:lnTo>
                        <a:pt x="543" y="181"/>
                      </a:lnTo>
                      <a:lnTo>
                        <a:pt x="542" y="182"/>
                      </a:lnTo>
                      <a:lnTo>
                        <a:pt x="542" y="183"/>
                      </a:lnTo>
                      <a:lnTo>
                        <a:pt x="542" y="184"/>
                      </a:lnTo>
                      <a:lnTo>
                        <a:pt x="541" y="186"/>
                      </a:lnTo>
                      <a:lnTo>
                        <a:pt x="539" y="186"/>
                      </a:lnTo>
                      <a:lnTo>
                        <a:pt x="539" y="187"/>
                      </a:lnTo>
                      <a:lnTo>
                        <a:pt x="541" y="187"/>
                      </a:lnTo>
                      <a:lnTo>
                        <a:pt x="541" y="188"/>
                      </a:lnTo>
                      <a:lnTo>
                        <a:pt x="539" y="188"/>
                      </a:lnTo>
                      <a:lnTo>
                        <a:pt x="539" y="189"/>
                      </a:lnTo>
                      <a:lnTo>
                        <a:pt x="541" y="189"/>
                      </a:lnTo>
                      <a:lnTo>
                        <a:pt x="542" y="189"/>
                      </a:lnTo>
                      <a:lnTo>
                        <a:pt x="542" y="190"/>
                      </a:lnTo>
                      <a:lnTo>
                        <a:pt x="542" y="191"/>
                      </a:lnTo>
                      <a:lnTo>
                        <a:pt x="542" y="193"/>
                      </a:lnTo>
                      <a:lnTo>
                        <a:pt x="542" y="191"/>
                      </a:lnTo>
                      <a:lnTo>
                        <a:pt x="542" y="193"/>
                      </a:lnTo>
                      <a:lnTo>
                        <a:pt x="543" y="191"/>
                      </a:lnTo>
                      <a:lnTo>
                        <a:pt x="543" y="190"/>
                      </a:lnTo>
                      <a:lnTo>
                        <a:pt x="544" y="190"/>
                      </a:lnTo>
                      <a:lnTo>
                        <a:pt x="545" y="191"/>
                      </a:lnTo>
                      <a:lnTo>
                        <a:pt x="548" y="189"/>
                      </a:lnTo>
                      <a:lnTo>
                        <a:pt x="549" y="189"/>
                      </a:lnTo>
                      <a:lnTo>
                        <a:pt x="549" y="188"/>
                      </a:lnTo>
                      <a:lnTo>
                        <a:pt x="550" y="186"/>
                      </a:lnTo>
                      <a:lnTo>
                        <a:pt x="550" y="187"/>
                      </a:lnTo>
                      <a:lnTo>
                        <a:pt x="550" y="188"/>
                      </a:lnTo>
                      <a:lnTo>
                        <a:pt x="550" y="189"/>
                      </a:lnTo>
                      <a:lnTo>
                        <a:pt x="549" y="189"/>
                      </a:lnTo>
                      <a:lnTo>
                        <a:pt x="549" y="190"/>
                      </a:lnTo>
                      <a:lnTo>
                        <a:pt x="550" y="190"/>
                      </a:lnTo>
                      <a:lnTo>
                        <a:pt x="549" y="190"/>
                      </a:lnTo>
                      <a:lnTo>
                        <a:pt x="549" y="191"/>
                      </a:lnTo>
                      <a:lnTo>
                        <a:pt x="549" y="194"/>
                      </a:lnTo>
                      <a:lnTo>
                        <a:pt x="549" y="195"/>
                      </a:lnTo>
                      <a:lnTo>
                        <a:pt x="549" y="196"/>
                      </a:lnTo>
                      <a:lnTo>
                        <a:pt x="549" y="198"/>
                      </a:lnTo>
                      <a:lnTo>
                        <a:pt x="548" y="200"/>
                      </a:lnTo>
                      <a:lnTo>
                        <a:pt x="548" y="201"/>
                      </a:lnTo>
                      <a:lnTo>
                        <a:pt x="548" y="202"/>
                      </a:lnTo>
                      <a:lnTo>
                        <a:pt x="548" y="203"/>
                      </a:lnTo>
                      <a:lnTo>
                        <a:pt x="548" y="204"/>
                      </a:lnTo>
                      <a:lnTo>
                        <a:pt x="548" y="205"/>
                      </a:lnTo>
                      <a:lnTo>
                        <a:pt x="548" y="207"/>
                      </a:lnTo>
                      <a:lnTo>
                        <a:pt x="548" y="208"/>
                      </a:lnTo>
                      <a:lnTo>
                        <a:pt x="548" y="209"/>
                      </a:lnTo>
                      <a:lnTo>
                        <a:pt x="548" y="210"/>
                      </a:lnTo>
                      <a:lnTo>
                        <a:pt x="548" y="211"/>
                      </a:lnTo>
                      <a:lnTo>
                        <a:pt x="549" y="212"/>
                      </a:lnTo>
                      <a:lnTo>
                        <a:pt x="548" y="215"/>
                      </a:lnTo>
                      <a:lnTo>
                        <a:pt x="546" y="215"/>
                      </a:lnTo>
                      <a:lnTo>
                        <a:pt x="545" y="216"/>
                      </a:lnTo>
                      <a:lnTo>
                        <a:pt x="544" y="217"/>
                      </a:lnTo>
                      <a:lnTo>
                        <a:pt x="544" y="218"/>
                      </a:lnTo>
                      <a:lnTo>
                        <a:pt x="543" y="218"/>
                      </a:lnTo>
                      <a:lnTo>
                        <a:pt x="541" y="218"/>
                      </a:lnTo>
                      <a:lnTo>
                        <a:pt x="541" y="219"/>
                      </a:lnTo>
                      <a:lnTo>
                        <a:pt x="539" y="221"/>
                      </a:lnTo>
                      <a:lnTo>
                        <a:pt x="537" y="223"/>
                      </a:lnTo>
                      <a:lnTo>
                        <a:pt x="537" y="224"/>
                      </a:lnTo>
                      <a:lnTo>
                        <a:pt x="536" y="223"/>
                      </a:lnTo>
                      <a:lnTo>
                        <a:pt x="535" y="223"/>
                      </a:lnTo>
                      <a:lnTo>
                        <a:pt x="535" y="222"/>
                      </a:lnTo>
                      <a:lnTo>
                        <a:pt x="534" y="222"/>
                      </a:lnTo>
                      <a:lnTo>
                        <a:pt x="532" y="222"/>
                      </a:lnTo>
                      <a:lnTo>
                        <a:pt x="532" y="221"/>
                      </a:lnTo>
                      <a:lnTo>
                        <a:pt x="531" y="221"/>
                      </a:lnTo>
                      <a:lnTo>
                        <a:pt x="530" y="222"/>
                      </a:lnTo>
                      <a:lnTo>
                        <a:pt x="530" y="223"/>
                      </a:lnTo>
                      <a:lnTo>
                        <a:pt x="530" y="224"/>
                      </a:lnTo>
                      <a:lnTo>
                        <a:pt x="532" y="222"/>
                      </a:lnTo>
                      <a:lnTo>
                        <a:pt x="532" y="223"/>
                      </a:lnTo>
                      <a:lnTo>
                        <a:pt x="531" y="225"/>
                      </a:lnTo>
                      <a:lnTo>
                        <a:pt x="530" y="226"/>
                      </a:lnTo>
                      <a:lnTo>
                        <a:pt x="530" y="225"/>
                      </a:lnTo>
                      <a:lnTo>
                        <a:pt x="530" y="228"/>
                      </a:lnTo>
                      <a:lnTo>
                        <a:pt x="530" y="226"/>
                      </a:lnTo>
                      <a:lnTo>
                        <a:pt x="530" y="228"/>
                      </a:lnTo>
                      <a:lnTo>
                        <a:pt x="529" y="229"/>
                      </a:lnTo>
                      <a:lnTo>
                        <a:pt x="528" y="232"/>
                      </a:lnTo>
                      <a:lnTo>
                        <a:pt x="527" y="232"/>
                      </a:lnTo>
                      <a:lnTo>
                        <a:pt x="527" y="233"/>
                      </a:lnTo>
                      <a:lnTo>
                        <a:pt x="525" y="235"/>
                      </a:lnTo>
                      <a:lnTo>
                        <a:pt x="527" y="235"/>
                      </a:lnTo>
                      <a:lnTo>
                        <a:pt x="527" y="236"/>
                      </a:lnTo>
                      <a:lnTo>
                        <a:pt x="527" y="235"/>
                      </a:lnTo>
                      <a:lnTo>
                        <a:pt x="527" y="233"/>
                      </a:lnTo>
                      <a:lnTo>
                        <a:pt x="528" y="233"/>
                      </a:lnTo>
                      <a:lnTo>
                        <a:pt x="528" y="235"/>
                      </a:lnTo>
                      <a:lnTo>
                        <a:pt x="529" y="236"/>
                      </a:lnTo>
                      <a:lnTo>
                        <a:pt x="528" y="237"/>
                      </a:lnTo>
                      <a:lnTo>
                        <a:pt x="525" y="237"/>
                      </a:lnTo>
                      <a:lnTo>
                        <a:pt x="525" y="238"/>
                      </a:lnTo>
                      <a:lnTo>
                        <a:pt x="527" y="238"/>
                      </a:lnTo>
                      <a:lnTo>
                        <a:pt x="527" y="239"/>
                      </a:lnTo>
                      <a:lnTo>
                        <a:pt x="525" y="239"/>
                      </a:lnTo>
                      <a:lnTo>
                        <a:pt x="525" y="240"/>
                      </a:lnTo>
                      <a:lnTo>
                        <a:pt x="525" y="242"/>
                      </a:lnTo>
                      <a:lnTo>
                        <a:pt x="527" y="242"/>
                      </a:lnTo>
                      <a:lnTo>
                        <a:pt x="527" y="240"/>
                      </a:lnTo>
                      <a:lnTo>
                        <a:pt x="528" y="242"/>
                      </a:lnTo>
                      <a:lnTo>
                        <a:pt x="527" y="243"/>
                      </a:lnTo>
                      <a:lnTo>
                        <a:pt x="525" y="244"/>
                      </a:lnTo>
                      <a:lnTo>
                        <a:pt x="527" y="244"/>
                      </a:lnTo>
                      <a:lnTo>
                        <a:pt x="528" y="243"/>
                      </a:lnTo>
                      <a:lnTo>
                        <a:pt x="529" y="242"/>
                      </a:lnTo>
                      <a:lnTo>
                        <a:pt x="529" y="243"/>
                      </a:lnTo>
                      <a:lnTo>
                        <a:pt x="528" y="244"/>
                      </a:lnTo>
                      <a:lnTo>
                        <a:pt x="525" y="245"/>
                      </a:lnTo>
                      <a:lnTo>
                        <a:pt x="524" y="245"/>
                      </a:lnTo>
                      <a:lnTo>
                        <a:pt x="524" y="246"/>
                      </a:lnTo>
                      <a:lnTo>
                        <a:pt x="524" y="247"/>
                      </a:lnTo>
                      <a:lnTo>
                        <a:pt x="524" y="249"/>
                      </a:lnTo>
                      <a:lnTo>
                        <a:pt x="525" y="249"/>
                      </a:lnTo>
                      <a:lnTo>
                        <a:pt x="525" y="250"/>
                      </a:lnTo>
                      <a:lnTo>
                        <a:pt x="525" y="251"/>
                      </a:lnTo>
                      <a:lnTo>
                        <a:pt x="527" y="251"/>
                      </a:lnTo>
                      <a:lnTo>
                        <a:pt x="527" y="252"/>
                      </a:lnTo>
                      <a:lnTo>
                        <a:pt x="527" y="254"/>
                      </a:lnTo>
                      <a:lnTo>
                        <a:pt x="528" y="256"/>
                      </a:lnTo>
                      <a:lnTo>
                        <a:pt x="529" y="256"/>
                      </a:lnTo>
                      <a:lnTo>
                        <a:pt x="530" y="256"/>
                      </a:lnTo>
                      <a:lnTo>
                        <a:pt x="530" y="257"/>
                      </a:lnTo>
                      <a:lnTo>
                        <a:pt x="529" y="258"/>
                      </a:lnTo>
                      <a:lnTo>
                        <a:pt x="529" y="259"/>
                      </a:lnTo>
                      <a:lnTo>
                        <a:pt x="530" y="259"/>
                      </a:lnTo>
                      <a:lnTo>
                        <a:pt x="531" y="260"/>
                      </a:lnTo>
                      <a:lnTo>
                        <a:pt x="531" y="261"/>
                      </a:lnTo>
                      <a:lnTo>
                        <a:pt x="532" y="261"/>
                      </a:lnTo>
                      <a:lnTo>
                        <a:pt x="532" y="263"/>
                      </a:lnTo>
                      <a:lnTo>
                        <a:pt x="534" y="264"/>
                      </a:lnTo>
                      <a:lnTo>
                        <a:pt x="535" y="265"/>
                      </a:lnTo>
                      <a:lnTo>
                        <a:pt x="535" y="266"/>
                      </a:lnTo>
                      <a:lnTo>
                        <a:pt x="536" y="266"/>
                      </a:lnTo>
                      <a:lnTo>
                        <a:pt x="537" y="266"/>
                      </a:lnTo>
                      <a:lnTo>
                        <a:pt x="537" y="268"/>
                      </a:lnTo>
                      <a:lnTo>
                        <a:pt x="537" y="270"/>
                      </a:lnTo>
                      <a:lnTo>
                        <a:pt x="536" y="270"/>
                      </a:lnTo>
                      <a:lnTo>
                        <a:pt x="536" y="271"/>
                      </a:lnTo>
                      <a:lnTo>
                        <a:pt x="536" y="273"/>
                      </a:lnTo>
                      <a:lnTo>
                        <a:pt x="537" y="273"/>
                      </a:lnTo>
                      <a:lnTo>
                        <a:pt x="537" y="274"/>
                      </a:lnTo>
                      <a:lnTo>
                        <a:pt x="536" y="274"/>
                      </a:lnTo>
                      <a:lnTo>
                        <a:pt x="536" y="275"/>
                      </a:lnTo>
                      <a:lnTo>
                        <a:pt x="535" y="277"/>
                      </a:lnTo>
                      <a:lnTo>
                        <a:pt x="534" y="278"/>
                      </a:lnTo>
                      <a:lnTo>
                        <a:pt x="534" y="279"/>
                      </a:lnTo>
                      <a:lnTo>
                        <a:pt x="535" y="287"/>
                      </a:lnTo>
                      <a:lnTo>
                        <a:pt x="534" y="287"/>
                      </a:lnTo>
                      <a:lnTo>
                        <a:pt x="534" y="288"/>
                      </a:lnTo>
                      <a:lnTo>
                        <a:pt x="532" y="289"/>
                      </a:lnTo>
                      <a:lnTo>
                        <a:pt x="532" y="291"/>
                      </a:lnTo>
                      <a:lnTo>
                        <a:pt x="534" y="291"/>
                      </a:lnTo>
                      <a:lnTo>
                        <a:pt x="534" y="292"/>
                      </a:lnTo>
                      <a:lnTo>
                        <a:pt x="532" y="293"/>
                      </a:lnTo>
                      <a:lnTo>
                        <a:pt x="532" y="294"/>
                      </a:lnTo>
                      <a:lnTo>
                        <a:pt x="532" y="295"/>
                      </a:lnTo>
                      <a:lnTo>
                        <a:pt x="532" y="296"/>
                      </a:lnTo>
                      <a:lnTo>
                        <a:pt x="532" y="298"/>
                      </a:lnTo>
                      <a:lnTo>
                        <a:pt x="532" y="300"/>
                      </a:lnTo>
                      <a:lnTo>
                        <a:pt x="532" y="301"/>
                      </a:lnTo>
                      <a:lnTo>
                        <a:pt x="532" y="302"/>
                      </a:lnTo>
                      <a:lnTo>
                        <a:pt x="532" y="303"/>
                      </a:lnTo>
                      <a:lnTo>
                        <a:pt x="532" y="305"/>
                      </a:lnTo>
                      <a:lnTo>
                        <a:pt x="531" y="305"/>
                      </a:lnTo>
                      <a:lnTo>
                        <a:pt x="531" y="306"/>
                      </a:lnTo>
                      <a:lnTo>
                        <a:pt x="531" y="307"/>
                      </a:lnTo>
                      <a:lnTo>
                        <a:pt x="532" y="307"/>
                      </a:lnTo>
                      <a:lnTo>
                        <a:pt x="534" y="308"/>
                      </a:lnTo>
                      <a:lnTo>
                        <a:pt x="535" y="307"/>
                      </a:lnTo>
                      <a:lnTo>
                        <a:pt x="535" y="306"/>
                      </a:lnTo>
                      <a:lnTo>
                        <a:pt x="535" y="305"/>
                      </a:lnTo>
                      <a:lnTo>
                        <a:pt x="535" y="303"/>
                      </a:lnTo>
                      <a:lnTo>
                        <a:pt x="536" y="302"/>
                      </a:lnTo>
                      <a:lnTo>
                        <a:pt x="536" y="301"/>
                      </a:lnTo>
                      <a:lnTo>
                        <a:pt x="537" y="299"/>
                      </a:lnTo>
                      <a:lnTo>
                        <a:pt x="537" y="300"/>
                      </a:lnTo>
                      <a:lnTo>
                        <a:pt x="536" y="308"/>
                      </a:lnTo>
                      <a:lnTo>
                        <a:pt x="536" y="309"/>
                      </a:lnTo>
                      <a:lnTo>
                        <a:pt x="536" y="310"/>
                      </a:lnTo>
                      <a:lnTo>
                        <a:pt x="536" y="313"/>
                      </a:lnTo>
                      <a:lnTo>
                        <a:pt x="535" y="313"/>
                      </a:lnTo>
                      <a:lnTo>
                        <a:pt x="534" y="313"/>
                      </a:lnTo>
                      <a:lnTo>
                        <a:pt x="534" y="314"/>
                      </a:lnTo>
                      <a:lnTo>
                        <a:pt x="534" y="315"/>
                      </a:lnTo>
                      <a:lnTo>
                        <a:pt x="532" y="316"/>
                      </a:lnTo>
                      <a:lnTo>
                        <a:pt x="532" y="321"/>
                      </a:lnTo>
                      <a:lnTo>
                        <a:pt x="532" y="328"/>
                      </a:lnTo>
                      <a:lnTo>
                        <a:pt x="534" y="329"/>
                      </a:lnTo>
                      <a:lnTo>
                        <a:pt x="532" y="329"/>
                      </a:lnTo>
                      <a:lnTo>
                        <a:pt x="532" y="330"/>
                      </a:lnTo>
                      <a:lnTo>
                        <a:pt x="532" y="331"/>
                      </a:lnTo>
                      <a:lnTo>
                        <a:pt x="534" y="333"/>
                      </a:lnTo>
                      <a:lnTo>
                        <a:pt x="534" y="335"/>
                      </a:lnTo>
                      <a:lnTo>
                        <a:pt x="535" y="337"/>
                      </a:lnTo>
                      <a:lnTo>
                        <a:pt x="537" y="341"/>
                      </a:lnTo>
                      <a:lnTo>
                        <a:pt x="541" y="348"/>
                      </a:lnTo>
                      <a:lnTo>
                        <a:pt x="541" y="349"/>
                      </a:lnTo>
                      <a:lnTo>
                        <a:pt x="541" y="348"/>
                      </a:lnTo>
                      <a:lnTo>
                        <a:pt x="539" y="348"/>
                      </a:lnTo>
                      <a:lnTo>
                        <a:pt x="539" y="349"/>
                      </a:lnTo>
                      <a:lnTo>
                        <a:pt x="541" y="349"/>
                      </a:lnTo>
                      <a:lnTo>
                        <a:pt x="539" y="350"/>
                      </a:lnTo>
                      <a:lnTo>
                        <a:pt x="541" y="350"/>
                      </a:lnTo>
                      <a:lnTo>
                        <a:pt x="541" y="351"/>
                      </a:lnTo>
                      <a:lnTo>
                        <a:pt x="539" y="352"/>
                      </a:lnTo>
                      <a:lnTo>
                        <a:pt x="541" y="352"/>
                      </a:lnTo>
                      <a:lnTo>
                        <a:pt x="539" y="354"/>
                      </a:lnTo>
                      <a:lnTo>
                        <a:pt x="539" y="355"/>
                      </a:lnTo>
                      <a:lnTo>
                        <a:pt x="537" y="356"/>
                      </a:lnTo>
                      <a:lnTo>
                        <a:pt x="535" y="357"/>
                      </a:lnTo>
                      <a:lnTo>
                        <a:pt x="535" y="358"/>
                      </a:lnTo>
                      <a:lnTo>
                        <a:pt x="535" y="359"/>
                      </a:lnTo>
                      <a:lnTo>
                        <a:pt x="536" y="362"/>
                      </a:lnTo>
                      <a:lnTo>
                        <a:pt x="536" y="363"/>
                      </a:lnTo>
                      <a:lnTo>
                        <a:pt x="537" y="364"/>
                      </a:lnTo>
                      <a:lnTo>
                        <a:pt x="538" y="364"/>
                      </a:lnTo>
                      <a:lnTo>
                        <a:pt x="538" y="365"/>
                      </a:lnTo>
                      <a:lnTo>
                        <a:pt x="539" y="365"/>
                      </a:lnTo>
                      <a:lnTo>
                        <a:pt x="539" y="366"/>
                      </a:lnTo>
                      <a:lnTo>
                        <a:pt x="539" y="368"/>
                      </a:lnTo>
                      <a:lnTo>
                        <a:pt x="541" y="369"/>
                      </a:lnTo>
                      <a:lnTo>
                        <a:pt x="541" y="370"/>
                      </a:lnTo>
                      <a:lnTo>
                        <a:pt x="542" y="372"/>
                      </a:lnTo>
                      <a:lnTo>
                        <a:pt x="543" y="375"/>
                      </a:lnTo>
                      <a:lnTo>
                        <a:pt x="543" y="376"/>
                      </a:lnTo>
                      <a:lnTo>
                        <a:pt x="545" y="376"/>
                      </a:lnTo>
                      <a:lnTo>
                        <a:pt x="544" y="377"/>
                      </a:lnTo>
                      <a:lnTo>
                        <a:pt x="545" y="378"/>
                      </a:lnTo>
                      <a:lnTo>
                        <a:pt x="544" y="379"/>
                      </a:lnTo>
                      <a:lnTo>
                        <a:pt x="545" y="380"/>
                      </a:lnTo>
                      <a:lnTo>
                        <a:pt x="545" y="382"/>
                      </a:lnTo>
                      <a:lnTo>
                        <a:pt x="546" y="384"/>
                      </a:lnTo>
                      <a:lnTo>
                        <a:pt x="549" y="386"/>
                      </a:lnTo>
                      <a:lnTo>
                        <a:pt x="550" y="386"/>
                      </a:lnTo>
                      <a:lnTo>
                        <a:pt x="550" y="387"/>
                      </a:lnTo>
                      <a:lnTo>
                        <a:pt x="551" y="389"/>
                      </a:lnTo>
                      <a:lnTo>
                        <a:pt x="552" y="390"/>
                      </a:lnTo>
                      <a:lnTo>
                        <a:pt x="553" y="392"/>
                      </a:lnTo>
                      <a:lnTo>
                        <a:pt x="555" y="393"/>
                      </a:lnTo>
                      <a:lnTo>
                        <a:pt x="556" y="393"/>
                      </a:lnTo>
                      <a:lnTo>
                        <a:pt x="557" y="394"/>
                      </a:lnTo>
                      <a:lnTo>
                        <a:pt x="558" y="394"/>
                      </a:lnTo>
                      <a:lnTo>
                        <a:pt x="559" y="394"/>
                      </a:lnTo>
                      <a:lnTo>
                        <a:pt x="560" y="396"/>
                      </a:lnTo>
                      <a:lnTo>
                        <a:pt x="564" y="399"/>
                      </a:lnTo>
                      <a:lnTo>
                        <a:pt x="565" y="399"/>
                      </a:lnTo>
                      <a:lnTo>
                        <a:pt x="566" y="401"/>
                      </a:lnTo>
                      <a:lnTo>
                        <a:pt x="566" y="403"/>
                      </a:lnTo>
                      <a:lnTo>
                        <a:pt x="566" y="404"/>
                      </a:lnTo>
                      <a:lnTo>
                        <a:pt x="566" y="405"/>
                      </a:lnTo>
                      <a:lnTo>
                        <a:pt x="567" y="406"/>
                      </a:lnTo>
                      <a:lnTo>
                        <a:pt x="567" y="407"/>
                      </a:lnTo>
                      <a:lnTo>
                        <a:pt x="567" y="408"/>
                      </a:lnTo>
                      <a:lnTo>
                        <a:pt x="567" y="410"/>
                      </a:lnTo>
                      <a:lnTo>
                        <a:pt x="567" y="411"/>
                      </a:lnTo>
                      <a:lnTo>
                        <a:pt x="569" y="414"/>
                      </a:lnTo>
                      <a:lnTo>
                        <a:pt x="570" y="415"/>
                      </a:lnTo>
                      <a:lnTo>
                        <a:pt x="569" y="417"/>
                      </a:lnTo>
                      <a:lnTo>
                        <a:pt x="570" y="417"/>
                      </a:lnTo>
                      <a:lnTo>
                        <a:pt x="570" y="418"/>
                      </a:lnTo>
                      <a:lnTo>
                        <a:pt x="570" y="419"/>
                      </a:lnTo>
                      <a:lnTo>
                        <a:pt x="571" y="420"/>
                      </a:lnTo>
                      <a:lnTo>
                        <a:pt x="572" y="420"/>
                      </a:lnTo>
                      <a:lnTo>
                        <a:pt x="573" y="421"/>
                      </a:lnTo>
                      <a:lnTo>
                        <a:pt x="574" y="421"/>
                      </a:lnTo>
                      <a:lnTo>
                        <a:pt x="574" y="422"/>
                      </a:lnTo>
                      <a:lnTo>
                        <a:pt x="576" y="424"/>
                      </a:lnTo>
                      <a:lnTo>
                        <a:pt x="577" y="424"/>
                      </a:lnTo>
                      <a:lnTo>
                        <a:pt x="577" y="425"/>
                      </a:lnTo>
                      <a:lnTo>
                        <a:pt x="578" y="426"/>
                      </a:lnTo>
                      <a:lnTo>
                        <a:pt x="579" y="427"/>
                      </a:lnTo>
                      <a:lnTo>
                        <a:pt x="579" y="428"/>
                      </a:lnTo>
                      <a:lnTo>
                        <a:pt x="579" y="429"/>
                      </a:lnTo>
                      <a:lnTo>
                        <a:pt x="579" y="431"/>
                      </a:lnTo>
                      <a:lnTo>
                        <a:pt x="571" y="432"/>
                      </a:lnTo>
                      <a:lnTo>
                        <a:pt x="565" y="433"/>
                      </a:lnTo>
                      <a:lnTo>
                        <a:pt x="556" y="434"/>
                      </a:lnTo>
                      <a:lnTo>
                        <a:pt x="548" y="435"/>
                      </a:lnTo>
                      <a:lnTo>
                        <a:pt x="541" y="436"/>
                      </a:lnTo>
                      <a:lnTo>
                        <a:pt x="536" y="436"/>
                      </a:lnTo>
                      <a:lnTo>
                        <a:pt x="530" y="438"/>
                      </a:lnTo>
                      <a:lnTo>
                        <a:pt x="527" y="439"/>
                      </a:lnTo>
                      <a:lnTo>
                        <a:pt x="525" y="439"/>
                      </a:lnTo>
                      <a:lnTo>
                        <a:pt x="522" y="443"/>
                      </a:lnTo>
                      <a:lnTo>
                        <a:pt x="518" y="447"/>
                      </a:lnTo>
                      <a:lnTo>
                        <a:pt x="517" y="449"/>
                      </a:lnTo>
                      <a:lnTo>
                        <a:pt x="515" y="452"/>
                      </a:lnTo>
                      <a:lnTo>
                        <a:pt x="514" y="452"/>
                      </a:lnTo>
                      <a:lnTo>
                        <a:pt x="513" y="454"/>
                      </a:lnTo>
                      <a:lnTo>
                        <a:pt x="513" y="455"/>
                      </a:lnTo>
                      <a:lnTo>
                        <a:pt x="512" y="455"/>
                      </a:lnTo>
                      <a:lnTo>
                        <a:pt x="510" y="456"/>
                      </a:lnTo>
                      <a:lnTo>
                        <a:pt x="508" y="457"/>
                      </a:lnTo>
                      <a:lnTo>
                        <a:pt x="508" y="459"/>
                      </a:lnTo>
                      <a:lnTo>
                        <a:pt x="508" y="460"/>
                      </a:lnTo>
                      <a:lnTo>
                        <a:pt x="508" y="461"/>
                      </a:lnTo>
                      <a:lnTo>
                        <a:pt x="508" y="462"/>
                      </a:lnTo>
                      <a:lnTo>
                        <a:pt x="508" y="463"/>
                      </a:lnTo>
                      <a:lnTo>
                        <a:pt x="508" y="464"/>
                      </a:lnTo>
                      <a:lnTo>
                        <a:pt x="508" y="466"/>
                      </a:lnTo>
                      <a:lnTo>
                        <a:pt x="508" y="467"/>
                      </a:lnTo>
                      <a:lnTo>
                        <a:pt x="508" y="468"/>
                      </a:lnTo>
                      <a:lnTo>
                        <a:pt x="509" y="468"/>
                      </a:lnTo>
                      <a:lnTo>
                        <a:pt x="509" y="469"/>
                      </a:lnTo>
                      <a:lnTo>
                        <a:pt x="508" y="470"/>
                      </a:lnTo>
                      <a:lnTo>
                        <a:pt x="508" y="471"/>
                      </a:lnTo>
                      <a:lnTo>
                        <a:pt x="509" y="471"/>
                      </a:lnTo>
                      <a:lnTo>
                        <a:pt x="510" y="471"/>
                      </a:lnTo>
                      <a:lnTo>
                        <a:pt x="512" y="471"/>
                      </a:lnTo>
                      <a:lnTo>
                        <a:pt x="514" y="471"/>
                      </a:lnTo>
                      <a:lnTo>
                        <a:pt x="514" y="470"/>
                      </a:lnTo>
                      <a:lnTo>
                        <a:pt x="513" y="470"/>
                      </a:lnTo>
                      <a:lnTo>
                        <a:pt x="513" y="469"/>
                      </a:lnTo>
                      <a:lnTo>
                        <a:pt x="513" y="467"/>
                      </a:lnTo>
                      <a:lnTo>
                        <a:pt x="514" y="467"/>
                      </a:lnTo>
                      <a:lnTo>
                        <a:pt x="514" y="468"/>
                      </a:lnTo>
                      <a:lnTo>
                        <a:pt x="514" y="469"/>
                      </a:lnTo>
                      <a:lnTo>
                        <a:pt x="515" y="470"/>
                      </a:lnTo>
                      <a:lnTo>
                        <a:pt x="515" y="471"/>
                      </a:lnTo>
                      <a:lnTo>
                        <a:pt x="516" y="473"/>
                      </a:lnTo>
                      <a:lnTo>
                        <a:pt x="517" y="473"/>
                      </a:lnTo>
                      <a:lnTo>
                        <a:pt x="516" y="473"/>
                      </a:lnTo>
                      <a:lnTo>
                        <a:pt x="516" y="474"/>
                      </a:lnTo>
                      <a:lnTo>
                        <a:pt x="517" y="474"/>
                      </a:lnTo>
                      <a:lnTo>
                        <a:pt x="517" y="475"/>
                      </a:lnTo>
                      <a:lnTo>
                        <a:pt x="517" y="476"/>
                      </a:lnTo>
                      <a:lnTo>
                        <a:pt x="517" y="477"/>
                      </a:lnTo>
                      <a:lnTo>
                        <a:pt x="518" y="478"/>
                      </a:lnTo>
                      <a:lnTo>
                        <a:pt x="518" y="480"/>
                      </a:lnTo>
                      <a:lnTo>
                        <a:pt x="520" y="480"/>
                      </a:lnTo>
                      <a:lnTo>
                        <a:pt x="520" y="481"/>
                      </a:lnTo>
                      <a:lnTo>
                        <a:pt x="518" y="481"/>
                      </a:lnTo>
                      <a:lnTo>
                        <a:pt x="518" y="482"/>
                      </a:lnTo>
                      <a:lnTo>
                        <a:pt x="517" y="484"/>
                      </a:lnTo>
                      <a:lnTo>
                        <a:pt x="517" y="485"/>
                      </a:lnTo>
                      <a:lnTo>
                        <a:pt x="517" y="488"/>
                      </a:lnTo>
                      <a:lnTo>
                        <a:pt x="517" y="490"/>
                      </a:lnTo>
                      <a:lnTo>
                        <a:pt x="517" y="491"/>
                      </a:lnTo>
                      <a:lnTo>
                        <a:pt x="516" y="492"/>
                      </a:lnTo>
                      <a:lnTo>
                        <a:pt x="516" y="494"/>
                      </a:lnTo>
                      <a:lnTo>
                        <a:pt x="515" y="494"/>
                      </a:lnTo>
                      <a:lnTo>
                        <a:pt x="516" y="495"/>
                      </a:lnTo>
                      <a:lnTo>
                        <a:pt x="517" y="495"/>
                      </a:lnTo>
                      <a:lnTo>
                        <a:pt x="517" y="496"/>
                      </a:lnTo>
                      <a:lnTo>
                        <a:pt x="517" y="497"/>
                      </a:lnTo>
                      <a:lnTo>
                        <a:pt x="517" y="498"/>
                      </a:lnTo>
                      <a:lnTo>
                        <a:pt x="517" y="499"/>
                      </a:lnTo>
                      <a:lnTo>
                        <a:pt x="517" y="501"/>
                      </a:lnTo>
                      <a:lnTo>
                        <a:pt x="518" y="501"/>
                      </a:lnTo>
                      <a:lnTo>
                        <a:pt x="517" y="501"/>
                      </a:lnTo>
                      <a:lnTo>
                        <a:pt x="517" y="502"/>
                      </a:lnTo>
                      <a:lnTo>
                        <a:pt x="517" y="503"/>
                      </a:lnTo>
                      <a:lnTo>
                        <a:pt x="518" y="504"/>
                      </a:lnTo>
                      <a:lnTo>
                        <a:pt x="518" y="505"/>
                      </a:lnTo>
                      <a:lnTo>
                        <a:pt x="518" y="506"/>
                      </a:lnTo>
                      <a:lnTo>
                        <a:pt x="520" y="508"/>
                      </a:lnTo>
                      <a:lnTo>
                        <a:pt x="518" y="509"/>
                      </a:lnTo>
                      <a:lnTo>
                        <a:pt x="518" y="510"/>
                      </a:lnTo>
                      <a:lnTo>
                        <a:pt x="517" y="510"/>
                      </a:lnTo>
                      <a:lnTo>
                        <a:pt x="516" y="510"/>
                      </a:lnTo>
                      <a:lnTo>
                        <a:pt x="516" y="511"/>
                      </a:lnTo>
                      <a:lnTo>
                        <a:pt x="516" y="512"/>
                      </a:lnTo>
                      <a:lnTo>
                        <a:pt x="515" y="512"/>
                      </a:lnTo>
                      <a:lnTo>
                        <a:pt x="515" y="513"/>
                      </a:lnTo>
                      <a:lnTo>
                        <a:pt x="515" y="515"/>
                      </a:lnTo>
                      <a:lnTo>
                        <a:pt x="515" y="516"/>
                      </a:lnTo>
                      <a:lnTo>
                        <a:pt x="515" y="517"/>
                      </a:lnTo>
                      <a:lnTo>
                        <a:pt x="514" y="517"/>
                      </a:lnTo>
                      <a:lnTo>
                        <a:pt x="514" y="518"/>
                      </a:lnTo>
                      <a:lnTo>
                        <a:pt x="514" y="519"/>
                      </a:lnTo>
                      <a:lnTo>
                        <a:pt x="513" y="520"/>
                      </a:lnTo>
                      <a:lnTo>
                        <a:pt x="513" y="521"/>
                      </a:lnTo>
                      <a:lnTo>
                        <a:pt x="513" y="523"/>
                      </a:lnTo>
                      <a:lnTo>
                        <a:pt x="513" y="524"/>
                      </a:lnTo>
                      <a:lnTo>
                        <a:pt x="513" y="525"/>
                      </a:lnTo>
                      <a:lnTo>
                        <a:pt x="513" y="526"/>
                      </a:lnTo>
                      <a:lnTo>
                        <a:pt x="512" y="527"/>
                      </a:lnTo>
                      <a:lnTo>
                        <a:pt x="512" y="528"/>
                      </a:lnTo>
                      <a:lnTo>
                        <a:pt x="512" y="530"/>
                      </a:lnTo>
                      <a:lnTo>
                        <a:pt x="510" y="531"/>
                      </a:lnTo>
                      <a:lnTo>
                        <a:pt x="509" y="533"/>
                      </a:lnTo>
                      <a:lnTo>
                        <a:pt x="509" y="535"/>
                      </a:lnTo>
                      <a:lnTo>
                        <a:pt x="509" y="537"/>
                      </a:lnTo>
                      <a:lnTo>
                        <a:pt x="510" y="538"/>
                      </a:lnTo>
                      <a:lnTo>
                        <a:pt x="510" y="540"/>
                      </a:lnTo>
                      <a:lnTo>
                        <a:pt x="512" y="541"/>
                      </a:lnTo>
                      <a:lnTo>
                        <a:pt x="512" y="544"/>
                      </a:lnTo>
                      <a:lnTo>
                        <a:pt x="513" y="544"/>
                      </a:lnTo>
                      <a:lnTo>
                        <a:pt x="513" y="545"/>
                      </a:lnTo>
                      <a:lnTo>
                        <a:pt x="513" y="546"/>
                      </a:lnTo>
                      <a:lnTo>
                        <a:pt x="514" y="546"/>
                      </a:lnTo>
                      <a:lnTo>
                        <a:pt x="515" y="546"/>
                      </a:lnTo>
                      <a:lnTo>
                        <a:pt x="515" y="547"/>
                      </a:lnTo>
                      <a:lnTo>
                        <a:pt x="515" y="548"/>
                      </a:lnTo>
                      <a:lnTo>
                        <a:pt x="516" y="547"/>
                      </a:lnTo>
                      <a:lnTo>
                        <a:pt x="517" y="549"/>
                      </a:lnTo>
                      <a:lnTo>
                        <a:pt x="520" y="551"/>
                      </a:lnTo>
                      <a:lnTo>
                        <a:pt x="521" y="551"/>
                      </a:lnTo>
                      <a:lnTo>
                        <a:pt x="521" y="552"/>
                      </a:lnTo>
                      <a:lnTo>
                        <a:pt x="522" y="552"/>
                      </a:lnTo>
                      <a:lnTo>
                        <a:pt x="523" y="553"/>
                      </a:lnTo>
                      <a:lnTo>
                        <a:pt x="524" y="554"/>
                      </a:lnTo>
                      <a:lnTo>
                        <a:pt x="524" y="555"/>
                      </a:lnTo>
                      <a:lnTo>
                        <a:pt x="527" y="556"/>
                      </a:lnTo>
                      <a:lnTo>
                        <a:pt x="528" y="558"/>
                      </a:lnTo>
                      <a:lnTo>
                        <a:pt x="530" y="562"/>
                      </a:lnTo>
                      <a:lnTo>
                        <a:pt x="530" y="563"/>
                      </a:lnTo>
                      <a:lnTo>
                        <a:pt x="531" y="563"/>
                      </a:lnTo>
                      <a:lnTo>
                        <a:pt x="531" y="562"/>
                      </a:lnTo>
                      <a:lnTo>
                        <a:pt x="532" y="562"/>
                      </a:lnTo>
                      <a:lnTo>
                        <a:pt x="532" y="563"/>
                      </a:lnTo>
                      <a:lnTo>
                        <a:pt x="534" y="562"/>
                      </a:lnTo>
                      <a:lnTo>
                        <a:pt x="535" y="562"/>
                      </a:lnTo>
                      <a:lnTo>
                        <a:pt x="537" y="562"/>
                      </a:lnTo>
                      <a:lnTo>
                        <a:pt x="538" y="563"/>
                      </a:lnTo>
                      <a:lnTo>
                        <a:pt x="539" y="563"/>
                      </a:lnTo>
                      <a:lnTo>
                        <a:pt x="541" y="563"/>
                      </a:lnTo>
                      <a:lnTo>
                        <a:pt x="542" y="565"/>
                      </a:lnTo>
                      <a:lnTo>
                        <a:pt x="543" y="565"/>
                      </a:lnTo>
                      <a:lnTo>
                        <a:pt x="544" y="565"/>
                      </a:lnTo>
                      <a:lnTo>
                        <a:pt x="544" y="566"/>
                      </a:lnTo>
                      <a:lnTo>
                        <a:pt x="545" y="565"/>
                      </a:lnTo>
                      <a:lnTo>
                        <a:pt x="545" y="563"/>
                      </a:lnTo>
                      <a:lnTo>
                        <a:pt x="544" y="563"/>
                      </a:lnTo>
                      <a:lnTo>
                        <a:pt x="544" y="562"/>
                      </a:lnTo>
                      <a:lnTo>
                        <a:pt x="543" y="561"/>
                      </a:lnTo>
                      <a:lnTo>
                        <a:pt x="543" y="560"/>
                      </a:lnTo>
                      <a:lnTo>
                        <a:pt x="544" y="559"/>
                      </a:lnTo>
                      <a:lnTo>
                        <a:pt x="544" y="558"/>
                      </a:lnTo>
                      <a:lnTo>
                        <a:pt x="545" y="558"/>
                      </a:lnTo>
                      <a:lnTo>
                        <a:pt x="546" y="558"/>
                      </a:lnTo>
                      <a:lnTo>
                        <a:pt x="546" y="556"/>
                      </a:lnTo>
                      <a:lnTo>
                        <a:pt x="548" y="556"/>
                      </a:lnTo>
                      <a:lnTo>
                        <a:pt x="549" y="558"/>
                      </a:lnTo>
                      <a:lnTo>
                        <a:pt x="550" y="558"/>
                      </a:lnTo>
                      <a:lnTo>
                        <a:pt x="551" y="556"/>
                      </a:lnTo>
                      <a:lnTo>
                        <a:pt x="552" y="556"/>
                      </a:lnTo>
                      <a:lnTo>
                        <a:pt x="552" y="555"/>
                      </a:lnTo>
                      <a:lnTo>
                        <a:pt x="555" y="555"/>
                      </a:lnTo>
                      <a:lnTo>
                        <a:pt x="555" y="559"/>
                      </a:lnTo>
                      <a:lnTo>
                        <a:pt x="555" y="563"/>
                      </a:lnTo>
                      <a:lnTo>
                        <a:pt x="555" y="568"/>
                      </a:lnTo>
                      <a:lnTo>
                        <a:pt x="555" y="573"/>
                      </a:lnTo>
                      <a:lnTo>
                        <a:pt x="555" y="579"/>
                      </a:lnTo>
                      <a:lnTo>
                        <a:pt x="555" y="583"/>
                      </a:lnTo>
                      <a:lnTo>
                        <a:pt x="555" y="588"/>
                      </a:lnTo>
                      <a:lnTo>
                        <a:pt x="555" y="593"/>
                      </a:lnTo>
                      <a:lnTo>
                        <a:pt x="555" y="596"/>
                      </a:lnTo>
                      <a:lnTo>
                        <a:pt x="553" y="597"/>
                      </a:lnTo>
                      <a:lnTo>
                        <a:pt x="551" y="597"/>
                      </a:lnTo>
                      <a:lnTo>
                        <a:pt x="550" y="597"/>
                      </a:lnTo>
                      <a:lnTo>
                        <a:pt x="549" y="597"/>
                      </a:lnTo>
                      <a:lnTo>
                        <a:pt x="549" y="596"/>
                      </a:lnTo>
                      <a:lnTo>
                        <a:pt x="548" y="596"/>
                      </a:lnTo>
                      <a:lnTo>
                        <a:pt x="548" y="595"/>
                      </a:lnTo>
                      <a:lnTo>
                        <a:pt x="549" y="595"/>
                      </a:lnTo>
                      <a:lnTo>
                        <a:pt x="549" y="594"/>
                      </a:lnTo>
                      <a:lnTo>
                        <a:pt x="549" y="593"/>
                      </a:lnTo>
                      <a:lnTo>
                        <a:pt x="550" y="593"/>
                      </a:lnTo>
                      <a:lnTo>
                        <a:pt x="550" y="591"/>
                      </a:lnTo>
                      <a:lnTo>
                        <a:pt x="549" y="591"/>
                      </a:lnTo>
                      <a:lnTo>
                        <a:pt x="548" y="590"/>
                      </a:lnTo>
                      <a:lnTo>
                        <a:pt x="546" y="590"/>
                      </a:lnTo>
                      <a:lnTo>
                        <a:pt x="545" y="590"/>
                      </a:lnTo>
                      <a:lnTo>
                        <a:pt x="544" y="591"/>
                      </a:lnTo>
                      <a:lnTo>
                        <a:pt x="543" y="593"/>
                      </a:lnTo>
                      <a:lnTo>
                        <a:pt x="538" y="594"/>
                      </a:lnTo>
                      <a:lnTo>
                        <a:pt x="537" y="595"/>
                      </a:lnTo>
                      <a:lnTo>
                        <a:pt x="536" y="596"/>
                      </a:lnTo>
                      <a:lnTo>
                        <a:pt x="535" y="596"/>
                      </a:lnTo>
                      <a:lnTo>
                        <a:pt x="535" y="597"/>
                      </a:lnTo>
                      <a:lnTo>
                        <a:pt x="535" y="596"/>
                      </a:lnTo>
                      <a:lnTo>
                        <a:pt x="534" y="596"/>
                      </a:lnTo>
                      <a:lnTo>
                        <a:pt x="534" y="595"/>
                      </a:lnTo>
                      <a:lnTo>
                        <a:pt x="532" y="595"/>
                      </a:lnTo>
                      <a:lnTo>
                        <a:pt x="531" y="595"/>
                      </a:lnTo>
                      <a:lnTo>
                        <a:pt x="530" y="595"/>
                      </a:lnTo>
                      <a:lnTo>
                        <a:pt x="529" y="596"/>
                      </a:lnTo>
                      <a:lnTo>
                        <a:pt x="529" y="595"/>
                      </a:lnTo>
                      <a:lnTo>
                        <a:pt x="528" y="595"/>
                      </a:lnTo>
                      <a:lnTo>
                        <a:pt x="528" y="594"/>
                      </a:lnTo>
                      <a:lnTo>
                        <a:pt x="527" y="593"/>
                      </a:lnTo>
                      <a:lnTo>
                        <a:pt x="525" y="588"/>
                      </a:lnTo>
                      <a:lnTo>
                        <a:pt x="525" y="587"/>
                      </a:lnTo>
                      <a:lnTo>
                        <a:pt x="524" y="587"/>
                      </a:lnTo>
                      <a:lnTo>
                        <a:pt x="524" y="586"/>
                      </a:lnTo>
                      <a:lnTo>
                        <a:pt x="523" y="586"/>
                      </a:lnTo>
                      <a:lnTo>
                        <a:pt x="523" y="584"/>
                      </a:lnTo>
                      <a:lnTo>
                        <a:pt x="523" y="583"/>
                      </a:lnTo>
                      <a:lnTo>
                        <a:pt x="522" y="582"/>
                      </a:lnTo>
                      <a:lnTo>
                        <a:pt x="520" y="579"/>
                      </a:lnTo>
                      <a:lnTo>
                        <a:pt x="518" y="577"/>
                      </a:lnTo>
                      <a:lnTo>
                        <a:pt x="517" y="577"/>
                      </a:lnTo>
                      <a:lnTo>
                        <a:pt x="516" y="577"/>
                      </a:lnTo>
                      <a:lnTo>
                        <a:pt x="516" y="579"/>
                      </a:lnTo>
                      <a:lnTo>
                        <a:pt x="515" y="580"/>
                      </a:lnTo>
                      <a:lnTo>
                        <a:pt x="515" y="579"/>
                      </a:lnTo>
                      <a:lnTo>
                        <a:pt x="515" y="577"/>
                      </a:lnTo>
                      <a:lnTo>
                        <a:pt x="514" y="576"/>
                      </a:lnTo>
                      <a:lnTo>
                        <a:pt x="513" y="575"/>
                      </a:lnTo>
                      <a:lnTo>
                        <a:pt x="513" y="574"/>
                      </a:lnTo>
                      <a:lnTo>
                        <a:pt x="514" y="573"/>
                      </a:lnTo>
                      <a:lnTo>
                        <a:pt x="514" y="572"/>
                      </a:lnTo>
                      <a:lnTo>
                        <a:pt x="513" y="570"/>
                      </a:lnTo>
                      <a:lnTo>
                        <a:pt x="512" y="569"/>
                      </a:lnTo>
                      <a:lnTo>
                        <a:pt x="512" y="568"/>
                      </a:lnTo>
                      <a:lnTo>
                        <a:pt x="510" y="567"/>
                      </a:lnTo>
                      <a:lnTo>
                        <a:pt x="508" y="565"/>
                      </a:lnTo>
                      <a:lnTo>
                        <a:pt x="507" y="565"/>
                      </a:lnTo>
                      <a:lnTo>
                        <a:pt x="506" y="565"/>
                      </a:lnTo>
                      <a:lnTo>
                        <a:pt x="505" y="565"/>
                      </a:lnTo>
                      <a:lnTo>
                        <a:pt x="505" y="563"/>
                      </a:lnTo>
                      <a:lnTo>
                        <a:pt x="503" y="563"/>
                      </a:lnTo>
                      <a:lnTo>
                        <a:pt x="502" y="563"/>
                      </a:lnTo>
                      <a:lnTo>
                        <a:pt x="502" y="565"/>
                      </a:lnTo>
                      <a:lnTo>
                        <a:pt x="501" y="563"/>
                      </a:lnTo>
                      <a:lnTo>
                        <a:pt x="501" y="562"/>
                      </a:lnTo>
                      <a:lnTo>
                        <a:pt x="500" y="562"/>
                      </a:lnTo>
                      <a:lnTo>
                        <a:pt x="498" y="562"/>
                      </a:lnTo>
                      <a:lnTo>
                        <a:pt x="496" y="562"/>
                      </a:lnTo>
                      <a:lnTo>
                        <a:pt x="496" y="561"/>
                      </a:lnTo>
                      <a:lnTo>
                        <a:pt x="495" y="560"/>
                      </a:lnTo>
                      <a:lnTo>
                        <a:pt x="494" y="559"/>
                      </a:lnTo>
                      <a:lnTo>
                        <a:pt x="493" y="559"/>
                      </a:lnTo>
                      <a:lnTo>
                        <a:pt x="492" y="559"/>
                      </a:lnTo>
                      <a:lnTo>
                        <a:pt x="492" y="560"/>
                      </a:lnTo>
                      <a:lnTo>
                        <a:pt x="491" y="560"/>
                      </a:lnTo>
                      <a:lnTo>
                        <a:pt x="489" y="560"/>
                      </a:lnTo>
                      <a:lnTo>
                        <a:pt x="488" y="560"/>
                      </a:lnTo>
                      <a:lnTo>
                        <a:pt x="487" y="560"/>
                      </a:lnTo>
                      <a:lnTo>
                        <a:pt x="486" y="560"/>
                      </a:lnTo>
                      <a:lnTo>
                        <a:pt x="485" y="559"/>
                      </a:lnTo>
                      <a:lnTo>
                        <a:pt x="482" y="556"/>
                      </a:lnTo>
                      <a:lnTo>
                        <a:pt x="481" y="552"/>
                      </a:lnTo>
                      <a:lnTo>
                        <a:pt x="481" y="551"/>
                      </a:lnTo>
                      <a:lnTo>
                        <a:pt x="479" y="548"/>
                      </a:lnTo>
                      <a:lnTo>
                        <a:pt x="473" y="545"/>
                      </a:lnTo>
                      <a:lnTo>
                        <a:pt x="473" y="541"/>
                      </a:lnTo>
                      <a:lnTo>
                        <a:pt x="473" y="540"/>
                      </a:lnTo>
                      <a:lnTo>
                        <a:pt x="473" y="539"/>
                      </a:lnTo>
                      <a:lnTo>
                        <a:pt x="472" y="538"/>
                      </a:lnTo>
                      <a:lnTo>
                        <a:pt x="472" y="537"/>
                      </a:lnTo>
                      <a:lnTo>
                        <a:pt x="471" y="537"/>
                      </a:lnTo>
                      <a:lnTo>
                        <a:pt x="470" y="538"/>
                      </a:lnTo>
                      <a:lnTo>
                        <a:pt x="468" y="538"/>
                      </a:lnTo>
                      <a:lnTo>
                        <a:pt x="467" y="538"/>
                      </a:lnTo>
                      <a:lnTo>
                        <a:pt x="466" y="538"/>
                      </a:lnTo>
                      <a:lnTo>
                        <a:pt x="466" y="539"/>
                      </a:lnTo>
                      <a:lnTo>
                        <a:pt x="467" y="540"/>
                      </a:lnTo>
                      <a:lnTo>
                        <a:pt x="467" y="541"/>
                      </a:lnTo>
                      <a:lnTo>
                        <a:pt x="466" y="541"/>
                      </a:lnTo>
                      <a:lnTo>
                        <a:pt x="465" y="542"/>
                      </a:lnTo>
                      <a:lnTo>
                        <a:pt x="465" y="544"/>
                      </a:lnTo>
                      <a:lnTo>
                        <a:pt x="465" y="546"/>
                      </a:lnTo>
                      <a:lnTo>
                        <a:pt x="465" y="547"/>
                      </a:lnTo>
                      <a:lnTo>
                        <a:pt x="464" y="548"/>
                      </a:lnTo>
                      <a:lnTo>
                        <a:pt x="463" y="549"/>
                      </a:lnTo>
                      <a:lnTo>
                        <a:pt x="460" y="549"/>
                      </a:lnTo>
                      <a:lnTo>
                        <a:pt x="459" y="549"/>
                      </a:lnTo>
                      <a:lnTo>
                        <a:pt x="458" y="549"/>
                      </a:lnTo>
                      <a:lnTo>
                        <a:pt x="458" y="551"/>
                      </a:lnTo>
                      <a:lnTo>
                        <a:pt x="457" y="551"/>
                      </a:lnTo>
                      <a:lnTo>
                        <a:pt x="456" y="551"/>
                      </a:lnTo>
                      <a:lnTo>
                        <a:pt x="454" y="549"/>
                      </a:lnTo>
                      <a:lnTo>
                        <a:pt x="453" y="549"/>
                      </a:lnTo>
                      <a:lnTo>
                        <a:pt x="451" y="549"/>
                      </a:lnTo>
                      <a:lnTo>
                        <a:pt x="450" y="549"/>
                      </a:lnTo>
                      <a:lnTo>
                        <a:pt x="450" y="548"/>
                      </a:lnTo>
                      <a:lnTo>
                        <a:pt x="449" y="548"/>
                      </a:lnTo>
                      <a:lnTo>
                        <a:pt x="448" y="547"/>
                      </a:lnTo>
                      <a:lnTo>
                        <a:pt x="446" y="547"/>
                      </a:lnTo>
                      <a:lnTo>
                        <a:pt x="445" y="548"/>
                      </a:lnTo>
                      <a:lnTo>
                        <a:pt x="444" y="548"/>
                      </a:lnTo>
                      <a:lnTo>
                        <a:pt x="443" y="548"/>
                      </a:lnTo>
                      <a:lnTo>
                        <a:pt x="442" y="548"/>
                      </a:lnTo>
                      <a:lnTo>
                        <a:pt x="441" y="547"/>
                      </a:lnTo>
                      <a:lnTo>
                        <a:pt x="439" y="547"/>
                      </a:lnTo>
                      <a:lnTo>
                        <a:pt x="435" y="547"/>
                      </a:lnTo>
                      <a:lnTo>
                        <a:pt x="434" y="547"/>
                      </a:lnTo>
                      <a:lnTo>
                        <a:pt x="434" y="546"/>
                      </a:lnTo>
                      <a:lnTo>
                        <a:pt x="432" y="546"/>
                      </a:lnTo>
                      <a:lnTo>
                        <a:pt x="430" y="544"/>
                      </a:lnTo>
                      <a:lnTo>
                        <a:pt x="429" y="544"/>
                      </a:lnTo>
                      <a:lnTo>
                        <a:pt x="429" y="545"/>
                      </a:lnTo>
                      <a:lnTo>
                        <a:pt x="427" y="544"/>
                      </a:lnTo>
                      <a:lnTo>
                        <a:pt x="425" y="544"/>
                      </a:lnTo>
                      <a:lnTo>
                        <a:pt x="424" y="544"/>
                      </a:lnTo>
                      <a:lnTo>
                        <a:pt x="424" y="542"/>
                      </a:lnTo>
                      <a:lnTo>
                        <a:pt x="423" y="541"/>
                      </a:lnTo>
                      <a:lnTo>
                        <a:pt x="421" y="541"/>
                      </a:lnTo>
                      <a:lnTo>
                        <a:pt x="421" y="542"/>
                      </a:lnTo>
                      <a:lnTo>
                        <a:pt x="420" y="542"/>
                      </a:lnTo>
                      <a:lnTo>
                        <a:pt x="420" y="544"/>
                      </a:lnTo>
                      <a:lnTo>
                        <a:pt x="418" y="544"/>
                      </a:lnTo>
                      <a:lnTo>
                        <a:pt x="418" y="542"/>
                      </a:lnTo>
                      <a:lnTo>
                        <a:pt x="418" y="541"/>
                      </a:lnTo>
                      <a:lnTo>
                        <a:pt x="417" y="541"/>
                      </a:lnTo>
                      <a:lnTo>
                        <a:pt x="416" y="540"/>
                      </a:lnTo>
                      <a:lnTo>
                        <a:pt x="415" y="539"/>
                      </a:lnTo>
                      <a:lnTo>
                        <a:pt x="414" y="539"/>
                      </a:lnTo>
                      <a:lnTo>
                        <a:pt x="414" y="538"/>
                      </a:lnTo>
                      <a:lnTo>
                        <a:pt x="413" y="535"/>
                      </a:lnTo>
                      <a:lnTo>
                        <a:pt x="413" y="534"/>
                      </a:lnTo>
                      <a:lnTo>
                        <a:pt x="413" y="533"/>
                      </a:lnTo>
                      <a:lnTo>
                        <a:pt x="413" y="532"/>
                      </a:lnTo>
                      <a:lnTo>
                        <a:pt x="411" y="531"/>
                      </a:lnTo>
                      <a:lnTo>
                        <a:pt x="413" y="530"/>
                      </a:lnTo>
                      <a:lnTo>
                        <a:pt x="413" y="528"/>
                      </a:lnTo>
                      <a:lnTo>
                        <a:pt x="413" y="527"/>
                      </a:lnTo>
                      <a:lnTo>
                        <a:pt x="414" y="527"/>
                      </a:lnTo>
                      <a:lnTo>
                        <a:pt x="414" y="526"/>
                      </a:lnTo>
                      <a:lnTo>
                        <a:pt x="414" y="525"/>
                      </a:lnTo>
                      <a:lnTo>
                        <a:pt x="413" y="525"/>
                      </a:lnTo>
                      <a:lnTo>
                        <a:pt x="411" y="525"/>
                      </a:lnTo>
                      <a:lnTo>
                        <a:pt x="409" y="526"/>
                      </a:lnTo>
                      <a:lnTo>
                        <a:pt x="407" y="527"/>
                      </a:lnTo>
                      <a:lnTo>
                        <a:pt x="402" y="527"/>
                      </a:lnTo>
                      <a:lnTo>
                        <a:pt x="401" y="527"/>
                      </a:lnTo>
                      <a:lnTo>
                        <a:pt x="400" y="527"/>
                      </a:lnTo>
                      <a:lnTo>
                        <a:pt x="397" y="528"/>
                      </a:lnTo>
                      <a:lnTo>
                        <a:pt x="396" y="528"/>
                      </a:lnTo>
                      <a:lnTo>
                        <a:pt x="394" y="528"/>
                      </a:lnTo>
                      <a:lnTo>
                        <a:pt x="393" y="530"/>
                      </a:lnTo>
                      <a:lnTo>
                        <a:pt x="392" y="531"/>
                      </a:lnTo>
                      <a:lnTo>
                        <a:pt x="390" y="531"/>
                      </a:lnTo>
                      <a:lnTo>
                        <a:pt x="390" y="532"/>
                      </a:lnTo>
                      <a:lnTo>
                        <a:pt x="389" y="532"/>
                      </a:lnTo>
                      <a:lnTo>
                        <a:pt x="389" y="533"/>
                      </a:lnTo>
                      <a:lnTo>
                        <a:pt x="388" y="533"/>
                      </a:lnTo>
                      <a:lnTo>
                        <a:pt x="387" y="533"/>
                      </a:lnTo>
                      <a:lnTo>
                        <a:pt x="386" y="533"/>
                      </a:lnTo>
                      <a:lnTo>
                        <a:pt x="385" y="533"/>
                      </a:lnTo>
                      <a:lnTo>
                        <a:pt x="384" y="532"/>
                      </a:lnTo>
                      <a:lnTo>
                        <a:pt x="382" y="532"/>
                      </a:lnTo>
                      <a:lnTo>
                        <a:pt x="381" y="532"/>
                      </a:lnTo>
                      <a:lnTo>
                        <a:pt x="381" y="531"/>
                      </a:lnTo>
                      <a:lnTo>
                        <a:pt x="380" y="531"/>
                      </a:lnTo>
                      <a:lnTo>
                        <a:pt x="381" y="531"/>
                      </a:lnTo>
                      <a:lnTo>
                        <a:pt x="382" y="530"/>
                      </a:lnTo>
                      <a:lnTo>
                        <a:pt x="384" y="528"/>
                      </a:lnTo>
                      <a:lnTo>
                        <a:pt x="384" y="527"/>
                      </a:lnTo>
                      <a:lnTo>
                        <a:pt x="385" y="526"/>
                      </a:lnTo>
                      <a:lnTo>
                        <a:pt x="384" y="525"/>
                      </a:lnTo>
                      <a:lnTo>
                        <a:pt x="384" y="524"/>
                      </a:lnTo>
                      <a:lnTo>
                        <a:pt x="384" y="523"/>
                      </a:lnTo>
                      <a:lnTo>
                        <a:pt x="384" y="521"/>
                      </a:lnTo>
                      <a:lnTo>
                        <a:pt x="382" y="521"/>
                      </a:lnTo>
                      <a:lnTo>
                        <a:pt x="381" y="520"/>
                      </a:lnTo>
                      <a:lnTo>
                        <a:pt x="380" y="520"/>
                      </a:lnTo>
                      <a:lnTo>
                        <a:pt x="379" y="520"/>
                      </a:lnTo>
                      <a:lnTo>
                        <a:pt x="378" y="519"/>
                      </a:lnTo>
                      <a:lnTo>
                        <a:pt x="377" y="519"/>
                      </a:lnTo>
                      <a:lnTo>
                        <a:pt x="377" y="520"/>
                      </a:lnTo>
                      <a:lnTo>
                        <a:pt x="375" y="520"/>
                      </a:lnTo>
                      <a:lnTo>
                        <a:pt x="375" y="519"/>
                      </a:lnTo>
                      <a:lnTo>
                        <a:pt x="375" y="518"/>
                      </a:lnTo>
                      <a:lnTo>
                        <a:pt x="375" y="517"/>
                      </a:lnTo>
                      <a:lnTo>
                        <a:pt x="375" y="516"/>
                      </a:lnTo>
                      <a:lnTo>
                        <a:pt x="374" y="516"/>
                      </a:lnTo>
                      <a:lnTo>
                        <a:pt x="373" y="515"/>
                      </a:lnTo>
                      <a:lnTo>
                        <a:pt x="372" y="515"/>
                      </a:lnTo>
                      <a:lnTo>
                        <a:pt x="371" y="515"/>
                      </a:lnTo>
                      <a:lnTo>
                        <a:pt x="370" y="515"/>
                      </a:lnTo>
                      <a:lnTo>
                        <a:pt x="370" y="516"/>
                      </a:lnTo>
                      <a:lnTo>
                        <a:pt x="370" y="517"/>
                      </a:lnTo>
                      <a:lnTo>
                        <a:pt x="368" y="518"/>
                      </a:lnTo>
                      <a:lnTo>
                        <a:pt x="367" y="519"/>
                      </a:lnTo>
                      <a:lnTo>
                        <a:pt x="366" y="519"/>
                      </a:lnTo>
                      <a:lnTo>
                        <a:pt x="365" y="519"/>
                      </a:lnTo>
                      <a:lnTo>
                        <a:pt x="364" y="519"/>
                      </a:lnTo>
                      <a:lnTo>
                        <a:pt x="363" y="519"/>
                      </a:lnTo>
                      <a:lnTo>
                        <a:pt x="361" y="519"/>
                      </a:lnTo>
                      <a:lnTo>
                        <a:pt x="360" y="519"/>
                      </a:lnTo>
                      <a:lnTo>
                        <a:pt x="358" y="518"/>
                      </a:lnTo>
                      <a:lnTo>
                        <a:pt x="356" y="517"/>
                      </a:lnTo>
                      <a:lnTo>
                        <a:pt x="354" y="517"/>
                      </a:lnTo>
                      <a:lnTo>
                        <a:pt x="353" y="517"/>
                      </a:lnTo>
                      <a:lnTo>
                        <a:pt x="352" y="518"/>
                      </a:lnTo>
                      <a:lnTo>
                        <a:pt x="350" y="519"/>
                      </a:lnTo>
                      <a:lnTo>
                        <a:pt x="346" y="520"/>
                      </a:lnTo>
                      <a:lnTo>
                        <a:pt x="344" y="521"/>
                      </a:lnTo>
                      <a:lnTo>
                        <a:pt x="340" y="521"/>
                      </a:lnTo>
                      <a:lnTo>
                        <a:pt x="339" y="521"/>
                      </a:lnTo>
                      <a:lnTo>
                        <a:pt x="338" y="521"/>
                      </a:lnTo>
                      <a:lnTo>
                        <a:pt x="337" y="521"/>
                      </a:lnTo>
                      <a:lnTo>
                        <a:pt x="336" y="520"/>
                      </a:lnTo>
                      <a:lnTo>
                        <a:pt x="335" y="520"/>
                      </a:lnTo>
                      <a:lnTo>
                        <a:pt x="333" y="520"/>
                      </a:lnTo>
                      <a:lnTo>
                        <a:pt x="333" y="521"/>
                      </a:lnTo>
                      <a:lnTo>
                        <a:pt x="332" y="521"/>
                      </a:lnTo>
                      <a:lnTo>
                        <a:pt x="331" y="521"/>
                      </a:lnTo>
                      <a:lnTo>
                        <a:pt x="330" y="521"/>
                      </a:lnTo>
                      <a:lnTo>
                        <a:pt x="329" y="521"/>
                      </a:lnTo>
                      <a:lnTo>
                        <a:pt x="328" y="520"/>
                      </a:lnTo>
                      <a:lnTo>
                        <a:pt x="325" y="519"/>
                      </a:lnTo>
                      <a:lnTo>
                        <a:pt x="324" y="520"/>
                      </a:lnTo>
                      <a:lnTo>
                        <a:pt x="323" y="523"/>
                      </a:lnTo>
                      <a:lnTo>
                        <a:pt x="323" y="524"/>
                      </a:lnTo>
                      <a:lnTo>
                        <a:pt x="320" y="524"/>
                      </a:lnTo>
                      <a:lnTo>
                        <a:pt x="318" y="525"/>
                      </a:lnTo>
                      <a:lnTo>
                        <a:pt x="317" y="526"/>
                      </a:lnTo>
                      <a:lnTo>
                        <a:pt x="316" y="526"/>
                      </a:lnTo>
                      <a:lnTo>
                        <a:pt x="316" y="525"/>
                      </a:lnTo>
                      <a:lnTo>
                        <a:pt x="317" y="524"/>
                      </a:lnTo>
                      <a:lnTo>
                        <a:pt x="316" y="521"/>
                      </a:lnTo>
                      <a:lnTo>
                        <a:pt x="316" y="520"/>
                      </a:lnTo>
                      <a:lnTo>
                        <a:pt x="316" y="519"/>
                      </a:lnTo>
                      <a:lnTo>
                        <a:pt x="315" y="519"/>
                      </a:lnTo>
                      <a:lnTo>
                        <a:pt x="315" y="518"/>
                      </a:lnTo>
                      <a:lnTo>
                        <a:pt x="315" y="517"/>
                      </a:lnTo>
                      <a:lnTo>
                        <a:pt x="314" y="515"/>
                      </a:lnTo>
                      <a:lnTo>
                        <a:pt x="314" y="513"/>
                      </a:lnTo>
                      <a:lnTo>
                        <a:pt x="315" y="513"/>
                      </a:lnTo>
                      <a:lnTo>
                        <a:pt x="315" y="512"/>
                      </a:lnTo>
                      <a:lnTo>
                        <a:pt x="316" y="512"/>
                      </a:lnTo>
                      <a:lnTo>
                        <a:pt x="317" y="511"/>
                      </a:lnTo>
                      <a:lnTo>
                        <a:pt x="318" y="511"/>
                      </a:lnTo>
                      <a:lnTo>
                        <a:pt x="318" y="510"/>
                      </a:lnTo>
                      <a:lnTo>
                        <a:pt x="318" y="509"/>
                      </a:lnTo>
                      <a:lnTo>
                        <a:pt x="318" y="508"/>
                      </a:lnTo>
                      <a:lnTo>
                        <a:pt x="318" y="506"/>
                      </a:lnTo>
                      <a:lnTo>
                        <a:pt x="318" y="505"/>
                      </a:lnTo>
                      <a:lnTo>
                        <a:pt x="318" y="504"/>
                      </a:lnTo>
                      <a:lnTo>
                        <a:pt x="317" y="503"/>
                      </a:lnTo>
                      <a:lnTo>
                        <a:pt x="317" y="502"/>
                      </a:lnTo>
                      <a:lnTo>
                        <a:pt x="318" y="501"/>
                      </a:lnTo>
                      <a:lnTo>
                        <a:pt x="318" y="499"/>
                      </a:lnTo>
                      <a:lnTo>
                        <a:pt x="318" y="498"/>
                      </a:lnTo>
                      <a:lnTo>
                        <a:pt x="318" y="497"/>
                      </a:lnTo>
                      <a:lnTo>
                        <a:pt x="317" y="497"/>
                      </a:lnTo>
                      <a:lnTo>
                        <a:pt x="317" y="495"/>
                      </a:lnTo>
                      <a:lnTo>
                        <a:pt x="316" y="494"/>
                      </a:lnTo>
                      <a:lnTo>
                        <a:pt x="316" y="492"/>
                      </a:lnTo>
                      <a:lnTo>
                        <a:pt x="315" y="491"/>
                      </a:lnTo>
                      <a:lnTo>
                        <a:pt x="315" y="490"/>
                      </a:lnTo>
                      <a:lnTo>
                        <a:pt x="315" y="489"/>
                      </a:lnTo>
                      <a:lnTo>
                        <a:pt x="315" y="488"/>
                      </a:lnTo>
                      <a:lnTo>
                        <a:pt x="314" y="487"/>
                      </a:lnTo>
                      <a:lnTo>
                        <a:pt x="314" y="485"/>
                      </a:lnTo>
                      <a:lnTo>
                        <a:pt x="314" y="484"/>
                      </a:lnTo>
                      <a:lnTo>
                        <a:pt x="311" y="483"/>
                      </a:lnTo>
                      <a:lnTo>
                        <a:pt x="310" y="483"/>
                      </a:lnTo>
                      <a:lnTo>
                        <a:pt x="309" y="481"/>
                      </a:lnTo>
                      <a:lnTo>
                        <a:pt x="308" y="480"/>
                      </a:lnTo>
                      <a:lnTo>
                        <a:pt x="308" y="478"/>
                      </a:lnTo>
                      <a:lnTo>
                        <a:pt x="308" y="480"/>
                      </a:lnTo>
                      <a:lnTo>
                        <a:pt x="307" y="480"/>
                      </a:lnTo>
                      <a:lnTo>
                        <a:pt x="307" y="478"/>
                      </a:lnTo>
                      <a:lnTo>
                        <a:pt x="304" y="476"/>
                      </a:lnTo>
                      <a:lnTo>
                        <a:pt x="304" y="475"/>
                      </a:lnTo>
                      <a:lnTo>
                        <a:pt x="303" y="474"/>
                      </a:lnTo>
                      <a:lnTo>
                        <a:pt x="303" y="470"/>
                      </a:lnTo>
                      <a:lnTo>
                        <a:pt x="303" y="469"/>
                      </a:lnTo>
                      <a:lnTo>
                        <a:pt x="302" y="469"/>
                      </a:lnTo>
                      <a:lnTo>
                        <a:pt x="302" y="468"/>
                      </a:lnTo>
                      <a:lnTo>
                        <a:pt x="302" y="467"/>
                      </a:lnTo>
                      <a:lnTo>
                        <a:pt x="302" y="466"/>
                      </a:lnTo>
                      <a:lnTo>
                        <a:pt x="303" y="463"/>
                      </a:lnTo>
                      <a:lnTo>
                        <a:pt x="304" y="462"/>
                      </a:lnTo>
                      <a:lnTo>
                        <a:pt x="304" y="461"/>
                      </a:lnTo>
                      <a:lnTo>
                        <a:pt x="303" y="457"/>
                      </a:lnTo>
                      <a:lnTo>
                        <a:pt x="304" y="454"/>
                      </a:lnTo>
                      <a:lnTo>
                        <a:pt x="304" y="453"/>
                      </a:lnTo>
                      <a:lnTo>
                        <a:pt x="304" y="450"/>
                      </a:lnTo>
                      <a:lnTo>
                        <a:pt x="304" y="449"/>
                      </a:lnTo>
                      <a:lnTo>
                        <a:pt x="304" y="448"/>
                      </a:lnTo>
                      <a:lnTo>
                        <a:pt x="306" y="446"/>
                      </a:lnTo>
                      <a:lnTo>
                        <a:pt x="306" y="443"/>
                      </a:lnTo>
                      <a:lnTo>
                        <a:pt x="306" y="442"/>
                      </a:lnTo>
                      <a:lnTo>
                        <a:pt x="307" y="442"/>
                      </a:lnTo>
                      <a:lnTo>
                        <a:pt x="307" y="441"/>
                      </a:lnTo>
                      <a:lnTo>
                        <a:pt x="306" y="441"/>
                      </a:lnTo>
                      <a:lnTo>
                        <a:pt x="307" y="439"/>
                      </a:lnTo>
                      <a:lnTo>
                        <a:pt x="307" y="438"/>
                      </a:lnTo>
                      <a:lnTo>
                        <a:pt x="307" y="436"/>
                      </a:lnTo>
                      <a:lnTo>
                        <a:pt x="306" y="435"/>
                      </a:lnTo>
                      <a:lnTo>
                        <a:pt x="306" y="434"/>
                      </a:lnTo>
                      <a:lnTo>
                        <a:pt x="306" y="433"/>
                      </a:lnTo>
                      <a:lnTo>
                        <a:pt x="304" y="432"/>
                      </a:lnTo>
                      <a:lnTo>
                        <a:pt x="304" y="431"/>
                      </a:lnTo>
                      <a:lnTo>
                        <a:pt x="304" y="428"/>
                      </a:lnTo>
                      <a:lnTo>
                        <a:pt x="303" y="428"/>
                      </a:lnTo>
                      <a:lnTo>
                        <a:pt x="303" y="427"/>
                      </a:lnTo>
                      <a:lnTo>
                        <a:pt x="302" y="426"/>
                      </a:lnTo>
                      <a:lnTo>
                        <a:pt x="302" y="425"/>
                      </a:lnTo>
                      <a:lnTo>
                        <a:pt x="301" y="424"/>
                      </a:lnTo>
                      <a:lnTo>
                        <a:pt x="301" y="421"/>
                      </a:lnTo>
                      <a:lnTo>
                        <a:pt x="301" y="420"/>
                      </a:lnTo>
                      <a:lnTo>
                        <a:pt x="301" y="419"/>
                      </a:lnTo>
                      <a:lnTo>
                        <a:pt x="301" y="417"/>
                      </a:lnTo>
                      <a:lnTo>
                        <a:pt x="302" y="415"/>
                      </a:lnTo>
                      <a:lnTo>
                        <a:pt x="302" y="414"/>
                      </a:lnTo>
                      <a:lnTo>
                        <a:pt x="302" y="413"/>
                      </a:lnTo>
                      <a:lnTo>
                        <a:pt x="303" y="413"/>
                      </a:lnTo>
                      <a:lnTo>
                        <a:pt x="303" y="412"/>
                      </a:lnTo>
                      <a:lnTo>
                        <a:pt x="303" y="411"/>
                      </a:lnTo>
                      <a:lnTo>
                        <a:pt x="304" y="410"/>
                      </a:lnTo>
                      <a:lnTo>
                        <a:pt x="304" y="408"/>
                      </a:lnTo>
                      <a:lnTo>
                        <a:pt x="303" y="408"/>
                      </a:lnTo>
                      <a:lnTo>
                        <a:pt x="303" y="407"/>
                      </a:lnTo>
                      <a:lnTo>
                        <a:pt x="304" y="407"/>
                      </a:lnTo>
                      <a:lnTo>
                        <a:pt x="304" y="406"/>
                      </a:lnTo>
                      <a:lnTo>
                        <a:pt x="303" y="406"/>
                      </a:lnTo>
                      <a:lnTo>
                        <a:pt x="303" y="405"/>
                      </a:lnTo>
                      <a:lnTo>
                        <a:pt x="304" y="405"/>
                      </a:lnTo>
                      <a:lnTo>
                        <a:pt x="303" y="405"/>
                      </a:lnTo>
                      <a:lnTo>
                        <a:pt x="303" y="404"/>
                      </a:lnTo>
                      <a:lnTo>
                        <a:pt x="303" y="403"/>
                      </a:lnTo>
                      <a:lnTo>
                        <a:pt x="302" y="401"/>
                      </a:lnTo>
                      <a:lnTo>
                        <a:pt x="302" y="400"/>
                      </a:lnTo>
                      <a:lnTo>
                        <a:pt x="301" y="400"/>
                      </a:lnTo>
                      <a:lnTo>
                        <a:pt x="300" y="400"/>
                      </a:lnTo>
                      <a:lnTo>
                        <a:pt x="297" y="400"/>
                      </a:lnTo>
                      <a:lnTo>
                        <a:pt x="295" y="400"/>
                      </a:lnTo>
                      <a:lnTo>
                        <a:pt x="293" y="400"/>
                      </a:lnTo>
                      <a:lnTo>
                        <a:pt x="290" y="400"/>
                      </a:lnTo>
                      <a:lnTo>
                        <a:pt x="288" y="400"/>
                      </a:lnTo>
                      <a:lnTo>
                        <a:pt x="286" y="400"/>
                      </a:lnTo>
                      <a:lnTo>
                        <a:pt x="283" y="400"/>
                      </a:lnTo>
                      <a:lnTo>
                        <a:pt x="281" y="400"/>
                      </a:lnTo>
                      <a:lnTo>
                        <a:pt x="279" y="400"/>
                      </a:lnTo>
                      <a:lnTo>
                        <a:pt x="276" y="400"/>
                      </a:lnTo>
                      <a:lnTo>
                        <a:pt x="274" y="400"/>
                      </a:lnTo>
                      <a:lnTo>
                        <a:pt x="273" y="400"/>
                      </a:lnTo>
                      <a:lnTo>
                        <a:pt x="271" y="400"/>
                      </a:lnTo>
                      <a:lnTo>
                        <a:pt x="268" y="400"/>
                      </a:lnTo>
                      <a:lnTo>
                        <a:pt x="266" y="400"/>
                      </a:lnTo>
                      <a:lnTo>
                        <a:pt x="264" y="400"/>
                      </a:lnTo>
                      <a:lnTo>
                        <a:pt x="261" y="400"/>
                      </a:lnTo>
                      <a:lnTo>
                        <a:pt x="261" y="399"/>
                      </a:lnTo>
                      <a:lnTo>
                        <a:pt x="261" y="398"/>
                      </a:lnTo>
                      <a:lnTo>
                        <a:pt x="261" y="396"/>
                      </a:lnTo>
                      <a:lnTo>
                        <a:pt x="262" y="394"/>
                      </a:lnTo>
                      <a:lnTo>
                        <a:pt x="262" y="393"/>
                      </a:lnTo>
                      <a:lnTo>
                        <a:pt x="264" y="391"/>
                      </a:lnTo>
                      <a:lnTo>
                        <a:pt x="265" y="389"/>
                      </a:lnTo>
                      <a:lnTo>
                        <a:pt x="262" y="389"/>
                      </a:lnTo>
                      <a:lnTo>
                        <a:pt x="260" y="389"/>
                      </a:lnTo>
                      <a:lnTo>
                        <a:pt x="258" y="389"/>
                      </a:lnTo>
                      <a:lnTo>
                        <a:pt x="256" y="389"/>
                      </a:lnTo>
                      <a:lnTo>
                        <a:pt x="256" y="390"/>
                      </a:lnTo>
                      <a:lnTo>
                        <a:pt x="254" y="390"/>
                      </a:lnTo>
                      <a:lnTo>
                        <a:pt x="254" y="391"/>
                      </a:lnTo>
                      <a:lnTo>
                        <a:pt x="254" y="392"/>
                      </a:lnTo>
                      <a:lnTo>
                        <a:pt x="253" y="392"/>
                      </a:lnTo>
                      <a:lnTo>
                        <a:pt x="252" y="392"/>
                      </a:lnTo>
                      <a:lnTo>
                        <a:pt x="251" y="392"/>
                      </a:lnTo>
                      <a:lnTo>
                        <a:pt x="249" y="392"/>
                      </a:lnTo>
                      <a:lnTo>
                        <a:pt x="247" y="392"/>
                      </a:lnTo>
                      <a:lnTo>
                        <a:pt x="246" y="392"/>
                      </a:lnTo>
                      <a:lnTo>
                        <a:pt x="245" y="392"/>
                      </a:lnTo>
                      <a:lnTo>
                        <a:pt x="244" y="392"/>
                      </a:lnTo>
                      <a:lnTo>
                        <a:pt x="243" y="392"/>
                      </a:lnTo>
                      <a:lnTo>
                        <a:pt x="242" y="392"/>
                      </a:lnTo>
                      <a:lnTo>
                        <a:pt x="240" y="392"/>
                      </a:lnTo>
                      <a:lnTo>
                        <a:pt x="238" y="392"/>
                      </a:lnTo>
                      <a:lnTo>
                        <a:pt x="237" y="392"/>
                      </a:lnTo>
                      <a:lnTo>
                        <a:pt x="236" y="392"/>
                      </a:lnTo>
                      <a:lnTo>
                        <a:pt x="235" y="392"/>
                      </a:lnTo>
                      <a:lnTo>
                        <a:pt x="233" y="392"/>
                      </a:lnTo>
                      <a:lnTo>
                        <a:pt x="232" y="392"/>
                      </a:lnTo>
                      <a:lnTo>
                        <a:pt x="230" y="392"/>
                      </a:lnTo>
                      <a:lnTo>
                        <a:pt x="231" y="393"/>
                      </a:lnTo>
                      <a:lnTo>
                        <a:pt x="230" y="394"/>
                      </a:lnTo>
                      <a:lnTo>
                        <a:pt x="230" y="396"/>
                      </a:lnTo>
                      <a:lnTo>
                        <a:pt x="229" y="397"/>
                      </a:lnTo>
                      <a:lnTo>
                        <a:pt x="229" y="401"/>
                      </a:lnTo>
                      <a:lnTo>
                        <a:pt x="229" y="403"/>
                      </a:lnTo>
                      <a:lnTo>
                        <a:pt x="229" y="404"/>
                      </a:lnTo>
                      <a:lnTo>
                        <a:pt x="230" y="406"/>
                      </a:lnTo>
                      <a:lnTo>
                        <a:pt x="230" y="407"/>
                      </a:lnTo>
                      <a:lnTo>
                        <a:pt x="229" y="407"/>
                      </a:lnTo>
                      <a:lnTo>
                        <a:pt x="229" y="408"/>
                      </a:lnTo>
                      <a:lnTo>
                        <a:pt x="229" y="410"/>
                      </a:lnTo>
                      <a:lnTo>
                        <a:pt x="228" y="410"/>
                      </a:lnTo>
                      <a:lnTo>
                        <a:pt x="225" y="410"/>
                      </a:lnTo>
                      <a:lnTo>
                        <a:pt x="225" y="411"/>
                      </a:lnTo>
                      <a:lnTo>
                        <a:pt x="225" y="412"/>
                      </a:lnTo>
                      <a:lnTo>
                        <a:pt x="225" y="413"/>
                      </a:lnTo>
                      <a:lnTo>
                        <a:pt x="226" y="414"/>
                      </a:lnTo>
                      <a:lnTo>
                        <a:pt x="225" y="414"/>
                      </a:lnTo>
                      <a:lnTo>
                        <a:pt x="225" y="417"/>
                      </a:lnTo>
                      <a:lnTo>
                        <a:pt x="225" y="418"/>
                      </a:lnTo>
                      <a:lnTo>
                        <a:pt x="224" y="419"/>
                      </a:lnTo>
                      <a:lnTo>
                        <a:pt x="224" y="420"/>
                      </a:lnTo>
                      <a:lnTo>
                        <a:pt x="224" y="421"/>
                      </a:lnTo>
                      <a:lnTo>
                        <a:pt x="225" y="424"/>
                      </a:lnTo>
                      <a:lnTo>
                        <a:pt x="224" y="424"/>
                      </a:lnTo>
                      <a:lnTo>
                        <a:pt x="221" y="424"/>
                      </a:lnTo>
                      <a:lnTo>
                        <a:pt x="216" y="424"/>
                      </a:lnTo>
                      <a:lnTo>
                        <a:pt x="212" y="424"/>
                      </a:lnTo>
                      <a:lnTo>
                        <a:pt x="208" y="424"/>
                      </a:lnTo>
                      <a:lnTo>
                        <a:pt x="207" y="424"/>
                      </a:lnTo>
                      <a:lnTo>
                        <a:pt x="207" y="422"/>
                      </a:lnTo>
                      <a:lnTo>
                        <a:pt x="205" y="422"/>
                      </a:lnTo>
                      <a:lnTo>
                        <a:pt x="205" y="421"/>
                      </a:lnTo>
                      <a:lnTo>
                        <a:pt x="203" y="421"/>
                      </a:lnTo>
                      <a:lnTo>
                        <a:pt x="201" y="421"/>
                      </a:lnTo>
                      <a:lnTo>
                        <a:pt x="198" y="421"/>
                      </a:lnTo>
                      <a:lnTo>
                        <a:pt x="198" y="422"/>
                      </a:lnTo>
                      <a:lnTo>
                        <a:pt x="198" y="424"/>
                      </a:lnTo>
                      <a:lnTo>
                        <a:pt x="197" y="424"/>
                      </a:lnTo>
                      <a:lnTo>
                        <a:pt x="195" y="424"/>
                      </a:lnTo>
                      <a:lnTo>
                        <a:pt x="194" y="424"/>
                      </a:lnTo>
                      <a:lnTo>
                        <a:pt x="193" y="424"/>
                      </a:lnTo>
                      <a:lnTo>
                        <a:pt x="190" y="424"/>
                      </a:lnTo>
                      <a:lnTo>
                        <a:pt x="188" y="424"/>
                      </a:lnTo>
                      <a:lnTo>
                        <a:pt x="187" y="424"/>
                      </a:lnTo>
                      <a:lnTo>
                        <a:pt x="186" y="424"/>
                      </a:lnTo>
                      <a:lnTo>
                        <a:pt x="186" y="425"/>
                      </a:lnTo>
                      <a:lnTo>
                        <a:pt x="186" y="426"/>
                      </a:lnTo>
                      <a:lnTo>
                        <a:pt x="186" y="427"/>
                      </a:lnTo>
                      <a:lnTo>
                        <a:pt x="182" y="427"/>
                      </a:lnTo>
                      <a:lnTo>
                        <a:pt x="180" y="426"/>
                      </a:lnTo>
                      <a:lnTo>
                        <a:pt x="179" y="425"/>
                      </a:lnTo>
                      <a:lnTo>
                        <a:pt x="178" y="425"/>
                      </a:lnTo>
                      <a:lnTo>
                        <a:pt x="175" y="426"/>
                      </a:lnTo>
                      <a:lnTo>
                        <a:pt x="174" y="426"/>
                      </a:lnTo>
                      <a:lnTo>
                        <a:pt x="173" y="426"/>
                      </a:lnTo>
                      <a:lnTo>
                        <a:pt x="171" y="427"/>
                      </a:lnTo>
                      <a:lnTo>
                        <a:pt x="169" y="427"/>
                      </a:lnTo>
                      <a:lnTo>
                        <a:pt x="168" y="426"/>
                      </a:lnTo>
                      <a:lnTo>
                        <a:pt x="167" y="426"/>
                      </a:lnTo>
                      <a:lnTo>
                        <a:pt x="168" y="425"/>
                      </a:lnTo>
                      <a:lnTo>
                        <a:pt x="168" y="424"/>
                      </a:lnTo>
                      <a:lnTo>
                        <a:pt x="167" y="424"/>
                      </a:lnTo>
                      <a:lnTo>
                        <a:pt x="166" y="424"/>
                      </a:lnTo>
                      <a:lnTo>
                        <a:pt x="166" y="422"/>
                      </a:lnTo>
                      <a:lnTo>
                        <a:pt x="166" y="421"/>
                      </a:lnTo>
                      <a:lnTo>
                        <a:pt x="166" y="422"/>
                      </a:lnTo>
                      <a:lnTo>
                        <a:pt x="166" y="421"/>
                      </a:lnTo>
                      <a:lnTo>
                        <a:pt x="165" y="421"/>
                      </a:lnTo>
                      <a:lnTo>
                        <a:pt x="165" y="420"/>
                      </a:lnTo>
                      <a:lnTo>
                        <a:pt x="165" y="419"/>
                      </a:lnTo>
                      <a:lnTo>
                        <a:pt x="165" y="420"/>
                      </a:lnTo>
                      <a:lnTo>
                        <a:pt x="164" y="419"/>
                      </a:lnTo>
                      <a:lnTo>
                        <a:pt x="164" y="418"/>
                      </a:lnTo>
                      <a:lnTo>
                        <a:pt x="162" y="418"/>
                      </a:lnTo>
                      <a:lnTo>
                        <a:pt x="162" y="417"/>
                      </a:lnTo>
                      <a:lnTo>
                        <a:pt x="161" y="417"/>
                      </a:lnTo>
                      <a:lnTo>
                        <a:pt x="161" y="415"/>
                      </a:lnTo>
                      <a:lnTo>
                        <a:pt x="160" y="415"/>
                      </a:lnTo>
                      <a:lnTo>
                        <a:pt x="161" y="414"/>
                      </a:lnTo>
                      <a:lnTo>
                        <a:pt x="160" y="414"/>
                      </a:lnTo>
                      <a:lnTo>
                        <a:pt x="160" y="413"/>
                      </a:lnTo>
                      <a:lnTo>
                        <a:pt x="160" y="412"/>
                      </a:lnTo>
                      <a:lnTo>
                        <a:pt x="159" y="411"/>
                      </a:lnTo>
                      <a:lnTo>
                        <a:pt x="158" y="411"/>
                      </a:lnTo>
                      <a:lnTo>
                        <a:pt x="157" y="410"/>
                      </a:lnTo>
                      <a:lnTo>
                        <a:pt x="157" y="408"/>
                      </a:lnTo>
                      <a:lnTo>
                        <a:pt x="157" y="407"/>
                      </a:lnTo>
                      <a:lnTo>
                        <a:pt x="155" y="407"/>
                      </a:lnTo>
                      <a:lnTo>
                        <a:pt x="155" y="406"/>
                      </a:lnTo>
                      <a:lnTo>
                        <a:pt x="157" y="406"/>
                      </a:lnTo>
                      <a:lnTo>
                        <a:pt x="157" y="405"/>
                      </a:lnTo>
                      <a:lnTo>
                        <a:pt x="155" y="405"/>
                      </a:lnTo>
                      <a:lnTo>
                        <a:pt x="154" y="405"/>
                      </a:lnTo>
                      <a:lnTo>
                        <a:pt x="154" y="404"/>
                      </a:lnTo>
                      <a:lnTo>
                        <a:pt x="153" y="403"/>
                      </a:lnTo>
                      <a:lnTo>
                        <a:pt x="152" y="403"/>
                      </a:lnTo>
                      <a:lnTo>
                        <a:pt x="152" y="401"/>
                      </a:lnTo>
                      <a:lnTo>
                        <a:pt x="151" y="401"/>
                      </a:lnTo>
                      <a:lnTo>
                        <a:pt x="151" y="400"/>
                      </a:lnTo>
                      <a:lnTo>
                        <a:pt x="150" y="399"/>
                      </a:lnTo>
                      <a:lnTo>
                        <a:pt x="148" y="398"/>
                      </a:lnTo>
                      <a:lnTo>
                        <a:pt x="148" y="397"/>
                      </a:lnTo>
                      <a:lnTo>
                        <a:pt x="148" y="394"/>
                      </a:lnTo>
                      <a:lnTo>
                        <a:pt x="148" y="393"/>
                      </a:lnTo>
                      <a:lnTo>
                        <a:pt x="150" y="394"/>
                      </a:lnTo>
                      <a:lnTo>
                        <a:pt x="150" y="393"/>
                      </a:lnTo>
                      <a:lnTo>
                        <a:pt x="150" y="392"/>
                      </a:lnTo>
                      <a:lnTo>
                        <a:pt x="150" y="391"/>
                      </a:lnTo>
                      <a:lnTo>
                        <a:pt x="148" y="391"/>
                      </a:lnTo>
                      <a:lnTo>
                        <a:pt x="148" y="390"/>
                      </a:lnTo>
                      <a:lnTo>
                        <a:pt x="148" y="389"/>
                      </a:lnTo>
                      <a:lnTo>
                        <a:pt x="148" y="387"/>
                      </a:lnTo>
                      <a:lnTo>
                        <a:pt x="147" y="387"/>
                      </a:lnTo>
                      <a:lnTo>
                        <a:pt x="146" y="387"/>
                      </a:lnTo>
                      <a:lnTo>
                        <a:pt x="146" y="386"/>
                      </a:lnTo>
                      <a:lnTo>
                        <a:pt x="145" y="386"/>
                      </a:lnTo>
                      <a:lnTo>
                        <a:pt x="145" y="385"/>
                      </a:lnTo>
                      <a:lnTo>
                        <a:pt x="144" y="383"/>
                      </a:lnTo>
                      <a:lnTo>
                        <a:pt x="143" y="382"/>
                      </a:lnTo>
                      <a:lnTo>
                        <a:pt x="143" y="380"/>
                      </a:lnTo>
                      <a:lnTo>
                        <a:pt x="143" y="379"/>
                      </a:lnTo>
                      <a:lnTo>
                        <a:pt x="143" y="378"/>
                      </a:lnTo>
                      <a:lnTo>
                        <a:pt x="143" y="377"/>
                      </a:lnTo>
                      <a:lnTo>
                        <a:pt x="141" y="376"/>
                      </a:lnTo>
                      <a:lnTo>
                        <a:pt x="141" y="375"/>
                      </a:lnTo>
                      <a:lnTo>
                        <a:pt x="141" y="373"/>
                      </a:lnTo>
                      <a:lnTo>
                        <a:pt x="140" y="373"/>
                      </a:lnTo>
                      <a:lnTo>
                        <a:pt x="140" y="371"/>
                      </a:lnTo>
                      <a:lnTo>
                        <a:pt x="141" y="371"/>
                      </a:lnTo>
                      <a:lnTo>
                        <a:pt x="141" y="370"/>
                      </a:lnTo>
                      <a:lnTo>
                        <a:pt x="141" y="368"/>
                      </a:lnTo>
                      <a:lnTo>
                        <a:pt x="141" y="366"/>
                      </a:lnTo>
                      <a:lnTo>
                        <a:pt x="141" y="365"/>
                      </a:lnTo>
                      <a:lnTo>
                        <a:pt x="140" y="364"/>
                      </a:lnTo>
                      <a:lnTo>
                        <a:pt x="139" y="363"/>
                      </a:lnTo>
                      <a:lnTo>
                        <a:pt x="138" y="363"/>
                      </a:lnTo>
                      <a:lnTo>
                        <a:pt x="139" y="363"/>
                      </a:lnTo>
                      <a:lnTo>
                        <a:pt x="139" y="362"/>
                      </a:lnTo>
                      <a:lnTo>
                        <a:pt x="138" y="362"/>
                      </a:lnTo>
                      <a:lnTo>
                        <a:pt x="138" y="359"/>
                      </a:lnTo>
                      <a:lnTo>
                        <a:pt x="137" y="359"/>
                      </a:lnTo>
                      <a:lnTo>
                        <a:pt x="137" y="358"/>
                      </a:lnTo>
                      <a:lnTo>
                        <a:pt x="138" y="358"/>
                      </a:lnTo>
                      <a:lnTo>
                        <a:pt x="137" y="357"/>
                      </a:lnTo>
                      <a:lnTo>
                        <a:pt x="136" y="357"/>
                      </a:lnTo>
                      <a:lnTo>
                        <a:pt x="134" y="357"/>
                      </a:lnTo>
                      <a:lnTo>
                        <a:pt x="133" y="357"/>
                      </a:lnTo>
                      <a:lnTo>
                        <a:pt x="132" y="357"/>
                      </a:lnTo>
                      <a:lnTo>
                        <a:pt x="131" y="357"/>
                      </a:lnTo>
                      <a:lnTo>
                        <a:pt x="130" y="356"/>
                      </a:lnTo>
                      <a:lnTo>
                        <a:pt x="129" y="356"/>
                      </a:lnTo>
                      <a:lnTo>
                        <a:pt x="128" y="356"/>
                      </a:lnTo>
                      <a:lnTo>
                        <a:pt x="124" y="356"/>
                      </a:lnTo>
                      <a:lnTo>
                        <a:pt x="122" y="356"/>
                      </a:lnTo>
                      <a:lnTo>
                        <a:pt x="118" y="356"/>
                      </a:lnTo>
                      <a:lnTo>
                        <a:pt x="116" y="356"/>
                      </a:lnTo>
                      <a:lnTo>
                        <a:pt x="112" y="356"/>
                      </a:lnTo>
                      <a:lnTo>
                        <a:pt x="110" y="356"/>
                      </a:lnTo>
                      <a:lnTo>
                        <a:pt x="107" y="356"/>
                      </a:lnTo>
                      <a:lnTo>
                        <a:pt x="104" y="356"/>
                      </a:lnTo>
                      <a:lnTo>
                        <a:pt x="101" y="356"/>
                      </a:lnTo>
                      <a:lnTo>
                        <a:pt x="98" y="356"/>
                      </a:lnTo>
                      <a:lnTo>
                        <a:pt x="95" y="356"/>
                      </a:lnTo>
                      <a:lnTo>
                        <a:pt x="93" y="356"/>
                      </a:lnTo>
                      <a:lnTo>
                        <a:pt x="89" y="357"/>
                      </a:lnTo>
                      <a:lnTo>
                        <a:pt x="87" y="357"/>
                      </a:lnTo>
                      <a:lnTo>
                        <a:pt x="83" y="357"/>
                      </a:lnTo>
                      <a:lnTo>
                        <a:pt x="81" y="357"/>
                      </a:lnTo>
                      <a:lnTo>
                        <a:pt x="80" y="357"/>
                      </a:lnTo>
                      <a:lnTo>
                        <a:pt x="77" y="357"/>
                      </a:lnTo>
                      <a:lnTo>
                        <a:pt x="74" y="357"/>
                      </a:lnTo>
                      <a:lnTo>
                        <a:pt x="73" y="357"/>
                      </a:lnTo>
                      <a:lnTo>
                        <a:pt x="70" y="357"/>
                      </a:lnTo>
                      <a:lnTo>
                        <a:pt x="69" y="357"/>
                      </a:lnTo>
                      <a:lnTo>
                        <a:pt x="67" y="357"/>
                      </a:lnTo>
                      <a:lnTo>
                        <a:pt x="64" y="357"/>
                      </a:lnTo>
                      <a:lnTo>
                        <a:pt x="62" y="357"/>
                      </a:lnTo>
                      <a:lnTo>
                        <a:pt x="61" y="356"/>
                      </a:lnTo>
                      <a:lnTo>
                        <a:pt x="60" y="356"/>
                      </a:lnTo>
                      <a:lnTo>
                        <a:pt x="57" y="357"/>
                      </a:lnTo>
                      <a:lnTo>
                        <a:pt x="57" y="356"/>
                      </a:lnTo>
                      <a:lnTo>
                        <a:pt x="55" y="356"/>
                      </a:lnTo>
                      <a:lnTo>
                        <a:pt x="54" y="356"/>
                      </a:lnTo>
                      <a:lnTo>
                        <a:pt x="50" y="356"/>
                      </a:lnTo>
                      <a:lnTo>
                        <a:pt x="45" y="356"/>
                      </a:lnTo>
                      <a:lnTo>
                        <a:pt x="41" y="356"/>
                      </a:lnTo>
                      <a:lnTo>
                        <a:pt x="41" y="357"/>
                      </a:lnTo>
                      <a:lnTo>
                        <a:pt x="40" y="357"/>
                      </a:lnTo>
                      <a:lnTo>
                        <a:pt x="40" y="356"/>
                      </a:lnTo>
                      <a:lnTo>
                        <a:pt x="37" y="356"/>
                      </a:lnTo>
                      <a:lnTo>
                        <a:pt x="36" y="356"/>
                      </a:lnTo>
                      <a:lnTo>
                        <a:pt x="36" y="357"/>
                      </a:lnTo>
                      <a:lnTo>
                        <a:pt x="34" y="357"/>
                      </a:lnTo>
                      <a:lnTo>
                        <a:pt x="33" y="356"/>
                      </a:lnTo>
                      <a:lnTo>
                        <a:pt x="30" y="356"/>
                      </a:lnTo>
                      <a:lnTo>
                        <a:pt x="29" y="356"/>
                      </a:lnTo>
                      <a:lnTo>
                        <a:pt x="27" y="356"/>
                      </a:lnTo>
                      <a:lnTo>
                        <a:pt x="26" y="356"/>
                      </a:lnTo>
                      <a:lnTo>
                        <a:pt x="25" y="356"/>
                      </a:lnTo>
                      <a:lnTo>
                        <a:pt x="24" y="356"/>
                      </a:lnTo>
                      <a:lnTo>
                        <a:pt x="23" y="355"/>
                      </a:lnTo>
                      <a:lnTo>
                        <a:pt x="22" y="355"/>
                      </a:lnTo>
                      <a:lnTo>
                        <a:pt x="20" y="355"/>
                      </a:lnTo>
                      <a:lnTo>
                        <a:pt x="19" y="355"/>
                      </a:lnTo>
                      <a:lnTo>
                        <a:pt x="18" y="356"/>
                      </a:lnTo>
                      <a:lnTo>
                        <a:pt x="17" y="357"/>
                      </a:lnTo>
                      <a:lnTo>
                        <a:pt x="16" y="358"/>
                      </a:lnTo>
                      <a:lnTo>
                        <a:pt x="16" y="361"/>
                      </a:lnTo>
                      <a:lnTo>
                        <a:pt x="13" y="361"/>
                      </a:lnTo>
                      <a:lnTo>
                        <a:pt x="12" y="361"/>
                      </a:lnTo>
                      <a:lnTo>
                        <a:pt x="10" y="362"/>
                      </a:lnTo>
                      <a:lnTo>
                        <a:pt x="8" y="363"/>
                      </a:lnTo>
                      <a:lnTo>
                        <a:pt x="6" y="363"/>
                      </a:lnTo>
                      <a:lnTo>
                        <a:pt x="6" y="362"/>
                      </a:lnTo>
                      <a:lnTo>
                        <a:pt x="8" y="362"/>
                      </a:lnTo>
                      <a:lnTo>
                        <a:pt x="8" y="361"/>
                      </a:lnTo>
                      <a:lnTo>
                        <a:pt x="6" y="361"/>
                      </a:lnTo>
                      <a:lnTo>
                        <a:pt x="5" y="361"/>
                      </a:lnTo>
                      <a:lnTo>
                        <a:pt x="4" y="359"/>
                      </a:lnTo>
                      <a:lnTo>
                        <a:pt x="3" y="358"/>
                      </a:lnTo>
                      <a:lnTo>
                        <a:pt x="1" y="356"/>
                      </a:lnTo>
                      <a:lnTo>
                        <a:pt x="0" y="354"/>
                      </a:lnTo>
                      <a:lnTo>
                        <a:pt x="1" y="352"/>
                      </a:lnTo>
                      <a:lnTo>
                        <a:pt x="3" y="352"/>
                      </a:lnTo>
                      <a:lnTo>
                        <a:pt x="6" y="352"/>
                      </a:lnTo>
                      <a:lnTo>
                        <a:pt x="9" y="352"/>
                      </a:lnTo>
                      <a:lnTo>
                        <a:pt x="9" y="349"/>
                      </a:lnTo>
                      <a:lnTo>
                        <a:pt x="9" y="348"/>
                      </a:lnTo>
                      <a:lnTo>
                        <a:pt x="9" y="343"/>
                      </a:lnTo>
                      <a:lnTo>
                        <a:pt x="9" y="340"/>
                      </a:lnTo>
                      <a:lnTo>
                        <a:pt x="9" y="337"/>
                      </a:lnTo>
                      <a:lnTo>
                        <a:pt x="9" y="335"/>
                      </a:lnTo>
                      <a:lnTo>
                        <a:pt x="9" y="334"/>
                      </a:lnTo>
                      <a:lnTo>
                        <a:pt x="9" y="333"/>
                      </a:lnTo>
                      <a:lnTo>
                        <a:pt x="6" y="333"/>
                      </a:lnTo>
                      <a:lnTo>
                        <a:pt x="6" y="331"/>
                      </a:lnTo>
                      <a:lnTo>
                        <a:pt x="8" y="331"/>
                      </a:lnTo>
                      <a:lnTo>
                        <a:pt x="10" y="330"/>
                      </a:lnTo>
                      <a:lnTo>
                        <a:pt x="11" y="329"/>
                      </a:lnTo>
                      <a:lnTo>
                        <a:pt x="11" y="328"/>
                      </a:lnTo>
                      <a:lnTo>
                        <a:pt x="12" y="327"/>
                      </a:lnTo>
                      <a:lnTo>
                        <a:pt x="13" y="327"/>
                      </a:lnTo>
                      <a:lnTo>
                        <a:pt x="15" y="327"/>
                      </a:lnTo>
                      <a:lnTo>
                        <a:pt x="15" y="326"/>
                      </a:lnTo>
                      <a:lnTo>
                        <a:pt x="15" y="324"/>
                      </a:lnTo>
                      <a:lnTo>
                        <a:pt x="16" y="324"/>
                      </a:lnTo>
                      <a:lnTo>
                        <a:pt x="17" y="323"/>
                      </a:lnTo>
                      <a:lnTo>
                        <a:pt x="17" y="322"/>
                      </a:lnTo>
                      <a:lnTo>
                        <a:pt x="18" y="321"/>
                      </a:lnTo>
                      <a:lnTo>
                        <a:pt x="19" y="321"/>
                      </a:lnTo>
                      <a:lnTo>
                        <a:pt x="25" y="319"/>
                      </a:lnTo>
                      <a:lnTo>
                        <a:pt x="26" y="319"/>
                      </a:lnTo>
                      <a:lnTo>
                        <a:pt x="26" y="317"/>
                      </a:lnTo>
                      <a:lnTo>
                        <a:pt x="26" y="316"/>
                      </a:lnTo>
                      <a:lnTo>
                        <a:pt x="27" y="316"/>
                      </a:lnTo>
                      <a:lnTo>
                        <a:pt x="29" y="316"/>
                      </a:lnTo>
                      <a:lnTo>
                        <a:pt x="29" y="317"/>
                      </a:lnTo>
                      <a:lnTo>
                        <a:pt x="30" y="319"/>
                      </a:lnTo>
                      <a:lnTo>
                        <a:pt x="30" y="320"/>
                      </a:lnTo>
                      <a:lnTo>
                        <a:pt x="31" y="320"/>
                      </a:lnTo>
                      <a:lnTo>
                        <a:pt x="32" y="321"/>
                      </a:lnTo>
                      <a:lnTo>
                        <a:pt x="34" y="322"/>
                      </a:lnTo>
                      <a:lnTo>
                        <a:pt x="36" y="322"/>
                      </a:lnTo>
                      <a:lnTo>
                        <a:pt x="36" y="323"/>
                      </a:lnTo>
                      <a:lnTo>
                        <a:pt x="36" y="324"/>
                      </a:lnTo>
                      <a:lnTo>
                        <a:pt x="37" y="326"/>
                      </a:lnTo>
                      <a:lnTo>
                        <a:pt x="38" y="324"/>
                      </a:lnTo>
                      <a:lnTo>
                        <a:pt x="39" y="323"/>
                      </a:lnTo>
                      <a:lnTo>
                        <a:pt x="40" y="322"/>
                      </a:lnTo>
                      <a:lnTo>
                        <a:pt x="39" y="322"/>
                      </a:lnTo>
                      <a:lnTo>
                        <a:pt x="40" y="321"/>
                      </a:lnTo>
                      <a:lnTo>
                        <a:pt x="41" y="322"/>
                      </a:lnTo>
                      <a:lnTo>
                        <a:pt x="43" y="322"/>
                      </a:lnTo>
                      <a:lnTo>
                        <a:pt x="44" y="321"/>
                      </a:lnTo>
                      <a:lnTo>
                        <a:pt x="45" y="321"/>
                      </a:lnTo>
                      <a:lnTo>
                        <a:pt x="46" y="321"/>
                      </a:lnTo>
                      <a:lnTo>
                        <a:pt x="45" y="320"/>
                      </a:lnTo>
                      <a:lnTo>
                        <a:pt x="46" y="320"/>
                      </a:lnTo>
                      <a:lnTo>
                        <a:pt x="46" y="317"/>
                      </a:lnTo>
                      <a:lnTo>
                        <a:pt x="47" y="316"/>
                      </a:lnTo>
                      <a:lnTo>
                        <a:pt x="47" y="315"/>
                      </a:lnTo>
                      <a:lnTo>
                        <a:pt x="46" y="313"/>
                      </a:lnTo>
                      <a:lnTo>
                        <a:pt x="46" y="312"/>
                      </a:lnTo>
                      <a:lnTo>
                        <a:pt x="47" y="312"/>
                      </a:lnTo>
                      <a:lnTo>
                        <a:pt x="48" y="310"/>
                      </a:lnTo>
                      <a:lnTo>
                        <a:pt x="50" y="310"/>
                      </a:lnTo>
                      <a:lnTo>
                        <a:pt x="51" y="312"/>
                      </a:lnTo>
                      <a:lnTo>
                        <a:pt x="51" y="313"/>
                      </a:lnTo>
                      <a:lnTo>
                        <a:pt x="52" y="313"/>
                      </a:lnTo>
                      <a:lnTo>
                        <a:pt x="53" y="313"/>
                      </a:lnTo>
                      <a:lnTo>
                        <a:pt x="54" y="313"/>
                      </a:lnTo>
                      <a:lnTo>
                        <a:pt x="55" y="312"/>
                      </a:lnTo>
                      <a:lnTo>
                        <a:pt x="57" y="310"/>
                      </a:lnTo>
                      <a:lnTo>
                        <a:pt x="58" y="310"/>
                      </a:lnTo>
                      <a:lnTo>
                        <a:pt x="60" y="309"/>
                      </a:lnTo>
                      <a:lnTo>
                        <a:pt x="61" y="309"/>
                      </a:lnTo>
                      <a:lnTo>
                        <a:pt x="62" y="309"/>
                      </a:lnTo>
                      <a:lnTo>
                        <a:pt x="64" y="308"/>
                      </a:lnTo>
                      <a:lnTo>
                        <a:pt x="65" y="307"/>
                      </a:lnTo>
                      <a:lnTo>
                        <a:pt x="66" y="307"/>
                      </a:lnTo>
                      <a:lnTo>
                        <a:pt x="67" y="306"/>
                      </a:lnTo>
                      <a:lnTo>
                        <a:pt x="68" y="306"/>
                      </a:lnTo>
                      <a:lnTo>
                        <a:pt x="68" y="307"/>
                      </a:lnTo>
                      <a:lnTo>
                        <a:pt x="68" y="308"/>
                      </a:lnTo>
                      <a:lnTo>
                        <a:pt x="68" y="309"/>
                      </a:lnTo>
                      <a:lnTo>
                        <a:pt x="69" y="310"/>
                      </a:lnTo>
                      <a:lnTo>
                        <a:pt x="70" y="310"/>
                      </a:lnTo>
                      <a:lnTo>
                        <a:pt x="70" y="312"/>
                      </a:lnTo>
                      <a:lnTo>
                        <a:pt x="69" y="313"/>
                      </a:lnTo>
                      <a:lnTo>
                        <a:pt x="68" y="314"/>
                      </a:lnTo>
                      <a:lnTo>
                        <a:pt x="67" y="314"/>
                      </a:lnTo>
                      <a:lnTo>
                        <a:pt x="67" y="315"/>
                      </a:lnTo>
                      <a:lnTo>
                        <a:pt x="67" y="316"/>
                      </a:lnTo>
                      <a:lnTo>
                        <a:pt x="67" y="317"/>
                      </a:lnTo>
                      <a:lnTo>
                        <a:pt x="68" y="317"/>
                      </a:lnTo>
                      <a:lnTo>
                        <a:pt x="68" y="319"/>
                      </a:lnTo>
                      <a:lnTo>
                        <a:pt x="68" y="320"/>
                      </a:lnTo>
                      <a:lnTo>
                        <a:pt x="68" y="321"/>
                      </a:lnTo>
                      <a:lnTo>
                        <a:pt x="68" y="322"/>
                      </a:lnTo>
                      <a:lnTo>
                        <a:pt x="68" y="324"/>
                      </a:lnTo>
                      <a:lnTo>
                        <a:pt x="68" y="326"/>
                      </a:lnTo>
                      <a:lnTo>
                        <a:pt x="69" y="326"/>
                      </a:lnTo>
                      <a:lnTo>
                        <a:pt x="70" y="324"/>
                      </a:lnTo>
                      <a:lnTo>
                        <a:pt x="72" y="324"/>
                      </a:lnTo>
                      <a:lnTo>
                        <a:pt x="73" y="324"/>
                      </a:lnTo>
                      <a:lnTo>
                        <a:pt x="74" y="324"/>
                      </a:lnTo>
                      <a:lnTo>
                        <a:pt x="74" y="326"/>
                      </a:lnTo>
                      <a:lnTo>
                        <a:pt x="75" y="326"/>
                      </a:lnTo>
                      <a:lnTo>
                        <a:pt x="76" y="326"/>
                      </a:lnTo>
                      <a:lnTo>
                        <a:pt x="77" y="326"/>
                      </a:lnTo>
                      <a:lnTo>
                        <a:pt x="80" y="324"/>
                      </a:lnTo>
                      <a:lnTo>
                        <a:pt x="81" y="323"/>
                      </a:lnTo>
                      <a:lnTo>
                        <a:pt x="82" y="323"/>
                      </a:lnTo>
                      <a:lnTo>
                        <a:pt x="82" y="322"/>
                      </a:lnTo>
                      <a:lnTo>
                        <a:pt x="84" y="317"/>
                      </a:lnTo>
                      <a:lnTo>
                        <a:pt x="88" y="315"/>
                      </a:lnTo>
                      <a:lnTo>
                        <a:pt x="89" y="314"/>
                      </a:lnTo>
                      <a:lnTo>
                        <a:pt x="90" y="313"/>
                      </a:lnTo>
                      <a:lnTo>
                        <a:pt x="91" y="310"/>
                      </a:lnTo>
                      <a:lnTo>
                        <a:pt x="93" y="309"/>
                      </a:lnTo>
                      <a:lnTo>
                        <a:pt x="94" y="308"/>
                      </a:lnTo>
                      <a:lnTo>
                        <a:pt x="95" y="307"/>
                      </a:lnTo>
                      <a:lnTo>
                        <a:pt x="96" y="307"/>
                      </a:lnTo>
                      <a:lnTo>
                        <a:pt x="100" y="305"/>
                      </a:lnTo>
                      <a:lnTo>
                        <a:pt x="101" y="305"/>
                      </a:lnTo>
                      <a:lnTo>
                        <a:pt x="102" y="305"/>
                      </a:lnTo>
                      <a:lnTo>
                        <a:pt x="102" y="303"/>
                      </a:lnTo>
                      <a:lnTo>
                        <a:pt x="103" y="302"/>
                      </a:lnTo>
                      <a:lnTo>
                        <a:pt x="103" y="300"/>
                      </a:lnTo>
                      <a:lnTo>
                        <a:pt x="104" y="299"/>
                      </a:lnTo>
                      <a:lnTo>
                        <a:pt x="105" y="299"/>
                      </a:lnTo>
                      <a:lnTo>
                        <a:pt x="110" y="296"/>
                      </a:lnTo>
                      <a:lnTo>
                        <a:pt x="111" y="296"/>
                      </a:lnTo>
                      <a:lnTo>
                        <a:pt x="112" y="296"/>
                      </a:lnTo>
                      <a:lnTo>
                        <a:pt x="114" y="296"/>
                      </a:lnTo>
                      <a:lnTo>
                        <a:pt x="115" y="295"/>
                      </a:lnTo>
                      <a:lnTo>
                        <a:pt x="116" y="294"/>
                      </a:lnTo>
                      <a:lnTo>
                        <a:pt x="117" y="293"/>
                      </a:lnTo>
                      <a:lnTo>
                        <a:pt x="117" y="292"/>
                      </a:lnTo>
                      <a:lnTo>
                        <a:pt x="118" y="291"/>
                      </a:lnTo>
                      <a:lnTo>
                        <a:pt x="118" y="289"/>
                      </a:lnTo>
                      <a:lnTo>
                        <a:pt x="119" y="288"/>
                      </a:lnTo>
                      <a:lnTo>
                        <a:pt x="121" y="285"/>
                      </a:lnTo>
                      <a:lnTo>
                        <a:pt x="122" y="282"/>
                      </a:lnTo>
                      <a:lnTo>
                        <a:pt x="123" y="281"/>
                      </a:lnTo>
                      <a:lnTo>
                        <a:pt x="124" y="280"/>
                      </a:lnTo>
                      <a:lnTo>
                        <a:pt x="125" y="277"/>
                      </a:lnTo>
                      <a:lnTo>
                        <a:pt x="125" y="275"/>
                      </a:lnTo>
                      <a:lnTo>
                        <a:pt x="126" y="274"/>
                      </a:lnTo>
                      <a:lnTo>
                        <a:pt x="125" y="274"/>
                      </a:lnTo>
                      <a:lnTo>
                        <a:pt x="125" y="273"/>
                      </a:lnTo>
                      <a:lnTo>
                        <a:pt x="125" y="272"/>
                      </a:lnTo>
                      <a:lnTo>
                        <a:pt x="125" y="271"/>
                      </a:lnTo>
                      <a:lnTo>
                        <a:pt x="124" y="271"/>
                      </a:lnTo>
                      <a:lnTo>
                        <a:pt x="124" y="270"/>
                      </a:lnTo>
                      <a:lnTo>
                        <a:pt x="124" y="268"/>
                      </a:lnTo>
                      <a:lnTo>
                        <a:pt x="124" y="266"/>
                      </a:lnTo>
                      <a:lnTo>
                        <a:pt x="124" y="265"/>
                      </a:lnTo>
                      <a:lnTo>
                        <a:pt x="124" y="264"/>
                      </a:lnTo>
                      <a:lnTo>
                        <a:pt x="124" y="261"/>
                      </a:lnTo>
                      <a:lnTo>
                        <a:pt x="125" y="259"/>
                      </a:lnTo>
                      <a:lnTo>
                        <a:pt x="125" y="254"/>
                      </a:lnTo>
                      <a:lnTo>
                        <a:pt x="124" y="246"/>
                      </a:lnTo>
                      <a:lnTo>
                        <a:pt x="124" y="245"/>
                      </a:lnTo>
                      <a:lnTo>
                        <a:pt x="124" y="244"/>
                      </a:lnTo>
                      <a:lnTo>
                        <a:pt x="124" y="243"/>
                      </a:lnTo>
                      <a:lnTo>
                        <a:pt x="124" y="242"/>
                      </a:lnTo>
                      <a:lnTo>
                        <a:pt x="124" y="240"/>
                      </a:lnTo>
                      <a:lnTo>
                        <a:pt x="125" y="239"/>
                      </a:lnTo>
                      <a:lnTo>
                        <a:pt x="125" y="238"/>
                      </a:lnTo>
                      <a:lnTo>
                        <a:pt x="126" y="237"/>
                      </a:lnTo>
                      <a:lnTo>
                        <a:pt x="128" y="237"/>
                      </a:lnTo>
                      <a:lnTo>
                        <a:pt x="129" y="236"/>
                      </a:lnTo>
                      <a:lnTo>
                        <a:pt x="131" y="235"/>
                      </a:lnTo>
                      <a:lnTo>
                        <a:pt x="132" y="232"/>
                      </a:lnTo>
                      <a:lnTo>
                        <a:pt x="133" y="231"/>
                      </a:lnTo>
                      <a:lnTo>
                        <a:pt x="134" y="231"/>
                      </a:lnTo>
                      <a:lnTo>
                        <a:pt x="134" y="230"/>
                      </a:lnTo>
                      <a:lnTo>
                        <a:pt x="138" y="226"/>
                      </a:lnTo>
                      <a:lnTo>
                        <a:pt x="138" y="225"/>
                      </a:lnTo>
                      <a:lnTo>
                        <a:pt x="138" y="224"/>
                      </a:lnTo>
                      <a:lnTo>
                        <a:pt x="138" y="223"/>
                      </a:lnTo>
                      <a:lnTo>
                        <a:pt x="138" y="222"/>
                      </a:lnTo>
                      <a:lnTo>
                        <a:pt x="139" y="221"/>
                      </a:lnTo>
                      <a:lnTo>
                        <a:pt x="140" y="219"/>
                      </a:lnTo>
                      <a:lnTo>
                        <a:pt x="141" y="217"/>
                      </a:lnTo>
                      <a:lnTo>
                        <a:pt x="143" y="215"/>
                      </a:lnTo>
                      <a:lnTo>
                        <a:pt x="144" y="214"/>
                      </a:lnTo>
                      <a:lnTo>
                        <a:pt x="144" y="212"/>
                      </a:lnTo>
                      <a:lnTo>
                        <a:pt x="145" y="211"/>
                      </a:lnTo>
                      <a:lnTo>
                        <a:pt x="146" y="210"/>
                      </a:lnTo>
                      <a:lnTo>
                        <a:pt x="147" y="209"/>
                      </a:lnTo>
                      <a:lnTo>
                        <a:pt x="148" y="208"/>
                      </a:lnTo>
                      <a:lnTo>
                        <a:pt x="150" y="207"/>
                      </a:lnTo>
                      <a:lnTo>
                        <a:pt x="150" y="205"/>
                      </a:lnTo>
                      <a:lnTo>
                        <a:pt x="151" y="205"/>
                      </a:lnTo>
                      <a:lnTo>
                        <a:pt x="152" y="205"/>
                      </a:lnTo>
                      <a:lnTo>
                        <a:pt x="153" y="205"/>
                      </a:lnTo>
                      <a:lnTo>
                        <a:pt x="155" y="204"/>
                      </a:lnTo>
                      <a:lnTo>
                        <a:pt x="157" y="204"/>
                      </a:lnTo>
                      <a:lnTo>
                        <a:pt x="158" y="203"/>
                      </a:lnTo>
                      <a:lnTo>
                        <a:pt x="159" y="203"/>
                      </a:lnTo>
                      <a:lnTo>
                        <a:pt x="160" y="203"/>
                      </a:lnTo>
                      <a:lnTo>
                        <a:pt x="160" y="202"/>
                      </a:lnTo>
                      <a:lnTo>
                        <a:pt x="161" y="202"/>
                      </a:lnTo>
                      <a:lnTo>
                        <a:pt x="162" y="201"/>
                      </a:lnTo>
                      <a:lnTo>
                        <a:pt x="162" y="200"/>
                      </a:lnTo>
                      <a:lnTo>
                        <a:pt x="167" y="195"/>
                      </a:lnTo>
                      <a:lnTo>
                        <a:pt x="169" y="193"/>
                      </a:lnTo>
                      <a:lnTo>
                        <a:pt x="171" y="191"/>
                      </a:lnTo>
                      <a:lnTo>
                        <a:pt x="171" y="190"/>
                      </a:lnTo>
                      <a:lnTo>
                        <a:pt x="173" y="188"/>
                      </a:lnTo>
                      <a:lnTo>
                        <a:pt x="174" y="188"/>
                      </a:lnTo>
                      <a:lnTo>
                        <a:pt x="173" y="182"/>
                      </a:lnTo>
                      <a:lnTo>
                        <a:pt x="173" y="179"/>
                      </a:lnTo>
                      <a:lnTo>
                        <a:pt x="173" y="177"/>
                      </a:lnTo>
                      <a:lnTo>
                        <a:pt x="174" y="172"/>
                      </a:lnTo>
                      <a:lnTo>
                        <a:pt x="174" y="170"/>
                      </a:lnTo>
                      <a:lnTo>
                        <a:pt x="176" y="163"/>
                      </a:lnTo>
                      <a:lnTo>
                        <a:pt x="180" y="160"/>
                      </a:lnTo>
                      <a:lnTo>
                        <a:pt x="180" y="159"/>
                      </a:lnTo>
                      <a:lnTo>
                        <a:pt x="180" y="156"/>
                      </a:lnTo>
                      <a:lnTo>
                        <a:pt x="180" y="155"/>
                      </a:lnTo>
                      <a:lnTo>
                        <a:pt x="180" y="154"/>
                      </a:lnTo>
                      <a:lnTo>
                        <a:pt x="179" y="154"/>
                      </a:lnTo>
                      <a:lnTo>
                        <a:pt x="179" y="153"/>
                      </a:lnTo>
                      <a:lnTo>
                        <a:pt x="178" y="152"/>
                      </a:lnTo>
                      <a:lnTo>
                        <a:pt x="178" y="151"/>
                      </a:lnTo>
                      <a:lnTo>
                        <a:pt x="179" y="148"/>
                      </a:lnTo>
                      <a:lnTo>
                        <a:pt x="179" y="147"/>
                      </a:lnTo>
                      <a:lnTo>
                        <a:pt x="178" y="144"/>
                      </a:lnTo>
                      <a:lnTo>
                        <a:pt x="178" y="141"/>
                      </a:lnTo>
                      <a:lnTo>
                        <a:pt x="178" y="139"/>
                      </a:lnTo>
                      <a:lnTo>
                        <a:pt x="178" y="138"/>
                      </a:lnTo>
                      <a:lnTo>
                        <a:pt x="178" y="137"/>
                      </a:lnTo>
                      <a:lnTo>
                        <a:pt x="179" y="137"/>
                      </a:lnTo>
                      <a:lnTo>
                        <a:pt x="180" y="134"/>
                      </a:lnTo>
                      <a:lnTo>
                        <a:pt x="180" y="133"/>
                      </a:lnTo>
                      <a:lnTo>
                        <a:pt x="180" y="131"/>
                      </a:lnTo>
                      <a:lnTo>
                        <a:pt x="181" y="127"/>
                      </a:lnTo>
                      <a:lnTo>
                        <a:pt x="181" y="126"/>
                      </a:lnTo>
                      <a:lnTo>
                        <a:pt x="182" y="126"/>
                      </a:lnTo>
                      <a:lnTo>
                        <a:pt x="183" y="121"/>
                      </a:lnTo>
                      <a:lnTo>
                        <a:pt x="183" y="112"/>
                      </a:lnTo>
                      <a:lnTo>
                        <a:pt x="183" y="111"/>
                      </a:lnTo>
                      <a:lnTo>
                        <a:pt x="183" y="110"/>
                      </a:lnTo>
                      <a:lnTo>
                        <a:pt x="183" y="109"/>
                      </a:lnTo>
                      <a:lnTo>
                        <a:pt x="183" y="105"/>
                      </a:lnTo>
                      <a:lnTo>
                        <a:pt x="183" y="104"/>
                      </a:lnTo>
                      <a:lnTo>
                        <a:pt x="183" y="103"/>
                      </a:lnTo>
                      <a:lnTo>
                        <a:pt x="185" y="99"/>
                      </a:lnTo>
                      <a:lnTo>
                        <a:pt x="186" y="98"/>
                      </a:lnTo>
                      <a:lnTo>
                        <a:pt x="187" y="98"/>
                      </a:lnTo>
                      <a:lnTo>
                        <a:pt x="187" y="97"/>
                      </a:lnTo>
                      <a:lnTo>
                        <a:pt x="187" y="96"/>
                      </a:lnTo>
                      <a:lnTo>
                        <a:pt x="188" y="96"/>
                      </a:lnTo>
                      <a:lnTo>
                        <a:pt x="188" y="95"/>
                      </a:lnTo>
                      <a:lnTo>
                        <a:pt x="188" y="92"/>
                      </a:lnTo>
                      <a:lnTo>
                        <a:pt x="189" y="91"/>
                      </a:lnTo>
                      <a:lnTo>
                        <a:pt x="190" y="90"/>
                      </a:lnTo>
                      <a:lnTo>
                        <a:pt x="192" y="90"/>
                      </a:lnTo>
                      <a:lnTo>
                        <a:pt x="192" y="89"/>
                      </a:lnTo>
                      <a:lnTo>
                        <a:pt x="194" y="85"/>
                      </a:lnTo>
                      <a:lnTo>
                        <a:pt x="195" y="83"/>
                      </a:lnTo>
                      <a:lnTo>
                        <a:pt x="195" y="82"/>
                      </a:lnTo>
                      <a:lnTo>
                        <a:pt x="195" y="81"/>
                      </a:lnTo>
                      <a:lnTo>
                        <a:pt x="196" y="79"/>
                      </a:lnTo>
                      <a:lnTo>
                        <a:pt x="196" y="78"/>
                      </a:lnTo>
                      <a:lnTo>
                        <a:pt x="197" y="77"/>
                      </a:lnTo>
                      <a:lnTo>
                        <a:pt x="197" y="74"/>
                      </a:lnTo>
                      <a:lnTo>
                        <a:pt x="198" y="74"/>
                      </a:lnTo>
                      <a:lnTo>
                        <a:pt x="200" y="72"/>
                      </a:lnTo>
                      <a:lnTo>
                        <a:pt x="201" y="72"/>
                      </a:lnTo>
                      <a:lnTo>
                        <a:pt x="201" y="71"/>
                      </a:lnTo>
                      <a:lnTo>
                        <a:pt x="201" y="70"/>
                      </a:lnTo>
                      <a:lnTo>
                        <a:pt x="202" y="65"/>
                      </a:lnTo>
                      <a:lnTo>
                        <a:pt x="201" y="62"/>
                      </a:lnTo>
                      <a:lnTo>
                        <a:pt x="201" y="61"/>
                      </a:lnTo>
                      <a:lnTo>
                        <a:pt x="200" y="54"/>
                      </a:lnTo>
                      <a:lnTo>
                        <a:pt x="201" y="50"/>
                      </a:lnTo>
                      <a:lnTo>
                        <a:pt x="201" y="49"/>
                      </a:lnTo>
                      <a:lnTo>
                        <a:pt x="201" y="48"/>
                      </a:lnTo>
                      <a:lnTo>
                        <a:pt x="201" y="47"/>
                      </a:lnTo>
                      <a:lnTo>
                        <a:pt x="202" y="46"/>
                      </a:lnTo>
                      <a:lnTo>
                        <a:pt x="202" y="43"/>
                      </a:lnTo>
                      <a:lnTo>
                        <a:pt x="201" y="41"/>
                      </a:lnTo>
                      <a:lnTo>
                        <a:pt x="201" y="39"/>
                      </a:lnTo>
                      <a:lnTo>
                        <a:pt x="200" y="37"/>
                      </a:lnTo>
                      <a:lnTo>
                        <a:pt x="200" y="36"/>
                      </a:lnTo>
                      <a:lnTo>
                        <a:pt x="198" y="35"/>
                      </a:lnTo>
                      <a:lnTo>
                        <a:pt x="198" y="34"/>
                      </a:lnTo>
                      <a:lnTo>
                        <a:pt x="198" y="33"/>
                      </a:lnTo>
                      <a:lnTo>
                        <a:pt x="200" y="33"/>
                      </a:lnTo>
                      <a:lnTo>
                        <a:pt x="201" y="33"/>
                      </a:lnTo>
                      <a:lnTo>
                        <a:pt x="202" y="33"/>
                      </a:lnTo>
                      <a:lnTo>
                        <a:pt x="204" y="33"/>
                      </a:lnTo>
                      <a:lnTo>
                        <a:pt x="205" y="32"/>
                      </a:lnTo>
                      <a:lnTo>
                        <a:pt x="205" y="30"/>
                      </a:lnTo>
                      <a:lnTo>
                        <a:pt x="208" y="27"/>
                      </a:lnTo>
                      <a:lnTo>
                        <a:pt x="208" y="26"/>
                      </a:lnTo>
                      <a:lnTo>
                        <a:pt x="209" y="25"/>
                      </a:lnTo>
                      <a:lnTo>
                        <a:pt x="209" y="23"/>
                      </a:lnTo>
                      <a:lnTo>
                        <a:pt x="210" y="23"/>
                      </a:lnTo>
                      <a:lnTo>
                        <a:pt x="211" y="21"/>
                      </a:lnTo>
                      <a:lnTo>
                        <a:pt x="212" y="21"/>
                      </a:lnTo>
                      <a:lnTo>
                        <a:pt x="214" y="20"/>
                      </a:lnTo>
                      <a:lnTo>
                        <a:pt x="214" y="19"/>
                      </a:lnTo>
                      <a:lnTo>
                        <a:pt x="215" y="18"/>
                      </a:lnTo>
                      <a:lnTo>
                        <a:pt x="215" y="16"/>
                      </a:lnTo>
                      <a:lnTo>
                        <a:pt x="215" y="15"/>
                      </a:lnTo>
                      <a:lnTo>
                        <a:pt x="216" y="15"/>
                      </a:lnTo>
                      <a:lnTo>
                        <a:pt x="216" y="14"/>
                      </a:lnTo>
                      <a:lnTo>
                        <a:pt x="217" y="14"/>
                      </a:lnTo>
                      <a:lnTo>
                        <a:pt x="218" y="14"/>
                      </a:lnTo>
                      <a:lnTo>
                        <a:pt x="219" y="14"/>
                      </a:lnTo>
                      <a:lnTo>
                        <a:pt x="219" y="13"/>
                      </a:lnTo>
                      <a:lnTo>
                        <a:pt x="221" y="13"/>
                      </a:lnTo>
                      <a:lnTo>
                        <a:pt x="222" y="12"/>
                      </a:lnTo>
                      <a:lnTo>
                        <a:pt x="224" y="9"/>
                      </a:lnTo>
                      <a:lnTo>
                        <a:pt x="225" y="9"/>
                      </a:lnTo>
                      <a:lnTo>
                        <a:pt x="225" y="8"/>
                      </a:lnTo>
                      <a:lnTo>
                        <a:pt x="226" y="8"/>
                      </a:lnTo>
                      <a:lnTo>
                        <a:pt x="229" y="8"/>
                      </a:lnTo>
                      <a:lnTo>
                        <a:pt x="230" y="8"/>
                      </a:lnTo>
                      <a:lnTo>
                        <a:pt x="231" y="8"/>
                      </a:lnTo>
                      <a:lnTo>
                        <a:pt x="232" y="8"/>
                      </a:lnTo>
                      <a:lnTo>
                        <a:pt x="236" y="8"/>
                      </a:lnTo>
                      <a:lnTo>
                        <a:pt x="237" y="8"/>
                      </a:lnTo>
                      <a:lnTo>
                        <a:pt x="237" y="9"/>
                      </a:lnTo>
                      <a:lnTo>
                        <a:pt x="239" y="9"/>
                      </a:lnTo>
                      <a:lnTo>
                        <a:pt x="239" y="11"/>
                      </a:lnTo>
                      <a:lnTo>
                        <a:pt x="240" y="11"/>
                      </a:lnTo>
                      <a:lnTo>
                        <a:pt x="240" y="12"/>
                      </a:lnTo>
                      <a:lnTo>
                        <a:pt x="240" y="13"/>
                      </a:lnTo>
                      <a:lnTo>
                        <a:pt x="242" y="13"/>
                      </a:lnTo>
                      <a:lnTo>
                        <a:pt x="245" y="13"/>
                      </a:lnTo>
                      <a:lnTo>
                        <a:pt x="245" y="14"/>
                      </a:lnTo>
                      <a:lnTo>
                        <a:pt x="246" y="14"/>
                      </a:lnTo>
                      <a:lnTo>
                        <a:pt x="247" y="15"/>
                      </a:lnTo>
                      <a:lnTo>
                        <a:pt x="250" y="16"/>
                      </a:lnTo>
                      <a:lnTo>
                        <a:pt x="251" y="19"/>
                      </a:lnTo>
                      <a:lnTo>
                        <a:pt x="252" y="19"/>
                      </a:lnTo>
                      <a:lnTo>
                        <a:pt x="254" y="20"/>
                      </a:lnTo>
                      <a:lnTo>
                        <a:pt x="256" y="20"/>
                      </a:lnTo>
                      <a:lnTo>
                        <a:pt x="257" y="21"/>
                      </a:lnTo>
                      <a:lnTo>
                        <a:pt x="257" y="23"/>
                      </a:lnTo>
                      <a:lnTo>
                        <a:pt x="258" y="23"/>
                      </a:lnTo>
                      <a:lnTo>
                        <a:pt x="259" y="25"/>
                      </a:lnTo>
                      <a:lnTo>
                        <a:pt x="259" y="26"/>
                      </a:lnTo>
                      <a:lnTo>
                        <a:pt x="259" y="27"/>
                      </a:lnTo>
                      <a:lnTo>
                        <a:pt x="259" y="28"/>
                      </a:lnTo>
                      <a:lnTo>
                        <a:pt x="262" y="30"/>
                      </a:lnTo>
                      <a:lnTo>
                        <a:pt x="262" y="32"/>
                      </a:lnTo>
                      <a:lnTo>
                        <a:pt x="264" y="32"/>
                      </a:lnTo>
                      <a:lnTo>
                        <a:pt x="266" y="30"/>
                      </a:lnTo>
                      <a:lnTo>
                        <a:pt x="268" y="30"/>
                      </a:lnTo>
                      <a:lnTo>
                        <a:pt x="269" y="30"/>
                      </a:lnTo>
                      <a:lnTo>
                        <a:pt x="271" y="30"/>
                      </a:lnTo>
                      <a:lnTo>
                        <a:pt x="272" y="30"/>
                      </a:lnTo>
                      <a:lnTo>
                        <a:pt x="275" y="30"/>
                      </a:lnTo>
                      <a:lnTo>
                        <a:pt x="278" y="32"/>
                      </a:lnTo>
                      <a:lnTo>
                        <a:pt x="279" y="32"/>
                      </a:lnTo>
                      <a:lnTo>
                        <a:pt x="280" y="33"/>
                      </a:lnTo>
                      <a:lnTo>
                        <a:pt x="280" y="34"/>
                      </a:lnTo>
                      <a:lnTo>
                        <a:pt x="281" y="34"/>
                      </a:lnTo>
                      <a:lnTo>
                        <a:pt x="281" y="35"/>
                      </a:lnTo>
                      <a:lnTo>
                        <a:pt x="282" y="35"/>
                      </a:lnTo>
                      <a:lnTo>
                        <a:pt x="283" y="35"/>
                      </a:lnTo>
                      <a:lnTo>
                        <a:pt x="283" y="34"/>
                      </a:lnTo>
                      <a:lnTo>
                        <a:pt x="285" y="34"/>
                      </a:lnTo>
                      <a:lnTo>
                        <a:pt x="286" y="34"/>
                      </a:lnTo>
                      <a:lnTo>
                        <a:pt x="288" y="35"/>
                      </a:lnTo>
                      <a:lnTo>
                        <a:pt x="289" y="35"/>
                      </a:lnTo>
                      <a:lnTo>
                        <a:pt x="289" y="36"/>
                      </a:lnTo>
                      <a:lnTo>
                        <a:pt x="290" y="35"/>
                      </a:lnTo>
                      <a:lnTo>
                        <a:pt x="292" y="36"/>
                      </a:lnTo>
                      <a:lnTo>
                        <a:pt x="293" y="36"/>
                      </a:lnTo>
                      <a:lnTo>
                        <a:pt x="296" y="35"/>
                      </a:lnTo>
                      <a:lnTo>
                        <a:pt x="297" y="35"/>
                      </a:lnTo>
                      <a:lnTo>
                        <a:pt x="299" y="35"/>
                      </a:lnTo>
                      <a:lnTo>
                        <a:pt x="300" y="35"/>
                      </a:lnTo>
                      <a:lnTo>
                        <a:pt x="301" y="35"/>
                      </a:lnTo>
                      <a:lnTo>
                        <a:pt x="302" y="35"/>
                      </a:lnTo>
                      <a:lnTo>
                        <a:pt x="303" y="36"/>
                      </a:lnTo>
                      <a:lnTo>
                        <a:pt x="304" y="36"/>
                      </a:lnTo>
                      <a:lnTo>
                        <a:pt x="307" y="37"/>
                      </a:lnTo>
                      <a:lnTo>
                        <a:pt x="307" y="36"/>
                      </a:lnTo>
                      <a:lnTo>
                        <a:pt x="308" y="36"/>
                      </a:lnTo>
                      <a:lnTo>
                        <a:pt x="309" y="37"/>
                      </a:lnTo>
                      <a:lnTo>
                        <a:pt x="310" y="37"/>
                      </a:lnTo>
                      <a:lnTo>
                        <a:pt x="311" y="37"/>
                      </a:lnTo>
                      <a:lnTo>
                        <a:pt x="313" y="37"/>
                      </a:lnTo>
                      <a:lnTo>
                        <a:pt x="313" y="39"/>
                      </a:lnTo>
                      <a:lnTo>
                        <a:pt x="314" y="39"/>
                      </a:lnTo>
                      <a:lnTo>
                        <a:pt x="315" y="40"/>
                      </a:lnTo>
                      <a:lnTo>
                        <a:pt x="317" y="40"/>
                      </a:lnTo>
                      <a:lnTo>
                        <a:pt x="322" y="40"/>
                      </a:lnTo>
                      <a:lnTo>
                        <a:pt x="323" y="40"/>
                      </a:lnTo>
                      <a:lnTo>
                        <a:pt x="323" y="39"/>
                      </a:lnTo>
                      <a:lnTo>
                        <a:pt x="324" y="39"/>
                      </a:lnTo>
                      <a:lnTo>
                        <a:pt x="324" y="37"/>
                      </a:lnTo>
                      <a:lnTo>
                        <a:pt x="325" y="37"/>
                      </a:lnTo>
                      <a:lnTo>
                        <a:pt x="325" y="36"/>
                      </a:lnTo>
                      <a:lnTo>
                        <a:pt x="325" y="35"/>
                      </a:lnTo>
                      <a:lnTo>
                        <a:pt x="326" y="34"/>
                      </a:lnTo>
                      <a:lnTo>
                        <a:pt x="326" y="33"/>
                      </a:lnTo>
                      <a:lnTo>
                        <a:pt x="328" y="33"/>
                      </a:lnTo>
                      <a:lnTo>
                        <a:pt x="328" y="32"/>
                      </a:lnTo>
                      <a:lnTo>
                        <a:pt x="326" y="32"/>
                      </a:lnTo>
                      <a:lnTo>
                        <a:pt x="326" y="30"/>
                      </a:lnTo>
                      <a:lnTo>
                        <a:pt x="326" y="29"/>
                      </a:lnTo>
                      <a:lnTo>
                        <a:pt x="328" y="29"/>
                      </a:lnTo>
                      <a:lnTo>
                        <a:pt x="329" y="29"/>
                      </a:lnTo>
                      <a:lnTo>
                        <a:pt x="330" y="28"/>
                      </a:lnTo>
                      <a:lnTo>
                        <a:pt x="330" y="27"/>
                      </a:lnTo>
                      <a:lnTo>
                        <a:pt x="331" y="27"/>
                      </a:lnTo>
                      <a:lnTo>
                        <a:pt x="331" y="26"/>
                      </a:lnTo>
                      <a:lnTo>
                        <a:pt x="331" y="25"/>
                      </a:lnTo>
                      <a:lnTo>
                        <a:pt x="331" y="23"/>
                      </a:lnTo>
                      <a:lnTo>
                        <a:pt x="332" y="23"/>
                      </a:lnTo>
                      <a:lnTo>
                        <a:pt x="332" y="22"/>
                      </a:lnTo>
                      <a:lnTo>
                        <a:pt x="332" y="21"/>
                      </a:lnTo>
                      <a:lnTo>
                        <a:pt x="333" y="21"/>
                      </a:lnTo>
                      <a:lnTo>
                        <a:pt x="335" y="21"/>
                      </a:lnTo>
                      <a:lnTo>
                        <a:pt x="336" y="21"/>
                      </a:lnTo>
                      <a:lnTo>
                        <a:pt x="336" y="20"/>
                      </a:lnTo>
                      <a:lnTo>
                        <a:pt x="336" y="19"/>
                      </a:lnTo>
                      <a:lnTo>
                        <a:pt x="337" y="18"/>
                      </a:lnTo>
                      <a:lnTo>
                        <a:pt x="337" y="19"/>
                      </a:lnTo>
                      <a:lnTo>
                        <a:pt x="338" y="18"/>
                      </a:lnTo>
                      <a:lnTo>
                        <a:pt x="339" y="18"/>
                      </a:lnTo>
                      <a:lnTo>
                        <a:pt x="339" y="19"/>
                      </a:lnTo>
                      <a:lnTo>
                        <a:pt x="339" y="20"/>
                      </a:lnTo>
                      <a:lnTo>
                        <a:pt x="340" y="20"/>
                      </a:lnTo>
                      <a:lnTo>
                        <a:pt x="340" y="21"/>
                      </a:lnTo>
                      <a:lnTo>
                        <a:pt x="342" y="21"/>
                      </a:lnTo>
                      <a:lnTo>
                        <a:pt x="343" y="21"/>
                      </a:lnTo>
                      <a:lnTo>
                        <a:pt x="344" y="21"/>
                      </a:lnTo>
                      <a:lnTo>
                        <a:pt x="345" y="21"/>
                      </a:lnTo>
                      <a:lnTo>
                        <a:pt x="346" y="22"/>
                      </a:lnTo>
                      <a:lnTo>
                        <a:pt x="347" y="23"/>
                      </a:lnTo>
                      <a:lnTo>
                        <a:pt x="349" y="25"/>
                      </a:lnTo>
                      <a:lnTo>
                        <a:pt x="350" y="25"/>
                      </a:lnTo>
                      <a:lnTo>
                        <a:pt x="351" y="25"/>
                      </a:lnTo>
                      <a:lnTo>
                        <a:pt x="351" y="26"/>
                      </a:lnTo>
                      <a:lnTo>
                        <a:pt x="352" y="26"/>
                      </a:lnTo>
                      <a:lnTo>
                        <a:pt x="353" y="26"/>
                      </a:lnTo>
                      <a:lnTo>
                        <a:pt x="353" y="25"/>
                      </a:lnTo>
                      <a:lnTo>
                        <a:pt x="353" y="23"/>
                      </a:lnTo>
                      <a:lnTo>
                        <a:pt x="354" y="23"/>
                      </a:lnTo>
                      <a:lnTo>
                        <a:pt x="356" y="23"/>
                      </a:lnTo>
                      <a:lnTo>
                        <a:pt x="356" y="22"/>
                      </a:lnTo>
                      <a:lnTo>
                        <a:pt x="358" y="21"/>
                      </a:lnTo>
                      <a:lnTo>
                        <a:pt x="360" y="21"/>
                      </a:lnTo>
                      <a:lnTo>
                        <a:pt x="361" y="20"/>
                      </a:lnTo>
                      <a:lnTo>
                        <a:pt x="363" y="20"/>
                      </a:lnTo>
                      <a:lnTo>
                        <a:pt x="364" y="19"/>
                      </a:lnTo>
                      <a:lnTo>
                        <a:pt x="365" y="19"/>
                      </a:lnTo>
                      <a:lnTo>
                        <a:pt x="366" y="19"/>
                      </a:lnTo>
                      <a:lnTo>
                        <a:pt x="367" y="19"/>
                      </a:lnTo>
                      <a:lnTo>
                        <a:pt x="367" y="18"/>
                      </a:lnTo>
                      <a:lnTo>
                        <a:pt x="368" y="19"/>
                      </a:lnTo>
                      <a:lnTo>
                        <a:pt x="370" y="19"/>
                      </a:lnTo>
                      <a:lnTo>
                        <a:pt x="370" y="18"/>
                      </a:lnTo>
                      <a:lnTo>
                        <a:pt x="370" y="16"/>
                      </a:lnTo>
                      <a:lnTo>
                        <a:pt x="371" y="16"/>
                      </a:lnTo>
                      <a:lnTo>
                        <a:pt x="371" y="18"/>
                      </a:lnTo>
                      <a:lnTo>
                        <a:pt x="371" y="16"/>
                      </a:lnTo>
                      <a:lnTo>
                        <a:pt x="373" y="16"/>
                      </a:lnTo>
                      <a:lnTo>
                        <a:pt x="374" y="15"/>
                      </a:lnTo>
                      <a:lnTo>
                        <a:pt x="375" y="15"/>
                      </a:lnTo>
                      <a:lnTo>
                        <a:pt x="377" y="15"/>
                      </a:lnTo>
                      <a:lnTo>
                        <a:pt x="378" y="14"/>
                      </a:lnTo>
                      <a:lnTo>
                        <a:pt x="379" y="14"/>
                      </a:lnTo>
                      <a:lnTo>
                        <a:pt x="379" y="15"/>
                      </a:lnTo>
                      <a:lnTo>
                        <a:pt x="380" y="15"/>
                      </a:lnTo>
                      <a:lnTo>
                        <a:pt x="380" y="14"/>
                      </a:lnTo>
                      <a:lnTo>
                        <a:pt x="380" y="13"/>
                      </a:lnTo>
                      <a:lnTo>
                        <a:pt x="381" y="13"/>
                      </a:lnTo>
                      <a:lnTo>
                        <a:pt x="384" y="12"/>
                      </a:lnTo>
                      <a:lnTo>
                        <a:pt x="384" y="11"/>
                      </a:lnTo>
                      <a:lnTo>
                        <a:pt x="382" y="11"/>
                      </a:lnTo>
                      <a:lnTo>
                        <a:pt x="384" y="9"/>
                      </a:lnTo>
                      <a:lnTo>
                        <a:pt x="384" y="8"/>
                      </a:lnTo>
                      <a:lnTo>
                        <a:pt x="384" y="9"/>
                      </a:lnTo>
                      <a:lnTo>
                        <a:pt x="385" y="9"/>
                      </a:lnTo>
                      <a:lnTo>
                        <a:pt x="385" y="11"/>
                      </a:lnTo>
                      <a:lnTo>
                        <a:pt x="385" y="9"/>
                      </a:lnTo>
                      <a:lnTo>
                        <a:pt x="386" y="9"/>
                      </a:lnTo>
                      <a:lnTo>
                        <a:pt x="387" y="9"/>
                      </a:lnTo>
                      <a:lnTo>
                        <a:pt x="388" y="9"/>
                      </a:lnTo>
                      <a:lnTo>
                        <a:pt x="388" y="11"/>
                      </a:lnTo>
                      <a:lnTo>
                        <a:pt x="389" y="12"/>
                      </a:lnTo>
                      <a:lnTo>
                        <a:pt x="390" y="12"/>
                      </a:lnTo>
                      <a:lnTo>
                        <a:pt x="390" y="13"/>
                      </a:lnTo>
                      <a:lnTo>
                        <a:pt x="392" y="13"/>
                      </a:lnTo>
                      <a:lnTo>
                        <a:pt x="392" y="14"/>
                      </a:lnTo>
                      <a:lnTo>
                        <a:pt x="393" y="14"/>
                      </a:lnTo>
                      <a:lnTo>
                        <a:pt x="392" y="14"/>
                      </a:lnTo>
                      <a:lnTo>
                        <a:pt x="392" y="15"/>
                      </a:lnTo>
                      <a:lnTo>
                        <a:pt x="393" y="15"/>
                      </a:lnTo>
                      <a:lnTo>
                        <a:pt x="394" y="15"/>
                      </a:lnTo>
                      <a:lnTo>
                        <a:pt x="395" y="15"/>
                      </a:lnTo>
                      <a:lnTo>
                        <a:pt x="396" y="15"/>
                      </a:lnTo>
                      <a:lnTo>
                        <a:pt x="397" y="14"/>
                      </a:lnTo>
                      <a:lnTo>
                        <a:pt x="399" y="14"/>
                      </a:lnTo>
                      <a:lnTo>
                        <a:pt x="400" y="14"/>
                      </a:lnTo>
                      <a:lnTo>
                        <a:pt x="401" y="13"/>
                      </a:lnTo>
                      <a:lnTo>
                        <a:pt x="402" y="13"/>
                      </a:lnTo>
                      <a:lnTo>
                        <a:pt x="403" y="13"/>
                      </a:lnTo>
                      <a:lnTo>
                        <a:pt x="404" y="14"/>
                      </a:lnTo>
                      <a:lnTo>
                        <a:pt x="406" y="14"/>
                      </a:lnTo>
                      <a:lnTo>
                        <a:pt x="406" y="13"/>
                      </a:lnTo>
                      <a:lnTo>
                        <a:pt x="407" y="13"/>
                      </a:lnTo>
                      <a:lnTo>
                        <a:pt x="407" y="12"/>
                      </a:lnTo>
                      <a:lnTo>
                        <a:pt x="408" y="12"/>
                      </a:lnTo>
                      <a:lnTo>
                        <a:pt x="410" y="12"/>
                      </a:lnTo>
                      <a:lnTo>
                        <a:pt x="411" y="12"/>
                      </a:lnTo>
                      <a:lnTo>
                        <a:pt x="413" y="12"/>
                      </a:lnTo>
                      <a:lnTo>
                        <a:pt x="413" y="11"/>
                      </a:lnTo>
                      <a:lnTo>
                        <a:pt x="414" y="11"/>
                      </a:lnTo>
                      <a:lnTo>
                        <a:pt x="414" y="9"/>
                      </a:lnTo>
                      <a:lnTo>
                        <a:pt x="414" y="8"/>
                      </a:lnTo>
                      <a:lnTo>
                        <a:pt x="414" y="7"/>
                      </a:lnTo>
                      <a:lnTo>
                        <a:pt x="413" y="7"/>
                      </a:lnTo>
                      <a:lnTo>
                        <a:pt x="413" y="6"/>
                      </a:lnTo>
                      <a:lnTo>
                        <a:pt x="414" y="6"/>
                      </a:lnTo>
                      <a:lnTo>
                        <a:pt x="414" y="5"/>
                      </a:lnTo>
                      <a:lnTo>
                        <a:pt x="414" y="4"/>
                      </a:lnTo>
                      <a:lnTo>
                        <a:pt x="415" y="4"/>
                      </a:lnTo>
                      <a:lnTo>
                        <a:pt x="415" y="2"/>
                      </a:lnTo>
                      <a:lnTo>
                        <a:pt x="416" y="2"/>
                      </a:lnTo>
                      <a:lnTo>
                        <a:pt x="417" y="2"/>
                      </a:lnTo>
                      <a:lnTo>
                        <a:pt x="418" y="1"/>
                      </a:lnTo>
                      <a:lnTo>
                        <a:pt x="420" y="1"/>
                      </a:lnTo>
                      <a:lnTo>
                        <a:pt x="421" y="1"/>
                      </a:lnTo>
                      <a:lnTo>
                        <a:pt x="420" y="0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81"/>
                <p:cNvSpPr/>
                <p:nvPr/>
              </p:nvSpPr>
              <p:spPr bwMode="auto">
                <a:xfrm>
                  <a:off x="5719153" y="3956824"/>
                  <a:ext cx="376237" cy="438146"/>
                </a:xfrm>
                <a:custGeom>
                  <a:avLst/>
                  <a:gdLst>
                    <a:gd name="T0" fmla="*/ 230 w 237"/>
                    <a:gd name="T1" fmla="*/ 27 h 276"/>
                    <a:gd name="T2" fmla="*/ 222 w 237"/>
                    <a:gd name="T3" fmla="*/ 44 h 276"/>
                    <a:gd name="T4" fmla="*/ 216 w 237"/>
                    <a:gd name="T5" fmla="*/ 73 h 276"/>
                    <a:gd name="T6" fmla="*/ 213 w 237"/>
                    <a:gd name="T7" fmla="*/ 98 h 276"/>
                    <a:gd name="T8" fmla="*/ 208 w 237"/>
                    <a:gd name="T9" fmla="*/ 128 h 276"/>
                    <a:gd name="T10" fmla="*/ 193 w 237"/>
                    <a:gd name="T11" fmla="*/ 149 h 276"/>
                    <a:gd name="T12" fmla="*/ 179 w 237"/>
                    <a:gd name="T13" fmla="*/ 160 h 276"/>
                    <a:gd name="T14" fmla="*/ 167 w 237"/>
                    <a:gd name="T15" fmla="*/ 178 h 276"/>
                    <a:gd name="T16" fmla="*/ 160 w 237"/>
                    <a:gd name="T17" fmla="*/ 200 h 276"/>
                    <a:gd name="T18" fmla="*/ 161 w 237"/>
                    <a:gd name="T19" fmla="*/ 220 h 276"/>
                    <a:gd name="T20" fmla="*/ 150 w 237"/>
                    <a:gd name="T21" fmla="*/ 241 h 276"/>
                    <a:gd name="T22" fmla="*/ 131 w 237"/>
                    <a:gd name="T23" fmla="*/ 253 h 276"/>
                    <a:gd name="T24" fmla="*/ 112 w 237"/>
                    <a:gd name="T25" fmla="*/ 272 h 276"/>
                    <a:gd name="T26" fmla="*/ 103 w 237"/>
                    <a:gd name="T27" fmla="*/ 266 h 276"/>
                    <a:gd name="T28" fmla="*/ 103 w 237"/>
                    <a:gd name="T29" fmla="*/ 254 h 276"/>
                    <a:gd name="T30" fmla="*/ 89 w 237"/>
                    <a:gd name="T31" fmla="*/ 259 h 276"/>
                    <a:gd name="T32" fmla="*/ 81 w 237"/>
                    <a:gd name="T33" fmla="*/ 266 h 276"/>
                    <a:gd name="T34" fmla="*/ 71 w 237"/>
                    <a:gd name="T35" fmla="*/ 270 h 276"/>
                    <a:gd name="T36" fmla="*/ 60 w 237"/>
                    <a:gd name="T37" fmla="*/ 263 h 276"/>
                    <a:gd name="T38" fmla="*/ 48 w 237"/>
                    <a:gd name="T39" fmla="*/ 260 h 276"/>
                    <a:gd name="T40" fmla="*/ 35 w 237"/>
                    <a:gd name="T41" fmla="*/ 269 h 276"/>
                    <a:gd name="T42" fmla="*/ 22 w 237"/>
                    <a:gd name="T43" fmla="*/ 268 h 276"/>
                    <a:gd name="T44" fmla="*/ 9 w 237"/>
                    <a:gd name="T45" fmla="*/ 251 h 276"/>
                    <a:gd name="T46" fmla="*/ 3 w 237"/>
                    <a:gd name="T47" fmla="*/ 234 h 276"/>
                    <a:gd name="T48" fmla="*/ 19 w 237"/>
                    <a:gd name="T49" fmla="*/ 234 h 276"/>
                    <a:gd name="T50" fmla="*/ 23 w 237"/>
                    <a:gd name="T51" fmla="*/ 221 h 276"/>
                    <a:gd name="T52" fmla="*/ 19 w 237"/>
                    <a:gd name="T53" fmla="*/ 212 h 276"/>
                    <a:gd name="T54" fmla="*/ 14 w 237"/>
                    <a:gd name="T55" fmla="*/ 197 h 276"/>
                    <a:gd name="T56" fmla="*/ 23 w 237"/>
                    <a:gd name="T57" fmla="*/ 192 h 276"/>
                    <a:gd name="T58" fmla="*/ 41 w 237"/>
                    <a:gd name="T59" fmla="*/ 183 h 276"/>
                    <a:gd name="T60" fmla="*/ 48 w 237"/>
                    <a:gd name="T61" fmla="*/ 176 h 276"/>
                    <a:gd name="T62" fmla="*/ 55 w 237"/>
                    <a:gd name="T63" fmla="*/ 186 h 276"/>
                    <a:gd name="T64" fmla="*/ 64 w 237"/>
                    <a:gd name="T65" fmla="*/ 192 h 276"/>
                    <a:gd name="T66" fmla="*/ 81 w 237"/>
                    <a:gd name="T67" fmla="*/ 186 h 276"/>
                    <a:gd name="T68" fmla="*/ 86 w 237"/>
                    <a:gd name="T69" fmla="*/ 195 h 276"/>
                    <a:gd name="T70" fmla="*/ 96 w 237"/>
                    <a:gd name="T71" fmla="*/ 192 h 276"/>
                    <a:gd name="T72" fmla="*/ 99 w 237"/>
                    <a:gd name="T73" fmla="*/ 179 h 276"/>
                    <a:gd name="T74" fmla="*/ 104 w 237"/>
                    <a:gd name="T75" fmla="*/ 167 h 276"/>
                    <a:gd name="T76" fmla="*/ 104 w 237"/>
                    <a:gd name="T77" fmla="*/ 155 h 276"/>
                    <a:gd name="T78" fmla="*/ 105 w 237"/>
                    <a:gd name="T79" fmla="*/ 137 h 276"/>
                    <a:gd name="T80" fmla="*/ 95 w 237"/>
                    <a:gd name="T81" fmla="*/ 129 h 276"/>
                    <a:gd name="T82" fmla="*/ 85 w 237"/>
                    <a:gd name="T83" fmla="*/ 122 h 276"/>
                    <a:gd name="T84" fmla="*/ 89 w 237"/>
                    <a:gd name="T85" fmla="*/ 106 h 276"/>
                    <a:gd name="T86" fmla="*/ 103 w 237"/>
                    <a:gd name="T87" fmla="*/ 93 h 276"/>
                    <a:gd name="T88" fmla="*/ 99 w 237"/>
                    <a:gd name="T89" fmla="*/ 81 h 276"/>
                    <a:gd name="T90" fmla="*/ 82 w 237"/>
                    <a:gd name="T91" fmla="*/ 72 h 276"/>
                    <a:gd name="T92" fmla="*/ 71 w 237"/>
                    <a:gd name="T93" fmla="*/ 77 h 276"/>
                    <a:gd name="T94" fmla="*/ 66 w 237"/>
                    <a:gd name="T95" fmla="*/ 74 h 276"/>
                    <a:gd name="T96" fmla="*/ 64 w 237"/>
                    <a:gd name="T97" fmla="*/ 62 h 276"/>
                    <a:gd name="T98" fmla="*/ 67 w 237"/>
                    <a:gd name="T99" fmla="*/ 49 h 276"/>
                    <a:gd name="T100" fmla="*/ 107 w 237"/>
                    <a:gd name="T101" fmla="*/ 49 h 276"/>
                    <a:gd name="T102" fmla="*/ 114 w 237"/>
                    <a:gd name="T103" fmla="*/ 52 h 276"/>
                    <a:gd name="T104" fmla="*/ 125 w 237"/>
                    <a:gd name="T105" fmla="*/ 53 h 276"/>
                    <a:gd name="T106" fmla="*/ 138 w 237"/>
                    <a:gd name="T107" fmla="*/ 55 h 276"/>
                    <a:gd name="T108" fmla="*/ 153 w 237"/>
                    <a:gd name="T109" fmla="*/ 62 h 276"/>
                    <a:gd name="T110" fmla="*/ 156 w 237"/>
                    <a:gd name="T111" fmla="*/ 51 h 276"/>
                    <a:gd name="T112" fmla="*/ 166 w 237"/>
                    <a:gd name="T113" fmla="*/ 31 h 276"/>
                    <a:gd name="T114" fmla="*/ 169 w 237"/>
                    <a:gd name="T115" fmla="*/ 14 h 276"/>
                    <a:gd name="T116" fmla="*/ 183 w 237"/>
                    <a:gd name="T117" fmla="*/ 4 h 276"/>
                    <a:gd name="T118" fmla="*/ 195 w 237"/>
                    <a:gd name="T119" fmla="*/ 2 h 276"/>
                    <a:gd name="T120" fmla="*/ 209 w 237"/>
                    <a:gd name="T121" fmla="*/ 3 h 276"/>
                    <a:gd name="T122" fmla="*/ 220 w 237"/>
                    <a:gd name="T123" fmla="*/ 4 h 276"/>
                    <a:gd name="T124" fmla="*/ 230 w 237"/>
                    <a:gd name="T125" fmla="*/ 2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7" h="276">
                      <a:moveTo>
                        <a:pt x="236" y="7"/>
                      </a:moveTo>
                      <a:lnTo>
                        <a:pt x="236" y="8"/>
                      </a:lnTo>
                      <a:lnTo>
                        <a:pt x="237" y="11"/>
                      </a:lnTo>
                      <a:lnTo>
                        <a:pt x="236" y="16"/>
                      </a:lnTo>
                      <a:lnTo>
                        <a:pt x="236" y="17"/>
                      </a:lnTo>
                      <a:lnTo>
                        <a:pt x="236" y="18"/>
                      </a:lnTo>
                      <a:lnTo>
                        <a:pt x="235" y="18"/>
                      </a:lnTo>
                      <a:lnTo>
                        <a:pt x="233" y="20"/>
                      </a:lnTo>
                      <a:lnTo>
                        <a:pt x="232" y="20"/>
                      </a:lnTo>
                      <a:lnTo>
                        <a:pt x="232" y="23"/>
                      </a:lnTo>
                      <a:lnTo>
                        <a:pt x="231" y="24"/>
                      </a:lnTo>
                      <a:lnTo>
                        <a:pt x="231" y="25"/>
                      </a:lnTo>
                      <a:lnTo>
                        <a:pt x="230" y="27"/>
                      </a:lnTo>
                      <a:lnTo>
                        <a:pt x="230" y="28"/>
                      </a:lnTo>
                      <a:lnTo>
                        <a:pt x="230" y="29"/>
                      </a:lnTo>
                      <a:lnTo>
                        <a:pt x="229" y="31"/>
                      </a:lnTo>
                      <a:lnTo>
                        <a:pt x="227" y="35"/>
                      </a:lnTo>
                      <a:lnTo>
                        <a:pt x="227" y="36"/>
                      </a:lnTo>
                      <a:lnTo>
                        <a:pt x="225" y="36"/>
                      </a:lnTo>
                      <a:lnTo>
                        <a:pt x="224" y="37"/>
                      </a:lnTo>
                      <a:lnTo>
                        <a:pt x="223" y="38"/>
                      </a:lnTo>
                      <a:lnTo>
                        <a:pt x="223" y="41"/>
                      </a:lnTo>
                      <a:lnTo>
                        <a:pt x="223" y="42"/>
                      </a:lnTo>
                      <a:lnTo>
                        <a:pt x="222" y="42"/>
                      </a:lnTo>
                      <a:lnTo>
                        <a:pt x="222" y="43"/>
                      </a:lnTo>
                      <a:lnTo>
                        <a:pt x="222" y="44"/>
                      </a:lnTo>
                      <a:lnTo>
                        <a:pt x="221" y="44"/>
                      </a:lnTo>
                      <a:lnTo>
                        <a:pt x="220" y="45"/>
                      </a:lnTo>
                      <a:lnTo>
                        <a:pt x="218" y="49"/>
                      </a:lnTo>
                      <a:lnTo>
                        <a:pt x="218" y="50"/>
                      </a:lnTo>
                      <a:lnTo>
                        <a:pt x="218" y="51"/>
                      </a:lnTo>
                      <a:lnTo>
                        <a:pt x="218" y="55"/>
                      </a:lnTo>
                      <a:lnTo>
                        <a:pt x="218" y="56"/>
                      </a:lnTo>
                      <a:lnTo>
                        <a:pt x="218" y="57"/>
                      </a:lnTo>
                      <a:lnTo>
                        <a:pt x="218" y="58"/>
                      </a:lnTo>
                      <a:lnTo>
                        <a:pt x="218" y="67"/>
                      </a:lnTo>
                      <a:lnTo>
                        <a:pt x="217" y="72"/>
                      </a:lnTo>
                      <a:lnTo>
                        <a:pt x="216" y="72"/>
                      </a:lnTo>
                      <a:lnTo>
                        <a:pt x="216" y="73"/>
                      </a:lnTo>
                      <a:lnTo>
                        <a:pt x="215" y="77"/>
                      </a:lnTo>
                      <a:lnTo>
                        <a:pt x="215" y="79"/>
                      </a:lnTo>
                      <a:lnTo>
                        <a:pt x="215" y="80"/>
                      </a:lnTo>
                      <a:lnTo>
                        <a:pt x="214" y="83"/>
                      </a:lnTo>
                      <a:lnTo>
                        <a:pt x="213" y="83"/>
                      </a:lnTo>
                      <a:lnTo>
                        <a:pt x="213" y="84"/>
                      </a:lnTo>
                      <a:lnTo>
                        <a:pt x="213" y="85"/>
                      </a:lnTo>
                      <a:lnTo>
                        <a:pt x="213" y="87"/>
                      </a:lnTo>
                      <a:lnTo>
                        <a:pt x="213" y="90"/>
                      </a:lnTo>
                      <a:lnTo>
                        <a:pt x="214" y="93"/>
                      </a:lnTo>
                      <a:lnTo>
                        <a:pt x="214" y="94"/>
                      </a:lnTo>
                      <a:lnTo>
                        <a:pt x="213" y="97"/>
                      </a:lnTo>
                      <a:lnTo>
                        <a:pt x="213" y="98"/>
                      </a:lnTo>
                      <a:lnTo>
                        <a:pt x="214" y="99"/>
                      </a:lnTo>
                      <a:lnTo>
                        <a:pt x="214" y="100"/>
                      </a:lnTo>
                      <a:lnTo>
                        <a:pt x="215" y="100"/>
                      </a:lnTo>
                      <a:lnTo>
                        <a:pt x="215" y="101"/>
                      </a:lnTo>
                      <a:lnTo>
                        <a:pt x="215" y="102"/>
                      </a:lnTo>
                      <a:lnTo>
                        <a:pt x="215" y="105"/>
                      </a:lnTo>
                      <a:lnTo>
                        <a:pt x="215" y="106"/>
                      </a:lnTo>
                      <a:lnTo>
                        <a:pt x="211" y="109"/>
                      </a:lnTo>
                      <a:lnTo>
                        <a:pt x="209" y="116"/>
                      </a:lnTo>
                      <a:lnTo>
                        <a:pt x="209" y="118"/>
                      </a:lnTo>
                      <a:lnTo>
                        <a:pt x="208" y="123"/>
                      </a:lnTo>
                      <a:lnTo>
                        <a:pt x="208" y="125"/>
                      </a:lnTo>
                      <a:lnTo>
                        <a:pt x="208" y="128"/>
                      </a:lnTo>
                      <a:lnTo>
                        <a:pt x="209" y="134"/>
                      </a:lnTo>
                      <a:lnTo>
                        <a:pt x="208" y="134"/>
                      </a:lnTo>
                      <a:lnTo>
                        <a:pt x="206" y="136"/>
                      </a:lnTo>
                      <a:lnTo>
                        <a:pt x="206" y="137"/>
                      </a:lnTo>
                      <a:lnTo>
                        <a:pt x="204" y="139"/>
                      </a:lnTo>
                      <a:lnTo>
                        <a:pt x="202" y="141"/>
                      </a:lnTo>
                      <a:lnTo>
                        <a:pt x="197" y="146"/>
                      </a:lnTo>
                      <a:lnTo>
                        <a:pt x="197" y="147"/>
                      </a:lnTo>
                      <a:lnTo>
                        <a:pt x="196" y="148"/>
                      </a:lnTo>
                      <a:lnTo>
                        <a:pt x="195" y="148"/>
                      </a:lnTo>
                      <a:lnTo>
                        <a:pt x="195" y="149"/>
                      </a:lnTo>
                      <a:lnTo>
                        <a:pt x="194" y="149"/>
                      </a:lnTo>
                      <a:lnTo>
                        <a:pt x="193" y="149"/>
                      </a:lnTo>
                      <a:lnTo>
                        <a:pt x="192" y="150"/>
                      </a:lnTo>
                      <a:lnTo>
                        <a:pt x="190" y="150"/>
                      </a:lnTo>
                      <a:lnTo>
                        <a:pt x="188" y="151"/>
                      </a:lnTo>
                      <a:lnTo>
                        <a:pt x="187" y="151"/>
                      </a:lnTo>
                      <a:lnTo>
                        <a:pt x="186" y="151"/>
                      </a:lnTo>
                      <a:lnTo>
                        <a:pt x="185" y="151"/>
                      </a:lnTo>
                      <a:lnTo>
                        <a:pt x="185" y="153"/>
                      </a:lnTo>
                      <a:lnTo>
                        <a:pt x="183" y="154"/>
                      </a:lnTo>
                      <a:lnTo>
                        <a:pt x="182" y="155"/>
                      </a:lnTo>
                      <a:lnTo>
                        <a:pt x="181" y="156"/>
                      </a:lnTo>
                      <a:lnTo>
                        <a:pt x="180" y="157"/>
                      </a:lnTo>
                      <a:lnTo>
                        <a:pt x="179" y="158"/>
                      </a:lnTo>
                      <a:lnTo>
                        <a:pt x="179" y="160"/>
                      </a:lnTo>
                      <a:lnTo>
                        <a:pt x="178" y="161"/>
                      </a:lnTo>
                      <a:lnTo>
                        <a:pt x="176" y="163"/>
                      </a:lnTo>
                      <a:lnTo>
                        <a:pt x="175" y="165"/>
                      </a:lnTo>
                      <a:lnTo>
                        <a:pt x="174" y="167"/>
                      </a:lnTo>
                      <a:lnTo>
                        <a:pt x="173" y="168"/>
                      </a:lnTo>
                      <a:lnTo>
                        <a:pt x="173" y="169"/>
                      </a:lnTo>
                      <a:lnTo>
                        <a:pt x="173" y="170"/>
                      </a:lnTo>
                      <a:lnTo>
                        <a:pt x="173" y="171"/>
                      </a:lnTo>
                      <a:lnTo>
                        <a:pt x="173" y="172"/>
                      </a:lnTo>
                      <a:lnTo>
                        <a:pt x="169" y="176"/>
                      </a:lnTo>
                      <a:lnTo>
                        <a:pt x="169" y="177"/>
                      </a:lnTo>
                      <a:lnTo>
                        <a:pt x="168" y="177"/>
                      </a:lnTo>
                      <a:lnTo>
                        <a:pt x="167" y="178"/>
                      </a:lnTo>
                      <a:lnTo>
                        <a:pt x="166" y="181"/>
                      </a:lnTo>
                      <a:lnTo>
                        <a:pt x="164" y="182"/>
                      </a:lnTo>
                      <a:lnTo>
                        <a:pt x="163" y="183"/>
                      </a:lnTo>
                      <a:lnTo>
                        <a:pt x="161" y="183"/>
                      </a:lnTo>
                      <a:lnTo>
                        <a:pt x="160" y="184"/>
                      </a:lnTo>
                      <a:lnTo>
                        <a:pt x="160" y="185"/>
                      </a:lnTo>
                      <a:lnTo>
                        <a:pt x="159" y="186"/>
                      </a:lnTo>
                      <a:lnTo>
                        <a:pt x="159" y="188"/>
                      </a:lnTo>
                      <a:lnTo>
                        <a:pt x="159" y="189"/>
                      </a:lnTo>
                      <a:lnTo>
                        <a:pt x="159" y="190"/>
                      </a:lnTo>
                      <a:lnTo>
                        <a:pt x="159" y="191"/>
                      </a:lnTo>
                      <a:lnTo>
                        <a:pt x="159" y="192"/>
                      </a:lnTo>
                      <a:lnTo>
                        <a:pt x="160" y="200"/>
                      </a:lnTo>
                      <a:lnTo>
                        <a:pt x="160" y="205"/>
                      </a:lnTo>
                      <a:lnTo>
                        <a:pt x="159" y="207"/>
                      </a:lnTo>
                      <a:lnTo>
                        <a:pt x="159" y="210"/>
                      </a:lnTo>
                      <a:lnTo>
                        <a:pt x="159" y="211"/>
                      </a:lnTo>
                      <a:lnTo>
                        <a:pt x="159" y="212"/>
                      </a:lnTo>
                      <a:lnTo>
                        <a:pt x="159" y="214"/>
                      </a:lnTo>
                      <a:lnTo>
                        <a:pt x="159" y="216"/>
                      </a:lnTo>
                      <a:lnTo>
                        <a:pt x="159" y="217"/>
                      </a:lnTo>
                      <a:lnTo>
                        <a:pt x="160" y="217"/>
                      </a:lnTo>
                      <a:lnTo>
                        <a:pt x="160" y="218"/>
                      </a:lnTo>
                      <a:lnTo>
                        <a:pt x="160" y="219"/>
                      </a:lnTo>
                      <a:lnTo>
                        <a:pt x="160" y="220"/>
                      </a:lnTo>
                      <a:lnTo>
                        <a:pt x="161" y="220"/>
                      </a:lnTo>
                      <a:lnTo>
                        <a:pt x="160" y="221"/>
                      </a:lnTo>
                      <a:lnTo>
                        <a:pt x="160" y="223"/>
                      </a:lnTo>
                      <a:lnTo>
                        <a:pt x="159" y="226"/>
                      </a:lnTo>
                      <a:lnTo>
                        <a:pt x="158" y="227"/>
                      </a:lnTo>
                      <a:lnTo>
                        <a:pt x="157" y="228"/>
                      </a:lnTo>
                      <a:lnTo>
                        <a:pt x="156" y="231"/>
                      </a:lnTo>
                      <a:lnTo>
                        <a:pt x="154" y="234"/>
                      </a:lnTo>
                      <a:lnTo>
                        <a:pt x="153" y="235"/>
                      </a:lnTo>
                      <a:lnTo>
                        <a:pt x="153" y="237"/>
                      </a:lnTo>
                      <a:lnTo>
                        <a:pt x="152" y="238"/>
                      </a:lnTo>
                      <a:lnTo>
                        <a:pt x="152" y="239"/>
                      </a:lnTo>
                      <a:lnTo>
                        <a:pt x="151" y="240"/>
                      </a:lnTo>
                      <a:lnTo>
                        <a:pt x="150" y="241"/>
                      </a:lnTo>
                      <a:lnTo>
                        <a:pt x="149" y="242"/>
                      </a:lnTo>
                      <a:lnTo>
                        <a:pt x="147" y="242"/>
                      </a:lnTo>
                      <a:lnTo>
                        <a:pt x="146" y="242"/>
                      </a:lnTo>
                      <a:lnTo>
                        <a:pt x="145" y="242"/>
                      </a:lnTo>
                      <a:lnTo>
                        <a:pt x="140" y="245"/>
                      </a:lnTo>
                      <a:lnTo>
                        <a:pt x="139" y="245"/>
                      </a:lnTo>
                      <a:lnTo>
                        <a:pt x="138" y="246"/>
                      </a:lnTo>
                      <a:lnTo>
                        <a:pt x="138" y="248"/>
                      </a:lnTo>
                      <a:lnTo>
                        <a:pt x="137" y="249"/>
                      </a:lnTo>
                      <a:lnTo>
                        <a:pt x="137" y="251"/>
                      </a:lnTo>
                      <a:lnTo>
                        <a:pt x="136" y="251"/>
                      </a:lnTo>
                      <a:lnTo>
                        <a:pt x="135" y="251"/>
                      </a:lnTo>
                      <a:lnTo>
                        <a:pt x="131" y="253"/>
                      </a:lnTo>
                      <a:lnTo>
                        <a:pt x="130" y="253"/>
                      </a:lnTo>
                      <a:lnTo>
                        <a:pt x="129" y="254"/>
                      </a:lnTo>
                      <a:lnTo>
                        <a:pt x="128" y="255"/>
                      </a:lnTo>
                      <a:lnTo>
                        <a:pt x="126" y="256"/>
                      </a:lnTo>
                      <a:lnTo>
                        <a:pt x="125" y="259"/>
                      </a:lnTo>
                      <a:lnTo>
                        <a:pt x="124" y="260"/>
                      </a:lnTo>
                      <a:lnTo>
                        <a:pt x="123" y="261"/>
                      </a:lnTo>
                      <a:lnTo>
                        <a:pt x="119" y="263"/>
                      </a:lnTo>
                      <a:lnTo>
                        <a:pt x="117" y="268"/>
                      </a:lnTo>
                      <a:lnTo>
                        <a:pt x="117" y="269"/>
                      </a:lnTo>
                      <a:lnTo>
                        <a:pt x="116" y="269"/>
                      </a:lnTo>
                      <a:lnTo>
                        <a:pt x="115" y="270"/>
                      </a:lnTo>
                      <a:lnTo>
                        <a:pt x="112" y="272"/>
                      </a:lnTo>
                      <a:lnTo>
                        <a:pt x="111" y="272"/>
                      </a:lnTo>
                      <a:lnTo>
                        <a:pt x="110" y="272"/>
                      </a:lnTo>
                      <a:lnTo>
                        <a:pt x="109" y="272"/>
                      </a:lnTo>
                      <a:lnTo>
                        <a:pt x="109" y="270"/>
                      </a:lnTo>
                      <a:lnTo>
                        <a:pt x="108" y="270"/>
                      </a:lnTo>
                      <a:lnTo>
                        <a:pt x="107" y="270"/>
                      </a:lnTo>
                      <a:lnTo>
                        <a:pt x="105" y="270"/>
                      </a:lnTo>
                      <a:lnTo>
                        <a:pt x="104" y="272"/>
                      </a:lnTo>
                      <a:lnTo>
                        <a:pt x="103" y="272"/>
                      </a:lnTo>
                      <a:lnTo>
                        <a:pt x="103" y="270"/>
                      </a:lnTo>
                      <a:lnTo>
                        <a:pt x="103" y="268"/>
                      </a:lnTo>
                      <a:lnTo>
                        <a:pt x="103" y="267"/>
                      </a:lnTo>
                      <a:lnTo>
                        <a:pt x="103" y="266"/>
                      </a:lnTo>
                      <a:lnTo>
                        <a:pt x="103" y="265"/>
                      </a:lnTo>
                      <a:lnTo>
                        <a:pt x="103" y="263"/>
                      </a:lnTo>
                      <a:lnTo>
                        <a:pt x="102" y="263"/>
                      </a:lnTo>
                      <a:lnTo>
                        <a:pt x="102" y="262"/>
                      </a:lnTo>
                      <a:lnTo>
                        <a:pt x="102" y="261"/>
                      </a:lnTo>
                      <a:lnTo>
                        <a:pt x="102" y="260"/>
                      </a:lnTo>
                      <a:lnTo>
                        <a:pt x="103" y="260"/>
                      </a:lnTo>
                      <a:lnTo>
                        <a:pt x="104" y="259"/>
                      </a:lnTo>
                      <a:lnTo>
                        <a:pt x="105" y="258"/>
                      </a:lnTo>
                      <a:lnTo>
                        <a:pt x="105" y="256"/>
                      </a:lnTo>
                      <a:lnTo>
                        <a:pt x="104" y="256"/>
                      </a:lnTo>
                      <a:lnTo>
                        <a:pt x="103" y="255"/>
                      </a:lnTo>
                      <a:lnTo>
                        <a:pt x="103" y="254"/>
                      </a:lnTo>
                      <a:lnTo>
                        <a:pt x="103" y="253"/>
                      </a:lnTo>
                      <a:lnTo>
                        <a:pt x="103" y="252"/>
                      </a:lnTo>
                      <a:lnTo>
                        <a:pt x="102" y="252"/>
                      </a:lnTo>
                      <a:lnTo>
                        <a:pt x="101" y="253"/>
                      </a:lnTo>
                      <a:lnTo>
                        <a:pt x="100" y="253"/>
                      </a:lnTo>
                      <a:lnTo>
                        <a:pt x="99" y="254"/>
                      </a:lnTo>
                      <a:lnTo>
                        <a:pt x="97" y="255"/>
                      </a:lnTo>
                      <a:lnTo>
                        <a:pt x="96" y="255"/>
                      </a:lnTo>
                      <a:lnTo>
                        <a:pt x="95" y="255"/>
                      </a:lnTo>
                      <a:lnTo>
                        <a:pt x="93" y="256"/>
                      </a:lnTo>
                      <a:lnTo>
                        <a:pt x="92" y="256"/>
                      </a:lnTo>
                      <a:lnTo>
                        <a:pt x="90" y="258"/>
                      </a:lnTo>
                      <a:lnTo>
                        <a:pt x="89" y="259"/>
                      </a:lnTo>
                      <a:lnTo>
                        <a:pt x="88" y="259"/>
                      </a:lnTo>
                      <a:lnTo>
                        <a:pt x="87" y="259"/>
                      </a:lnTo>
                      <a:lnTo>
                        <a:pt x="86" y="259"/>
                      </a:lnTo>
                      <a:lnTo>
                        <a:pt x="86" y="258"/>
                      </a:lnTo>
                      <a:lnTo>
                        <a:pt x="85" y="256"/>
                      </a:lnTo>
                      <a:lnTo>
                        <a:pt x="83" y="256"/>
                      </a:lnTo>
                      <a:lnTo>
                        <a:pt x="82" y="258"/>
                      </a:lnTo>
                      <a:lnTo>
                        <a:pt x="81" y="258"/>
                      </a:lnTo>
                      <a:lnTo>
                        <a:pt x="81" y="259"/>
                      </a:lnTo>
                      <a:lnTo>
                        <a:pt x="82" y="261"/>
                      </a:lnTo>
                      <a:lnTo>
                        <a:pt x="82" y="262"/>
                      </a:lnTo>
                      <a:lnTo>
                        <a:pt x="81" y="263"/>
                      </a:lnTo>
                      <a:lnTo>
                        <a:pt x="81" y="266"/>
                      </a:lnTo>
                      <a:lnTo>
                        <a:pt x="80" y="266"/>
                      </a:lnTo>
                      <a:lnTo>
                        <a:pt x="81" y="267"/>
                      </a:lnTo>
                      <a:lnTo>
                        <a:pt x="80" y="267"/>
                      </a:lnTo>
                      <a:lnTo>
                        <a:pt x="79" y="267"/>
                      </a:lnTo>
                      <a:lnTo>
                        <a:pt x="78" y="268"/>
                      </a:lnTo>
                      <a:lnTo>
                        <a:pt x="76" y="268"/>
                      </a:lnTo>
                      <a:lnTo>
                        <a:pt x="75" y="267"/>
                      </a:lnTo>
                      <a:lnTo>
                        <a:pt x="74" y="268"/>
                      </a:lnTo>
                      <a:lnTo>
                        <a:pt x="75" y="268"/>
                      </a:lnTo>
                      <a:lnTo>
                        <a:pt x="74" y="269"/>
                      </a:lnTo>
                      <a:lnTo>
                        <a:pt x="73" y="270"/>
                      </a:lnTo>
                      <a:lnTo>
                        <a:pt x="72" y="272"/>
                      </a:lnTo>
                      <a:lnTo>
                        <a:pt x="71" y="270"/>
                      </a:lnTo>
                      <a:lnTo>
                        <a:pt x="71" y="269"/>
                      </a:lnTo>
                      <a:lnTo>
                        <a:pt x="71" y="268"/>
                      </a:lnTo>
                      <a:lnTo>
                        <a:pt x="69" y="268"/>
                      </a:lnTo>
                      <a:lnTo>
                        <a:pt x="67" y="267"/>
                      </a:lnTo>
                      <a:lnTo>
                        <a:pt x="66" y="266"/>
                      </a:lnTo>
                      <a:lnTo>
                        <a:pt x="65" y="266"/>
                      </a:lnTo>
                      <a:lnTo>
                        <a:pt x="65" y="265"/>
                      </a:lnTo>
                      <a:lnTo>
                        <a:pt x="64" y="263"/>
                      </a:lnTo>
                      <a:lnTo>
                        <a:pt x="64" y="262"/>
                      </a:lnTo>
                      <a:lnTo>
                        <a:pt x="62" y="262"/>
                      </a:lnTo>
                      <a:lnTo>
                        <a:pt x="61" y="262"/>
                      </a:lnTo>
                      <a:lnTo>
                        <a:pt x="61" y="263"/>
                      </a:lnTo>
                      <a:lnTo>
                        <a:pt x="60" y="263"/>
                      </a:lnTo>
                      <a:lnTo>
                        <a:pt x="58" y="261"/>
                      </a:lnTo>
                      <a:lnTo>
                        <a:pt x="57" y="260"/>
                      </a:lnTo>
                      <a:lnTo>
                        <a:pt x="55" y="259"/>
                      </a:lnTo>
                      <a:lnTo>
                        <a:pt x="55" y="258"/>
                      </a:lnTo>
                      <a:lnTo>
                        <a:pt x="54" y="256"/>
                      </a:lnTo>
                      <a:lnTo>
                        <a:pt x="53" y="256"/>
                      </a:lnTo>
                      <a:lnTo>
                        <a:pt x="52" y="256"/>
                      </a:lnTo>
                      <a:lnTo>
                        <a:pt x="51" y="256"/>
                      </a:lnTo>
                      <a:lnTo>
                        <a:pt x="51" y="258"/>
                      </a:lnTo>
                      <a:lnTo>
                        <a:pt x="50" y="258"/>
                      </a:lnTo>
                      <a:lnTo>
                        <a:pt x="50" y="259"/>
                      </a:lnTo>
                      <a:lnTo>
                        <a:pt x="48" y="259"/>
                      </a:lnTo>
                      <a:lnTo>
                        <a:pt x="48" y="260"/>
                      </a:lnTo>
                      <a:lnTo>
                        <a:pt x="47" y="261"/>
                      </a:lnTo>
                      <a:lnTo>
                        <a:pt x="46" y="261"/>
                      </a:lnTo>
                      <a:lnTo>
                        <a:pt x="43" y="262"/>
                      </a:lnTo>
                      <a:lnTo>
                        <a:pt x="41" y="263"/>
                      </a:lnTo>
                      <a:lnTo>
                        <a:pt x="40" y="263"/>
                      </a:lnTo>
                      <a:lnTo>
                        <a:pt x="39" y="263"/>
                      </a:lnTo>
                      <a:lnTo>
                        <a:pt x="39" y="265"/>
                      </a:lnTo>
                      <a:lnTo>
                        <a:pt x="39" y="266"/>
                      </a:lnTo>
                      <a:lnTo>
                        <a:pt x="38" y="268"/>
                      </a:lnTo>
                      <a:lnTo>
                        <a:pt x="37" y="268"/>
                      </a:lnTo>
                      <a:lnTo>
                        <a:pt x="36" y="268"/>
                      </a:lnTo>
                      <a:lnTo>
                        <a:pt x="36" y="269"/>
                      </a:lnTo>
                      <a:lnTo>
                        <a:pt x="35" y="269"/>
                      </a:lnTo>
                      <a:lnTo>
                        <a:pt x="35" y="268"/>
                      </a:lnTo>
                      <a:lnTo>
                        <a:pt x="33" y="268"/>
                      </a:lnTo>
                      <a:lnTo>
                        <a:pt x="32" y="272"/>
                      </a:lnTo>
                      <a:lnTo>
                        <a:pt x="31" y="273"/>
                      </a:lnTo>
                      <a:lnTo>
                        <a:pt x="28" y="276"/>
                      </a:lnTo>
                      <a:lnTo>
                        <a:pt x="28" y="275"/>
                      </a:lnTo>
                      <a:lnTo>
                        <a:pt x="26" y="275"/>
                      </a:lnTo>
                      <a:lnTo>
                        <a:pt x="26" y="274"/>
                      </a:lnTo>
                      <a:lnTo>
                        <a:pt x="25" y="273"/>
                      </a:lnTo>
                      <a:lnTo>
                        <a:pt x="24" y="272"/>
                      </a:lnTo>
                      <a:lnTo>
                        <a:pt x="24" y="270"/>
                      </a:lnTo>
                      <a:lnTo>
                        <a:pt x="22" y="269"/>
                      </a:lnTo>
                      <a:lnTo>
                        <a:pt x="22" y="268"/>
                      </a:lnTo>
                      <a:lnTo>
                        <a:pt x="23" y="269"/>
                      </a:lnTo>
                      <a:lnTo>
                        <a:pt x="23" y="268"/>
                      </a:lnTo>
                      <a:lnTo>
                        <a:pt x="22" y="267"/>
                      </a:lnTo>
                      <a:lnTo>
                        <a:pt x="21" y="266"/>
                      </a:lnTo>
                      <a:lnTo>
                        <a:pt x="21" y="265"/>
                      </a:lnTo>
                      <a:lnTo>
                        <a:pt x="22" y="265"/>
                      </a:lnTo>
                      <a:lnTo>
                        <a:pt x="22" y="263"/>
                      </a:lnTo>
                      <a:lnTo>
                        <a:pt x="22" y="262"/>
                      </a:lnTo>
                      <a:lnTo>
                        <a:pt x="18" y="259"/>
                      </a:lnTo>
                      <a:lnTo>
                        <a:pt x="15" y="255"/>
                      </a:lnTo>
                      <a:lnTo>
                        <a:pt x="11" y="253"/>
                      </a:lnTo>
                      <a:lnTo>
                        <a:pt x="10" y="252"/>
                      </a:lnTo>
                      <a:lnTo>
                        <a:pt x="9" y="251"/>
                      </a:lnTo>
                      <a:lnTo>
                        <a:pt x="8" y="251"/>
                      </a:lnTo>
                      <a:lnTo>
                        <a:pt x="8" y="249"/>
                      </a:lnTo>
                      <a:lnTo>
                        <a:pt x="7" y="248"/>
                      </a:lnTo>
                      <a:lnTo>
                        <a:pt x="8" y="248"/>
                      </a:lnTo>
                      <a:lnTo>
                        <a:pt x="7" y="248"/>
                      </a:lnTo>
                      <a:lnTo>
                        <a:pt x="7" y="247"/>
                      </a:lnTo>
                      <a:lnTo>
                        <a:pt x="4" y="245"/>
                      </a:lnTo>
                      <a:lnTo>
                        <a:pt x="1" y="244"/>
                      </a:lnTo>
                      <a:lnTo>
                        <a:pt x="0" y="242"/>
                      </a:lnTo>
                      <a:lnTo>
                        <a:pt x="0" y="241"/>
                      </a:lnTo>
                      <a:lnTo>
                        <a:pt x="2" y="235"/>
                      </a:lnTo>
                      <a:lnTo>
                        <a:pt x="2" y="234"/>
                      </a:lnTo>
                      <a:lnTo>
                        <a:pt x="3" y="234"/>
                      </a:lnTo>
                      <a:lnTo>
                        <a:pt x="4" y="233"/>
                      </a:lnTo>
                      <a:lnTo>
                        <a:pt x="5" y="232"/>
                      </a:lnTo>
                      <a:lnTo>
                        <a:pt x="7" y="232"/>
                      </a:lnTo>
                      <a:lnTo>
                        <a:pt x="8" y="232"/>
                      </a:lnTo>
                      <a:lnTo>
                        <a:pt x="9" y="231"/>
                      </a:lnTo>
                      <a:lnTo>
                        <a:pt x="9" y="230"/>
                      </a:lnTo>
                      <a:lnTo>
                        <a:pt x="10" y="230"/>
                      </a:lnTo>
                      <a:lnTo>
                        <a:pt x="11" y="228"/>
                      </a:lnTo>
                      <a:lnTo>
                        <a:pt x="12" y="228"/>
                      </a:lnTo>
                      <a:lnTo>
                        <a:pt x="14" y="230"/>
                      </a:lnTo>
                      <a:lnTo>
                        <a:pt x="16" y="233"/>
                      </a:lnTo>
                      <a:lnTo>
                        <a:pt x="17" y="234"/>
                      </a:lnTo>
                      <a:lnTo>
                        <a:pt x="19" y="234"/>
                      </a:lnTo>
                      <a:lnTo>
                        <a:pt x="22" y="234"/>
                      </a:lnTo>
                      <a:lnTo>
                        <a:pt x="23" y="234"/>
                      </a:lnTo>
                      <a:lnTo>
                        <a:pt x="24" y="233"/>
                      </a:lnTo>
                      <a:lnTo>
                        <a:pt x="24" y="232"/>
                      </a:lnTo>
                      <a:lnTo>
                        <a:pt x="23" y="232"/>
                      </a:lnTo>
                      <a:lnTo>
                        <a:pt x="22" y="231"/>
                      </a:lnTo>
                      <a:lnTo>
                        <a:pt x="22" y="230"/>
                      </a:lnTo>
                      <a:lnTo>
                        <a:pt x="24" y="225"/>
                      </a:lnTo>
                      <a:lnTo>
                        <a:pt x="25" y="224"/>
                      </a:lnTo>
                      <a:lnTo>
                        <a:pt x="25" y="223"/>
                      </a:lnTo>
                      <a:lnTo>
                        <a:pt x="25" y="221"/>
                      </a:lnTo>
                      <a:lnTo>
                        <a:pt x="24" y="221"/>
                      </a:lnTo>
                      <a:lnTo>
                        <a:pt x="23" y="221"/>
                      </a:lnTo>
                      <a:lnTo>
                        <a:pt x="22" y="220"/>
                      </a:lnTo>
                      <a:lnTo>
                        <a:pt x="21" y="219"/>
                      </a:lnTo>
                      <a:lnTo>
                        <a:pt x="19" y="219"/>
                      </a:lnTo>
                      <a:lnTo>
                        <a:pt x="18" y="218"/>
                      </a:lnTo>
                      <a:lnTo>
                        <a:pt x="17" y="218"/>
                      </a:lnTo>
                      <a:lnTo>
                        <a:pt x="17" y="216"/>
                      </a:lnTo>
                      <a:lnTo>
                        <a:pt x="17" y="214"/>
                      </a:lnTo>
                      <a:lnTo>
                        <a:pt x="18" y="214"/>
                      </a:lnTo>
                      <a:lnTo>
                        <a:pt x="18" y="213"/>
                      </a:lnTo>
                      <a:lnTo>
                        <a:pt x="19" y="213"/>
                      </a:lnTo>
                      <a:lnTo>
                        <a:pt x="21" y="213"/>
                      </a:lnTo>
                      <a:lnTo>
                        <a:pt x="21" y="212"/>
                      </a:lnTo>
                      <a:lnTo>
                        <a:pt x="19" y="212"/>
                      </a:lnTo>
                      <a:lnTo>
                        <a:pt x="17" y="210"/>
                      </a:lnTo>
                      <a:lnTo>
                        <a:pt x="16" y="207"/>
                      </a:lnTo>
                      <a:lnTo>
                        <a:pt x="15" y="207"/>
                      </a:lnTo>
                      <a:lnTo>
                        <a:pt x="14" y="207"/>
                      </a:lnTo>
                      <a:lnTo>
                        <a:pt x="12" y="209"/>
                      </a:lnTo>
                      <a:lnTo>
                        <a:pt x="12" y="207"/>
                      </a:lnTo>
                      <a:lnTo>
                        <a:pt x="12" y="206"/>
                      </a:lnTo>
                      <a:lnTo>
                        <a:pt x="15" y="203"/>
                      </a:lnTo>
                      <a:lnTo>
                        <a:pt x="15" y="202"/>
                      </a:lnTo>
                      <a:lnTo>
                        <a:pt x="15" y="200"/>
                      </a:lnTo>
                      <a:lnTo>
                        <a:pt x="15" y="199"/>
                      </a:lnTo>
                      <a:lnTo>
                        <a:pt x="15" y="198"/>
                      </a:lnTo>
                      <a:lnTo>
                        <a:pt x="14" y="197"/>
                      </a:lnTo>
                      <a:lnTo>
                        <a:pt x="14" y="196"/>
                      </a:lnTo>
                      <a:lnTo>
                        <a:pt x="14" y="195"/>
                      </a:lnTo>
                      <a:lnTo>
                        <a:pt x="14" y="193"/>
                      </a:lnTo>
                      <a:lnTo>
                        <a:pt x="14" y="192"/>
                      </a:lnTo>
                      <a:lnTo>
                        <a:pt x="14" y="191"/>
                      </a:lnTo>
                      <a:lnTo>
                        <a:pt x="15" y="191"/>
                      </a:lnTo>
                      <a:lnTo>
                        <a:pt x="16" y="192"/>
                      </a:lnTo>
                      <a:lnTo>
                        <a:pt x="17" y="192"/>
                      </a:lnTo>
                      <a:lnTo>
                        <a:pt x="18" y="193"/>
                      </a:lnTo>
                      <a:lnTo>
                        <a:pt x="19" y="193"/>
                      </a:lnTo>
                      <a:lnTo>
                        <a:pt x="21" y="192"/>
                      </a:lnTo>
                      <a:lnTo>
                        <a:pt x="22" y="192"/>
                      </a:lnTo>
                      <a:lnTo>
                        <a:pt x="23" y="192"/>
                      </a:lnTo>
                      <a:lnTo>
                        <a:pt x="24" y="192"/>
                      </a:lnTo>
                      <a:lnTo>
                        <a:pt x="25" y="191"/>
                      </a:lnTo>
                      <a:lnTo>
                        <a:pt x="26" y="192"/>
                      </a:lnTo>
                      <a:lnTo>
                        <a:pt x="28" y="193"/>
                      </a:lnTo>
                      <a:lnTo>
                        <a:pt x="29" y="193"/>
                      </a:lnTo>
                      <a:lnTo>
                        <a:pt x="41" y="191"/>
                      </a:lnTo>
                      <a:lnTo>
                        <a:pt x="41" y="190"/>
                      </a:lnTo>
                      <a:lnTo>
                        <a:pt x="41" y="189"/>
                      </a:lnTo>
                      <a:lnTo>
                        <a:pt x="41" y="188"/>
                      </a:lnTo>
                      <a:lnTo>
                        <a:pt x="41" y="186"/>
                      </a:lnTo>
                      <a:lnTo>
                        <a:pt x="41" y="185"/>
                      </a:lnTo>
                      <a:lnTo>
                        <a:pt x="43" y="184"/>
                      </a:lnTo>
                      <a:lnTo>
                        <a:pt x="41" y="183"/>
                      </a:lnTo>
                      <a:lnTo>
                        <a:pt x="40" y="182"/>
                      </a:lnTo>
                      <a:lnTo>
                        <a:pt x="40" y="181"/>
                      </a:lnTo>
                      <a:lnTo>
                        <a:pt x="40" y="177"/>
                      </a:lnTo>
                      <a:lnTo>
                        <a:pt x="41" y="177"/>
                      </a:lnTo>
                      <a:lnTo>
                        <a:pt x="41" y="178"/>
                      </a:lnTo>
                      <a:lnTo>
                        <a:pt x="43" y="178"/>
                      </a:lnTo>
                      <a:lnTo>
                        <a:pt x="43" y="177"/>
                      </a:lnTo>
                      <a:lnTo>
                        <a:pt x="44" y="177"/>
                      </a:lnTo>
                      <a:lnTo>
                        <a:pt x="44" y="176"/>
                      </a:lnTo>
                      <a:lnTo>
                        <a:pt x="45" y="176"/>
                      </a:lnTo>
                      <a:lnTo>
                        <a:pt x="45" y="175"/>
                      </a:lnTo>
                      <a:lnTo>
                        <a:pt x="47" y="175"/>
                      </a:lnTo>
                      <a:lnTo>
                        <a:pt x="48" y="176"/>
                      </a:lnTo>
                      <a:lnTo>
                        <a:pt x="51" y="177"/>
                      </a:lnTo>
                      <a:lnTo>
                        <a:pt x="52" y="178"/>
                      </a:lnTo>
                      <a:lnTo>
                        <a:pt x="53" y="179"/>
                      </a:lnTo>
                      <a:lnTo>
                        <a:pt x="53" y="181"/>
                      </a:lnTo>
                      <a:lnTo>
                        <a:pt x="53" y="182"/>
                      </a:lnTo>
                      <a:lnTo>
                        <a:pt x="54" y="182"/>
                      </a:lnTo>
                      <a:lnTo>
                        <a:pt x="54" y="183"/>
                      </a:lnTo>
                      <a:lnTo>
                        <a:pt x="54" y="184"/>
                      </a:lnTo>
                      <a:lnTo>
                        <a:pt x="55" y="184"/>
                      </a:lnTo>
                      <a:lnTo>
                        <a:pt x="55" y="185"/>
                      </a:lnTo>
                      <a:lnTo>
                        <a:pt x="54" y="185"/>
                      </a:lnTo>
                      <a:lnTo>
                        <a:pt x="55" y="185"/>
                      </a:lnTo>
                      <a:lnTo>
                        <a:pt x="55" y="186"/>
                      </a:lnTo>
                      <a:lnTo>
                        <a:pt x="57" y="186"/>
                      </a:lnTo>
                      <a:lnTo>
                        <a:pt x="58" y="188"/>
                      </a:lnTo>
                      <a:lnTo>
                        <a:pt x="58" y="189"/>
                      </a:lnTo>
                      <a:lnTo>
                        <a:pt x="59" y="189"/>
                      </a:lnTo>
                      <a:lnTo>
                        <a:pt x="59" y="190"/>
                      </a:lnTo>
                      <a:lnTo>
                        <a:pt x="59" y="191"/>
                      </a:lnTo>
                      <a:lnTo>
                        <a:pt x="58" y="191"/>
                      </a:lnTo>
                      <a:lnTo>
                        <a:pt x="58" y="192"/>
                      </a:lnTo>
                      <a:lnTo>
                        <a:pt x="59" y="192"/>
                      </a:lnTo>
                      <a:lnTo>
                        <a:pt x="59" y="191"/>
                      </a:lnTo>
                      <a:lnTo>
                        <a:pt x="60" y="191"/>
                      </a:lnTo>
                      <a:lnTo>
                        <a:pt x="62" y="192"/>
                      </a:lnTo>
                      <a:lnTo>
                        <a:pt x="64" y="192"/>
                      </a:lnTo>
                      <a:lnTo>
                        <a:pt x="65" y="192"/>
                      </a:lnTo>
                      <a:lnTo>
                        <a:pt x="71" y="195"/>
                      </a:lnTo>
                      <a:lnTo>
                        <a:pt x="72" y="193"/>
                      </a:lnTo>
                      <a:lnTo>
                        <a:pt x="72" y="195"/>
                      </a:lnTo>
                      <a:lnTo>
                        <a:pt x="73" y="193"/>
                      </a:lnTo>
                      <a:lnTo>
                        <a:pt x="73" y="195"/>
                      </a:lnTo>
                      <a:lnTo>
                        <a:pt x="74" y="193"/>
                      </a:lnTo>
                      <a:lnTo>
                        <a:pt x="75" y="192"/>
                      </a:lnTo>
                      <a:lnTo>
                        <a:pt x="76" y="191"/>
                      </a:lnTo>
                      <a:lnTo>
                        <a:pt x="78" y="191"/>
                      </a:lnTo>
                      <a:lnTo>
                        <a:pt x="78" y="190"/>
                      </a:lnTo>
                      <a:lnTo>
                        <a:pt x="78" y="189"/>
                      </a:lnTo>
                      <a:lnTo>
                        <a:pt x="81" y="186"/>
                      </a:lnTo>
                      <a:lnTo>
                        <a:pt x="81" y="185"/>
                      </a:lnTo>
                      <a:lnTo>
                        <a:pt x="82" y="184"/>
                      </a:lnTo>
                      <a:lnTo>
                        <a:pt x="83" y="184"/>
                      </a:lnTo>
                      <a:lnTo>
                        <a:pt x="83" y="185"/>
                      </a:lnTo>
                      <a:lnTo>
                        <a:pt x="83" y="186"/>
                      </a:lnTo>
                      <a:lnTo>
                        <a:pt x="85" y="189"/>
                      </a:lnTo>
                      <a:lnTo>
                        <a:pt x="86" y="190"/>
                      </a:lnTo>
                      <a:lnTo>
                        <a:pt x="86" y="191"/>
                      </a:lnTo>
                      <a:lnTo>
                        <a:pt x="87" y="191"/>
                      </a:lnTo>
                      <a:lnTo>
                        <a:pt x="87" y="192"/>
                      </a:lnTo>
                      <a:lnTo>
                        <a:pt x="87" y="193"/>
                      </a:lnTo>
                      <a:lnTo>
                        <a:pt x="86" y="193"/>
                      </a:lnTo>
                      <a:lnTo>
                        <a:pt x="86" y="195"/>
                      </a:lnTo>
                      <a:lnTo>
                        <a:pt x="86" y="196"/>
                      </a:lnTo>
                      <a:lnTo>
                        <a:pt x="87" y="196"/>
                      </a:lnTo>
                      <a:lnTo>
                        <a:pt x="88" y="196"/>
                      </a:lnTo>
                      <a:lnTo>
                        <a:pt x="89" y="196"/>
                      </a:lnTo>
                      <a:lnTo>
                        <a:pt x="90" y="196"/>
                      </a:lnTo>
                      <a:lnTo>
                        <a:pt x="92" y="196"/>
                      </a:lnTo>
                      <a:lnTo>
                        <a:pt x="93" y="196"/>
                      </a:lnTo>
                      <a:lnTo>
                        <a:pt x="94" y="196"/>
                      </a:lnTo>
                      <a:lnTo>
                        <a:pt x="94" y="195"/>
                      </a:lnTo>
                      <a:lnTo>
                        <a:pt x="94" y="193"/>
                      </a:lnTo>
                      <a:lnTo>
                        <a:pt x="95" y="193"/>
                      </a:lnTo>
                      <a:lnTo>
                        <a:pt x="95" y="192"/>
                      </a:lnTo>
                      <a:lnTo>
                        <a:pt x="96" y="192"/>
                      </a:lnTo>
                      <a:lnTo>
                        <a:pt x="97" y="191"/>
                      </a:lnTo>
                      <a:lnTo>
                        <a:pt x="95" y="189"/>
                      </a:lnTo>
                      <a:lnTo>
                        <a:pt x="95" y="188"/>
                      </a:lnTo>
                      <a:lnTo>
                        <a:pt x="96" y="186"/>
                      </a:lnTo>
                      <a:lnTo>
                        <a:pt x="97" y="186"/>
                      </a:lnTo>
                      <a:lnTo>
                        <a:pt x="96" y="185"/>
                      </a:lnTo>
                      <a:lnTo>
                        <a:pt x="97" y="185"/>
                      </a:lnTo>
                      <a:lnTo>
                        <a:pt x="97" y="184"/>
                      </a:lnTo>
                      <a:lnTo>
                        <a:pt x="97" y="183"/>
                      </a:lnTo>
                      <a:lnTo>
                        <a:pt x="99" y="182"/>
                      </a:lnTo>
                      <a:lnTo>
                        <a:pt x="97" y="181"/>
                      </a:lnTo>
                      <a:lnTo>
                        <a:pt x="97" y="179"/>
                      </a:lnTo>
                      <a:lnTo>
                        <a:pt x="99" y="179"/>
                      </a:lnTo>
                      <a:lnTo>
                        <a:pt x="102" y="178"/>
                      </a:lnTo>
                      <a:lnTo>
                        <a:pt x="103" y="177"/>
                      </a:lnTo>
                      <a:lnTo>
                        <a:pt x="103" y="176"/>
                      </a:lnTo>
                      <a:lnTo>
                        <a:pt x="103" y="175"/>
                      </a:lnTo>
                      <a:lnTo>
                        <a:pt x="103" y="172"/>
                      </a:lnTo>
                      <a:lnTo>
                        <a:pt x="103" y="171"/>
                      </a:lnTo>
                      <a:lnTo>
                        <a:pt x="104" y="170"/>
                      </a:lnTo>
                      <a:lnTo>
                        <a:pt x="103" y="170"/>
                      </a:lnTo>
                      <a:lnTo>
                        <a:pt x="102" y="169"/>
                      </a:lnTo>
                      <a:lnTo>
                        <a:pt x="102" y="168"/>
                      </a:lnTo>
                      <a:lnTo>
                        <a:pt x="103" y="168"/>
                      </a:lnTo>
                      <a:lnTo>
                        <a:pt x="103" y="167"/>
                      </a:lnTo>
                      <a:lnTo>
                        <a:pt x="104" y="167"/>
                      </a:lnTo>
                      <a:lnTo>
                        <a:pt x="104" y="165"/>
                      </a:lnTo>
                      <a:lnTo>
                        <a:pt x="104" y="164"/>
                      </a:lnTo>
                      <a:lnTo>
                        <a:pt x="104" y="163"/>
                      </a:lnTo>
                      <a:lnTo>
                        <a:pt x="104" y="162"/>
                      </a:lnTo>
                      <a:lnTo>
                        <a:pt x="105" y="162"/>
                      </a:lnTo>
                      <a:lnTo>
                        <a:pt x="105" y="161"/>
                      </a:lnTo>
                      <a:lnTo>
                        <a:pt x="104" y="161"/>
                      </a:lnTo>
                      <a:lnTo>
                        <a:pt x="103" y="160"/>
                      </a:lnTo>
                      <a:lnTo>
                        <a:pt x="103" y="158"/>
                      </a:lnTo>
                      <a:lnTo>
                        <a:pt x="104" y="158"/>
                      </a:lnTo>
                      <a:lnTo>
                        <a:pt x="104" y="157"/>
                      </a:lnTo>
                      <a:lnTo>
                        <a:pt x="104" y="156"/>
                      </a:lnTo>
                      <a:lnTo>
                        <a:pt x="104" y="155"/>
                      </a:lnTo>
                      <a:lnTo>
                        <a:pt x="103" y="154"/>
                      </a:lnTo>
                      <a:lnTo>
                        <a:pt x="104" y="153"/>
                      </a:lnTo>
                      <a:lnTo>
                        <a:pt x="103" y="153"/>
                      </a:lnTo>
                      <a:lnTo>
                        <a:pt x="102" y="149"/>
                      </a:lnTo>
                      <a:lnTo>
                        <a:pt x="103" y="148"/>
                      </a:lnTo>
                      <a:lnTo>
                        <a:pt x="103" y="147"/>
                      </a:lnTo>
                      <a:lnTo>
                        <a:pt x="103" y="146"/>
                      </a:lnTo>
                      <a:lnTo>
                        <a:pt x="104" y="144"/>
                      </a:lnTo>
                      <a:lnTo>
                        <a:pt x="104" y="143"/>
                      </a:lnTo>
                      <a:lnTo>
                        <a:pt x="104" y="142"/>
                      </a:lnTo>
                      <a:lnTo>
                        <a:pt x="104" y="141"/>
                      </a:lnTo>
                      <a:lnTo>
                        <a:pt x="105" y="139"/>
                      </a:lnTo>
                      <a:lnTo>
                        <a:pt x="105" y="137"/>
                      </a:lnTo>
                      <a:lnTo>
                        <a:pt x="105" y="136"/>
                      </a:lnTo>
                      <a:lnTo>
                        <a:pt x="104" y="135"/>
                      </a:lnTo>
                      <a:lnTo>
                        <a:pt x="104" y="134"/>
                      </a:lnTo>
                      <a:lnTo>
                        <a:pt x="103" y="134"/>
                      </a:lnTo>
                      <a:lnTo>
                        <a:pt x="102" y="133"/>
                      </a:lnTo>
                      <a:lnTo>
                        <a:pt x="101" y="132"/>
                      </a:lnTo>
                      <a:lnTo>
                        <a:pt x="100" y="132"/>
                      </a:lnTo>
                      <a:lnTo>
                        <a:pt x="99" y="132"/>
                      </a:lnTo>
                      <a:lnTo>
                        <a:pt x="97" y="132"/>
                      </a:lnTo>
                      <a:lnTo>
                        <a:pt x="96" y="132"/>
                      </a:lnTo>
                      <a:lnTo>
                        <a:pt x="95" y="132"/>
                      </a:lnTo>
                      <a:lnTo>
                        <a:pt x="95" y="130"/>
                      </a:lnTo>
                      <a:lnTo>
                        <a:pt x="95" y="129"/>
                      </a:lnTo>
                      <a:lnTo>
                        <a:pt x="94" y="128"/>
                      </a:lnTo>
                      <a:lnTo>
                        <a:pt x="94" y="127"/>
                      </a:lnTo>
                      <a:lnTo>
                        <a:pt x="93" y="126"/>
                      </a:lnTo>
                      <a:lnTo>
                        <a:pt x="92" y="126"/>
                      </a:lnTo>
                      <a:lnTo>
                        <a:pt x="90" y="126"/>
                      </a:lnTo>
                      <a:lnTo>
                        <a:pt x="89" y="126"/>
                      </a:lnTo>
                      <a:lnTo>
                        <a:pt x="89" y="125"/>
                      </a:lnTo>
                      <a:lnTo>
                        <a:pt x="88" y="125"/>
                      </a:lnTo>
                      <a:lnTo>
                        <a:pt x="87" y="125"/>
                      </a:lnTo>
                      <a:lnTo>
                        <a:pt x="87" y="126"/>
                      </a:lnTo>
                      <a:lnTo>
                        <a:pt x="86" y="126"/>
                      </a:lnTo>
                      <a:lnTo>
                        <a:pt x="85" y="123"/>
                      </a:lnTo>
                      <a:lnTo>
                        <a:pt x="85" y="122"/>
                      </a:lnTo>
                      <a:lnTo>
                        <a:pt x="87" y="120"/>
                      </a:lnTo>
                      <a:lnTo>
                        <a:pt x="87" y="119"/>
                      </a:lnTo>
                      <a:lnTo>
                        <a:pt x="87" y="118"/>
                      </a:lnTo>
                      <a:lnTo>
                        <a:pt x="88" y="118"/>
                      </a:lnTo>
                      <a:lnTo>
                        <a:pt x="88" y="116"/>
                      </a:lnTo>
                      <a:lnTo>
                        <a:pt x="87" y="116"/>
                      </a:lnTo>
                      <a:lnTo>
                        <a:pt x="87" y="114"/>
                      </a:lnTo>
                      <a:lnTo>
                        <a:pt x="86" y="113"/>
                      </a:lnTo>
                      <a:lnTo>
                        <a:pt x="86" y="112"/>
                      </a:lnTo>
                      <a:lnTo>
                        <a:pt x="86" y="111"/>
                      </a:lnTo>
                      <a:lnTo>
                        <a:pt x="87" y="109"/>
                      </a:lnTo>
                      <a:lnTo>
                        <a:pt x="88" y="106"/>
                      </a:lnTo>
                      <a:lnTo>
                        <a:pt x="89" y="106"/>
                      </a:lnTo>
                      <a:lnTo>
                        <a:pt x="92" y="105"/>
                      </a:lnTo>
                      <a:lnTo>
                        <a:pt x="92" y="104"/>
                      </a:lnTo>
                      <a:lnTo>
                        <a:pt x="92" y="102"/>
                      </a:lnTo>
                      <a:lnTo>
                        <a:pt x="92" y="101"/>
                      </a:lnTo>
                      <a:lnTo>
                        <a:pt x="93" y="100"/>
                      </a:lnTo>
                      <a:lnTo>
                        <a:pt x="94" y="100"/>
                      </a:lnTo>
                      <a:lnTo>
                        <a:pt x="95" y="100"/>
                      </a:lnTo>
                      <a:lnTo>
                        <a:pt x="97" y="100"/>
                      </a:lnTo>
                      <a:lnTo>
                        <a:pt x="100" y="98"/>
                      </a:lnTo>
                      <a:lnTo>
                        <a:pt x="101" y="97"/>
                      </a:lnTo>
                      <a:lnTo>
                        <a:pt x="101" y="95"/>
                      </a:lnTo>
                      <a:lnTo>
                        <a:pt x="101" y="94"/>
                      </a:lnTo>
                      <a:lnTo>
                        <a:pt x="103" y="93"/>
                      </a:lnTo>
                      <a:lnTo>
                        <a:pt x="104" y="92"/>
                      </a:lnTo>
                      <a:lnTo>
                        <a:pt x="103" y="90"/>
                      </a:lnTo>
                      <a:lnTo>
                        <a:pt x="104" y="90"/>
                      </a:lnTo>
                      <a:lnTo>
                        <a:pt x="104" y="88"/>
                      </a:lnTo>
                      <a:lnTo>
                        <a:pt x="103" y="88"/>
                      </a:lnTo>
                      <a:lnTo>
                        <a:pt x="103" y="87"/>
                      </a:lnTo>
                      <a:lnTo>
                        <a:pt x="102" y="87"/>
                      </a:lnTo>
                      <a:lnTo>
                        <a:pt x="102" y="86"/>
                      </a:lnTo>
                      <a:lnTo>
                        <a:pt x="102" y="85"/>
                      </a:lnTo>
                      <a:lnTo>
                        <a:pt x="101" y="84"/>
                      </a:lnTo>
                      <a:lnTo>
                        <a:pt x="101" y="83"/>
                      </a:lnTo>
                      <a:lnTo>
                        <a:pt x="100" y="83"/>
                      </a:lnTo>
                      <a:lnTo>
                        <a:pt x="99" y="81"/>
                      </a:lnTo>
                      <a:lnTo>
                        <a:pt x="99" y="79"/>
                      </a:lnTo>
                      <a:lnTo>
                        <a:pt x="99" y="78"/>
                      </a:lnTo>
                      <a:lnTo>
                        <a:pt x="97" y="76"/>
                      </a:lnTo>
                      <a:lnTo>
                        <a:pt x="97" y="74"/>
                      </a:lnTo>
                      <a:lnTo>
                        <a:pt x="96" y="74"/>
                      </a:lnTo>
                      <a:lnTo>
                        <a:pt x="95" y="73"/>
                      </a:lnTo>
                      <a:lnTo>
                        <a:pt x="94" y="73"/>
                      </a:lnTo>
                      <a:lnTo>
                        <a:pt x="93" y="73"/>
                      </a:lnTo>
                      <a:lnTo>
                        <a:pt x="92" y="74"/>
                      </a:lnTo>
                      <a:lnTo>
                        <a:pt x="90" y="73"/>
                      </a:lnTo>
                      <a:lnTo>
                        <a:pt x="89" y="73"/>
                      </a:lnTo>
                      <a:lnTo>
                        <a:pt x="83" y="72"/>
                      </a:lnTo>
                      <a:lnTo>
                        <a:pt x="82" y="72"/>
                      </a:lnTo>
                      <a:lnTo>
                        <a:pt x="82" y="73"/>
                      </a:lnTo>
                      <a:lnTo>
                        <a:pt x="82" y="74"/>
                      </a:lnTo>
                      <a:lnTo>
                        <a:pt x="81" y="74"/>
                      </a:lnTo>
                      <a:lnTo>
                        <a:pt x="80" y="74"/>
                      </a:lnTo>
                      <a:lnTo>
                        <a:pt x="79" y="74"/>
                      </a:lnTo>
                      <a:lnTo>
                        <a:pt x="78" y="74"/>
                      </a:lnTo>
                      <a:lnTo>
                        <a:pt x="78" y="76"/>
                      </a:lnTo>
                      <a:lnTo>
                        <a:pt x="76" y="76"/>
                      </a:lnTo>
                      <a:lnTo>
                        <a:pt x="75" y="77"/>
                      </a:lnTo>
                      <a:lnTo>
                        <a:pt x="74" y="77"/>
                      </a:lnTo>
                      <a:lnTo>
                        <a:pt x="73" y="77"/>
                      </a:lnTo>
                      <a:lnTo>
                        <a:pt x="72" y="77"/>
                      </a:lnTo>
                      <a:lnTo>
                        <a:pt x="71" y="77"/>
                      </a:lnTo>
                      <a:lnTo>
                        <a:pt x="69" y="77"/>
                      </a:lnTo>
                      <a:lnTo>
                        <a:pt x="68" y="78"/>
                      </a:lnTo>
                      <a:lnTo>
                        <a:pt x="67" y="79"/>
                      </a:lnTo>
                      <a:lnTo>
                        <a:pt x="66" y="79"/>
                      </a:lnTo>
                      <a:lnTo>
                        <a:pt x="65" y="79"/>
                      </a:lnTo>
                      <a:lnTo>
                        <a:pt x="64" y="79"/>
                      </a:lnTo>
                      <a:lnTo>
                        <a:pt x="64" y="78"/>
                      </a:lnTo>
                      <a:lnTo>
                        <a:pt x="62" y="78"/>
                      </a:lnTo>
                      <a:lnTo>
                        <a:pt x="64" y="78"/>
                      </a:lnTo>
                      <a:lnTo>
                        <a:pt x="64" y="77"/>
                      </a:lnTo>
                      <a:lnTo>
                        <a:pt x="65" y="77"/>
                      </a:lnTo>
                      <a:lnTo>
                        <a:pt x="66" y="76"/>
                      </a:lnTo>
                      <a:lnTo>
                        <a:pt x="66" y="74"/>
                      </a:lnTo>
                      <a:lnTo>
                        <a:pt x="66" y="73"/>
                      </a:lnTo>
                      <a:lnTo>
                        <a:pt x="66" y="72"/>
                      </a:lnTo>
                      <a:lnTo>
                        <a:pt x="65" y="72"/>
                      </a:lnTo>
                      <a:lnTo>
                        <a:pt x="65" y="71"/>
                      </a:lnTo>
                      <a:lnTo>
                        <a:pt x="64" y="70"/>
                      </a:lnTo>
                      <a:lnTo>
                        <a:pt x="64" y="69"/>
                      </a:lnTo>
                      <a:lnTo>
                        <a:pt x="62" y="69"/>
                      </a:lnTo>
                      <a:lnTo>
                        <a:pt x="62" y="67"/>
                      </a:lnTo>
                      <a:lnTo>
                        <a:pt x="62" y="66"/>
                      </a:lnTo>
                      <a:lnTo>
                        <a:pt x="62" y="64"/>
                      </a:lnTo>
                      <a:lnTo>
                        <a:pt x="62" y="63"/>
                      </a:lnTo>
                      <a:lnTo>
                        <a:pt x="62" y="62"/>
                      </a:lnTo>
                      <a:lnTo>
                        <a:pt x="64" y="62"/>
                      </a:lnTo>
                      <a:lnTo>
                        <a:pt x="64" y="60"/>
                      </a:lnTo>
                      <a:lnTo>
                        <a:pt x="64" y="59"/>
                      </a:lnTo>
                      <a:lnTo>
                        <a:pt x="64" y="58"/>
                      </a:lnTo>
                      <a:lnTo>
                        <a:pt x="62" y="58"/>
                      </a:lnTo>
                      <a:lnTo>
                        <a:pt x="64" y="57"/>
                      </a:lnTo>
                      <a:lnTo>
                        <a:pt x="64" y="56"/>
                      </a:lnTo>
                      <a:lnTo>
                        <a:pt x="65" y="56"/>
                      </a:lnTo>
                      <a:lnTo>
                        <a:pt x="65" y="55"/>
                      </a:lnTo>
                      <a:lnTo>
                        <a:pt x="66" y="53"/>
                      </a:lnTo>
                      <a:lnTo>
                        <a:pt x="67" y="53"/>
                      </a:lnTo>
                      <a:lnTo>
                        <a:pt x="67" y="52"/>
                      </a:lnTo>
                      <a:lnTo>
                        <a:pt x="67" y="51"/>
                      </a:lnTo>
                      <a:lnTo>
                        <a:pt x="67" y="49"/>
                      </a:lnTo>
                      <a:lnTo>
                        <a:pt x="73" y="50"/>
                      </a:lnTo>
                      <a:lnTo>
                        <a:pt x="78" y="50"/>
                      </a:lnTo>
                      <a:lnTo>
                        <a:pt x="79" y="50"/>
                      </a:lnTo>
                      <a:lnTo>
                        <a:pt x="83" y="50"/>
                      </a:lnTo>
                      <a:lnTo>
                        <a:pt x="89" y="50"/>
                      </a:lnTo>
                      <a:lnTo>
                        <a:pt x="95" y="50"/>
                      </a:lnTo>
                      <a:lnTo>
                        <a:pt x="99" y="50"/>
                      </a:lnTo>
                      <a:lnTo>
                        <a:pt x="100" y="49"/>
                      </a:lnTo>
                      <a:lnTo>
                        <a:pt x="102" y="49"/>
                      </a:lnTo>
                      <a:lnTo>
                        <a:pt x="102" y="50"/>
                      </a:lnTo>
                      <a:lnTo>
                        <a:pt x="103" y="50"/>
                      </a:lnTo>
                      <a:lnTo>
                        <a:pt x="104" y="50"/>
                      </a:lnTo>
                      <a:lnTo>
                        <a:pt x="107" y="49"/>
                      </a:lnTo>
                      <a:lnTo>
                        <a:pt x="107" y="48"/>
                      </a:lnTo>
                      <a:lnTo>
                        <a:pt x="108" y="48"/>
                      </a:lnTo>
                      <a:lnTo>
                        <a:pt x="109" y="49"/>
                      </a:lnTo>
                      <a:lnTo>
                        <a:pt x="110" y="49"/>
                      </a:lnTo>
                      <a:lnTo>
                        <a:pt x="110" y="50"/>
                      </a:lnTo>
                      <a:lnTo>
                        <a:pt x="111" y="50"/>
                      </a:lnTo>
                      <a:lnTo>
                        <a:pt x="111" y="51"/>
                      </a:lnTo>
                      <a:lnTo>
                        <a:pt x="112" y="51"/>
                      </a:lnTo>
                      <a:lnTo>
                        <a:pt x="112" y="50"/>
                      </a:lnTo>
                      <a:lnTo>
                        <a:pt x="114" y="51"/>
                      </a:lnTo>
                      <a:lnTo>
                        <a:pt x="112" y="51"/>
                      </a:lnTo>
                      <a:lnTo>
                        <a:pt x="114" y="51"/>
                      </a:lnTo>
                      <a:lnTo>
                        <a:pt x="114" y="52"/>
                      </a:lnTo>
                      <a:lnTo>
                        <a:pt x="116" y="52"/>
                      </a:lnTo>
                      <a:lnTo>
                        <a:pt x="116" y="51"/>
                      </a:lnTo>
                      <a:lnTo>
                        <a:pt x="117" y="51"/>
                      </a:lnTo>
                      <a:lnTo>
                        <a:pt x="117" y="52"/>
                      </a:lnTo>
                      <a:lnTo>
                        <a:pt x="118" y="52"/>
                      </a:lnTo>
                      <a:lnTo>
                        <a:pt x="118" y="53"/>
                      </a:lnTo>
                      <a:lnTo>
                        <a:pt x="119" y="55"/>
                      </a:lnTo>
                      <a:lnTo>
                        <a:pt x="119" y="53"/>
                      </a:lnTo>
                      <a:lnTo>
                        <a:pt x="121" y="53"/>
                      </a:lnTo>
                      <a:lnTo>
                        <a:pt x="122" y="55"/>
                      </a:lnTo>
                      <a:lnTo>
                        <a:pt x="123" y="55"/>
                      </a:lnTo>
                      <a:lnTo>
                        <a:pt x="124" y="55"/>
                      </a:lnTo>
                      <a:lnTo>
                        <a:pt x="125" y="53"/>
                      </a:lnTo>
                      <a:lnTo>
                        <a:pt x="126" y="52"/>
                      </a:lnTo>
                      <a:lnTo>
                        <a:pt x="126" y="53"/>
                      </a:lnTo>
                      <a:lnTo>
                        <a:pt x="128" y="53"/>
                      </a:lnTo>
                      <a:lnTo>
                        <a:pt x="129" y="53"/>
                      </a:lnTo>
                      <a:lnTo>
                        <a:pt x="129" y="55"/>
                      </a:lnTo>
                      <a:lnTo>
                        <a:pt x="130" y="55"/>
                      </a:lnTo>
                      <a:lnTo>
                        <a:pt x="131" y="55"/>
                      </a:lnTo>
                      <a:lnTo>
                        <a:pt x="131" y="56"/>
                      </a:lnTo>
                      <a:lnTo>
                        <a:pt x="132" y="57"/>
                      </a:lnTo>
                      <a:lnTo>
                        <a:pt x="133" y="56"/>
                      </a:lnTo>
                      <a:lnTo>
                        <a:pt x="135" y="55"/>
                      </a:lnTo>
                      <a:lnTo>
                        <a:pt x="137" y="55"/>
                      </a:lnTo>
                      <a:lnTo>
                        <a:pt x="138" y="55"/>
                      </a:lnTo>
                      <a:lnTo>
                        <a:pt x="140" y="56"/>
                      </a:lnTo>
                      <a:lnTo>
                        <a:pt x="144" y="56"/>
                      </a:lnTo>
                      <a:lnTo>
                        <a:pt x="144" y="57"/>
                      </a:lnTo>
                      <a:lnTo>
                        <a:pt x="145" y="57"/>
                      </a:lnTo>
                      <a:lnTo>
                        <a:pt x="146" y="58"/>
                      </a:lnTo>
                      <a:lnTo>
                        <a:pt x="147" y="58"/>
                      </a:lnTo>
                      <a:lnTo>
                        <a:pt x="147" y="59"/>
                      </a:lnTo>
                      <a:lnTo>
                        <a:pt x="149" y="59"/>
                      </a:lnTo>
                      <a:lnTo>
                        <a:pt x="150" y="59"/>
                      </a:lnTo>
                      <a:lnTo>
                        <a:pt x="150" y="60"/>
                      </a:lnTo>
                      <a:lnTo>
                        <a:pt x="151" y="60"/>
                      </a:lnTo>
                      <a:lnTo>
                        <a:pt x="152" y="62"/>
                      </a:lnTo>
                      <a:lnTo>
                        <a:pt x="153" y="62"/>
                      </a:lnTo>
                      <a:lnTo>
                        <a:pt x="153" y="63"/>
                      </a:lnTo>
                      <a:lnTo>
                        <a:pt x="154" y="63"/>
                      </a:lnTo>
                      <a:lnTo>
                        <a:pt x="156" y="65"/>
                      </a:lnTo>
                      <a:lnTo>
                        <a:pt x="157" y="63"/>
                      </a:lnTo>
                      <a:lnTo>
                        <a:pt x="158" y="63"/>
                      </a:lnTo>
                      <a:lnTo>
                        <a:pt x="157" y="59"/>
                      </a:lnTo>
                      <a:lnTo>
                        <a:pt x="156" y="56"/>
                      </a:lnTo>
                      <a:lnTo>
                        <a:pt x="156" y="55"/>
                      </a:lnTo>
                      <a:lnTo>
                        <a:pt x="154" y="55"/>
                      </a:lnTo>
                      <a:lnTo>
                        <a:pt x="154" y="53"/>
                      </a:lnTo>
                      <a:lnTo>
                        <a:pt x="156" y="53"/>
                      </a:lnTo>
                      <a:lnTo>
                        <a:pt x="156" y="52"/>
                      </a:lnTo>
                      <a:lnTo>
                        <a:pt x="156" y="51"/>
                      </a:lnTo>
                      <a:lnTo>
                        <a:pt x="156" y="50"/>
                      </a:lnTo>
                      <a:lnTo>
                        <a:pt x="156" y="49"/>
                      </a:lnTo>
                      <a:lnTo>
                        <a:pt x="157" y="48"/>
                      </a:lnTo>
                      <a:lnTo>
                        <a:pt x="158" y="48"/>
                      </a:lnTo>
                      <a:lnTo>
                        <a:pt x="158" y="49"/>
                      </a:lnTo>
                      <a:lnTo>
                        <a:pt x="159" y="48"/>
                      </a:lnTo>
                      <a:lnTo>
                        <a:pt x="159" y="46"/>
                      </a:lnTo>
                      <a:lnTo>
                        <a:pt x="160" y="43"/>
                      </a:lnTo>
                      <a:lnTo>
                        <a:pt x="163" y="41"/>
                      </a:lnTo>
                      <a:lnTo>
                        <a:pt x="164" y="38"/>
                      </a:lnTo>
                      <a:lnTo>
                        <a:pt x="165" y="35"/>
                      </a:lnTo>
                      <a:lnTo>
                        <a:pt x="166" y="32"/>
                      </a:lnTo>
                      <a:lnTo>
                        <a:pt x="166" y="31"/>
                      </a:lnTo>
                      <a:lnTo>
                        <a:pt x="167" y="29"/>
                      </a:lnTo>
                      <a:lnTo>
                        <a:pt x="168" y="28"/>
                      </a:lnTo>
                      <a:lnTo>
                        <a:pt x="168" y="27"/>
                      </a:lnTo>
                      <a:lnTo>
                        <a:pt x="167" y="25"/>
                      </a:lnTo>
                      <a:lnTo>
                        <a:pt x="167" y="24"/>
                      </a:lnTo>
                      <a:lnTo>
                        <a:pt x="168" y="22"/>
                      </a:lnTo>
                      <a:lnTo>
                        <a:pt x="168" y="21"/>
                      </a:lnTo>
                      <a:lnTo>
                        <a:pt x="168" y="20"/>
                      </a:lnTo>
                      <a:lnTo>
                        <a:pt x="167" y="18"/>
                      </a:lnTo>
                      <a:lnTo>
                        <a:pt x="167" y="17"/>
                      </a:lnTo>
                      <a:lnTo>
                        <a:pt x="168" y="17"/>
                      </a:lnTo>
                      <a:lnTo>
                        <a:pt x="169" y="15"/>
                      </a:lnTo>
                      <a:lnTo>
                        <a:pt x="169" y="14"/>
                      </a:lnTo>
                      <a:lnTo>
                        <a:pt x="169" y="11"/>
                      </a:lnTo>
                      <a:lnTo>
                        <a:pt x="171" y="9"/>
                      </a:lnTo>
                      <a:lnTo>
                        <a:pt x="171" y="8"/>
                      </a:lnTo>
                      <a:lnTo>
                        <a:pt x="172" y="7"/>
                      </a:lnTo>
                      <a:lnTo>
                        <a:pt x="173" y="6"/>
                      </a:lnTo>
                      <a:lnTo>
                        <a:pt x="174" y="6"/>
                      </a:lnTo>
                      <a:lnTo>
                        <a:pt x="175" y="6"/>
                      </a:lnTo>
                      <a:lnTo>
                        <a:pt x="179" y="6"/>
                      </a:lnTo>
                      <a:lnTo>
                        <a:pt x="180" y="6"/>
                      </a:lnTo>
                      <a:lnTo>
                        <a:pt x="180" y="4"/>
                      </a:lnTo>
                      <a:lnTo>
                        <a:pt x="181" y="4"/>
                      </a:lnTo>
                      <a:lnTo>
                        <a:pt x="182" y="4"/>
                      </a:lnTo>
                      <a:lnTo>
                        <a:pt x="183" y="4"/>
                      </a:lnTo>
                      <a:lnTo>
                        <a:pt x="183" y="6"/>
                      </a:lnTo>
                      <a:lnTo>
                        <a:pt x="185" y="6"/>
                      </a:lnTo>
                      <a:lnTo>
                        <a:pt x="186" y="4"/>
                      </a:lnTo>
                      <a:lnTo>
                        <a:pt x="187" y="4"/>
                      </a:lnTo>
                      <a:lnTo>
                        <a:pt x="188" y="4"/>
                      </a:lnTo>
                      <a:lnTo>
                        <a:pt x="189" y="4"/>
                      </a:lnTo>
                      <a:lnTo>
                        <a:pt x="190" y="4"/>
                      </a:lnTo>
                      <a:lnTo>
                        <a:pt x="192" y="3"/>
                      </a:lnTo>
                      <a:lnTo>
                        <a:pt x="192" y="2"/>
                      </a:lnTo>
                      <a:lnTo>
                        <a:pt x="193" y="2"/>
                      </a:lnTo>
                      <a:lnTo>
                        <a:pt x="194" y="3"/>
                      </a:lnTo>
                      <a:lnTo>
                        <a:pt x="195" y="3"/>
                      </a:lnTo>
                      <a:lnTo>
                        <a:pt x="195" y="2"/>
                      </a:lnTo>
                      <a:lnTo>
                        <a:pt x="196" y="1"/>
                      </a:lnTo>
                      <a:lnTo>
                        <a:pt x="197" y="1"/>
                      </a:lnTo>
                      <a:lnTo>
                        <a:pt x="199" y="0"/>
                      </a:lnTo>
                      <a:lnTo>
                        <a:pt x="200" y="0"/>
                      </a:lnTo>
                      <a:lnTo>
                        <a:pt x="200" y="1"/>
                      </a:lnTo>
                      <a:lnTo>
                        <a:pt x="201" y="1"/>
                      </a:lnTo>
                      <a:lnTo>
                        <a:pt x="202" y="2"/>
                      </a:lnTo>
                      <a:lnTo>
                        <a:pt x="203" y="2"/>
                      </a:lnTo>
                      <a:lnTo>
                        <a:pt x="204" y="2"/>
                      </a:lnTo>
                      <a:lnTo>
                        <a:pt x="207" y="2"/>
                      </a:lnTo>
                      <a:lnTo>
                        <a:pt x="208" y="2"/>
                      </a:lnTo>
                      <a:lnTo>
                        <a:pt x="208" y="3"/>
                      </a:lnTo>
                      <a:lnTo>
                        <a:pt x="209" y="3"/>
                      </a:lnTo>
                      <a:lnTo>
                        <a:pt x="209" y="2"/>
                      </a:lnTo>
                      <a:lnTo>
                        <a:pt x="210" y="3"/>
                      </a:lnTo>
                      <a:lnTo>
                        <a:pt x="210" y="4"/>
                      </a:lnTo>
                      <a:lnTo>
                        <a:pt x="211" y="4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4" y="4"/>
                      </a:lnTo>
                      <a:lnTo>
                        <a:pt x="215" y="6"/>
                      </a:lnTo>
                      <a:lnTo>
                        <a:pt x="216" y="6"/>
                      </a:lnTo>
                      <a:lnTo>
                        <a:pt x="216" y="4"/>
                      </a:lnTo>
                      <a:lnTo>
                        <a:pt x="217" y="4"/>
                      </a:lnTo>
                      <a:lnTo>
                        <a:pt x="218" y="4"/>
                      </a:lnTo>
                      <a:lnTo>
                        <a:pt x="220" y="4"/>
                      </a:lnTo>
                      <a:lnTo>
                        <a:pt x="221" y="6"/>
                      </a:lnTo>
                      <a:lnTo>
                        <a:pt x="221" y="7"/>
                      </a:lnTo>
                      <a:lnTo>
                        <a:pt x="222" y="7"/>
                      </a:lnTo>
                      <a:lnTo>
                        <a:pt x="223" y="7"/>
                      </a:lnTo>
                      <a:lnTo>
                        <a:pt x="223" y="6"/>
                      </a:lnTo>
                      <a:lnTo>
                        <a:pt x="224" y="4"/>
                      </a:lnTo>
                      <a:lnTo>
                        <a:pt x="225" y="4"/>
                      </a:lnTo>
                      <a:lnTo>
                        <a:pt x="228" y="3"/>
                      </a:lnTo>
                      <a:lnTo>
                        <a:pt x="228" y="4"/>
                      </a:lnTo>
                      <a:lnTo>
                        <a:pt x="229" y="4"/>
                      </a:lnTo>
                      <a:lnTo>
                        <a:pt x="229" y="3"/>
                      </a:lnTo>
                      <a:lnTo>
                        <a:pt x="230" y="3"/>
                      </a:lnTo>
                      <a:lnTo>
                        <a:pt x="230" y="2"/>
                      </a:lnTo>
                      <a:lnTo>
                        <a:pt x="231" y="2"/>
                      </a:lnTo>
                      <a:lnTo>
                        <a:pt x="232" y="3"/>
                      </a:lnTo>
                      <a:lnTo>
                        <a:pt x="233" y="6"/>
                      </a:lnTo>
                      <a:lnTo>
                        <a:pt x="235" y="7"/>
                      </a:lnTo>
                      <a:lnTo>
                        <a:pt x="236" y="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82"/>
                <p:cNvSpPr>
                  <a:spLocks noEditPoints="1"/>
                </p:cNvSpPr>
                <p:nvPr/>
              </p:nvSpPr>
              <p:spPr bwMode="auto">
                <a:xfrm>
                  <a:off x="7325702" y="4715643"/>
                  <a:ext cx="65088" cy="53974"/>
                </a:xfrm>
                <a:custGeom>
                  <a:avLst/>
                  <a:gdLst>
                    <a:gd name="T0" fmla="*/ 19 w 41"/>
                    <a:gd name="T1" fmla="*/ 33 h 34"/>
                    <a:gd name="T2" fmla="*/ 14 w 41"/>
                    <a:gd name="T3" fmla="*/ 33 h 34"/>
                    <a:gd name="T4" fmla="*/ 14 w 41"/>
                    <a:gd name="T5" fmla="*/ 33 h 34"/>
                    <a:gd name="T6" fmla="*/ 14 w 41"/>
                    <a:gd name="T7" fmla="*/ 31 h 34"/>
                    <a:gd name="T8" fmla="*/ 13 w 41"/>
                    <a:gd name="T9" fmla="*/ 31 h 34"/>
                    <a:gd name="T10" fmla="*/ 13 w 41"/>
                    <a:gd name="T11" fmla="*/ 30 h 34"/>
                    <a:gd name="T12" fmla="*/ 13 w 41"/>
                    <a:gd name="T13" fmla="*/ 29 h 34"/>
                    <a:gd name="T14" fmla="*/ 14 w 41"/>
                    <a:gd name="T15" fmla="*/ 29 h 34"/>
                    <a:gd name="T16" fmla="*/ 15 w 41"/>
                    <a:gd name="T17" fmla="*/ 29 h 34"/>
                    <a:gd name="T18" fmla="*/ 17 w 41"/>
                    <a:gd name="T19" fmla="*/ 31 h 34"/>
                    <a:gd name="T20" fmla="*/ 20 w 41"/>
                    <a:gd name="T21" fmla="*/ 33 h 34"/>
                    <a:gd name="T22" fmla="*/ 20 w 41"/>
                    <a:gd name="T23" fmla="*/ 33 h 34"/>
                    <a:gd name="T24" fmla="*/ 40 w 41"/>
                    <a:gd name="T25" fmla="*/ 24 h 34"/>
                    <a:gd name="T26" fmla="*/ 41 w 41"/>
                    <a:gd name="T27" fmla="*/ 29 h 34"/>
                    <a:gd name="T28" fmla="*/ 41 w 41"/>
                    <a:gd name="T29" fmla="*/ 34 h 34"/>
                    <a:gd name="T30" fmla="*/ 40 w 41"/>
                    <a:gd name="T31" fmla="*/ 34 h 34"/>
                    <a:gd name="T32" fmla="*/ 40 w 41"/>
                    <a:gd name="T33" fmla="*/ 33 h 34"/>
                    <a:gd name="T34" fmla="*/ 40 w 41"/>
                    <a:gd name="T35" fmla="*/ 33 h 34"/>
                    <a:gd name="T36" fmla="*/ 37 w 41"/>
                    <a:gd name="T37" fmla="*/ 30 h 34"/>
                    <a:gd name="T38" fmla="*/ 36 w 41"/>
                    <a:gd name="T39" fmla="*/ 29 h 34"/>
                    <a:gd name="T40" fmla="*/ 35 w 41"/>
                    <a:gd name="T41" fmla="*/ 29 h 34"/>
                    <a:gd name="T42" fmla="*/ 33 w 41"/>
                    <a:gd name="T43" fmla="*/ 28 h 34"/>
                    <a:gd name="T44" fmla="*/ 30 w 41"/>
                    <a:gd name="T45" fmla="*/ 27 h 34"/>
                    <a:gd name="T46" fmla="*/ 31 w 41"/>
                    <a:gd name="T47" fmla="*/ 27 h 34"/>
                    <a:gd name="T48" fmla="*/ 33 w 41"/>
                    <a:gd name="T49" fmla="*/ 27 h 34"/>
                    <a:gd name="T50" fmla="*/ 35 w 41"/>
                    <a:gd name="T51" fmla="*/ 27 h 34"/>
                    <a:gd name="T52" fmla="*/ 35 w 41"/>
                    <a:gd name="T53" fmla="*/ 27 h 34"/>
                    <a:gd name="T54" fmla="*/ 36 w 41"/>
                    <a:gd name="T55" fmla="*/ 27 h 34"/>
                    <a:gd name="T56" fmla="*/ 37 w 41"/>
                    <a:gd name="T57" fmla="*/ 26 h 34"/>
                    <a:gd name="T58" fmla="*/ 37 w 41"/>
                    <a:gd name="T59" fmla="*/ 24 h 34"/>
                    <a:gd name="T60" fmla="*/ 38 w 41"/>
                    <a:gd name="T61" fmla="*/ 23 h 34"/>
                    <a:gd name="T62" fmla="*/ 38 w 41"/>
                    <a:gd name="T63" fmla="*/ 23 h 34"/>
                    <a:gd name="T64" fmla="*/ 38 w 41"/>
                    <a:gd name="T65" fmla="*/ 23 h 34"/>
                    <a:gd name="T66" fmla="*/ 40 w 41"/>
                    <a:gd name="T67" fmla="*/ 24 h 34"/>
                    <a:gd name="T68" fmla="*/ 7 w 41"/>
                    <a:gd name="T69" fmla="*/ 19 h 34"/>
                    <a:gd name="T70" fmla="*/ 7 w 41"/>
                    <a:gd name="T71" fmla="*/ 19 h 34"/>
                    <a:gd name="T72" fmla="*/ 6 w 41"/>
                    <a:gd name="T73" fmla="*/ 19 h 34"/>
                    <a:gd name="T74" fmla="*/ 3 w 41"/>
                    <a:gd name="T75" fmla="*/ 16 h 34"/>
                    <a:gd name="T76" fmla="*/ 2 w 41"/>
                    <a:gd name="T77" fmla="*/ 16 h 34"/>
                    <a:gd name="T78" fmla="*/ 1 w 41"/>
                    <a:gd name="T79" fmla="*/ 15 h 34"/>
                    <a:gd name="T80" fmla="*/ 1 w 41"/>
                    <a:gd name="T81" fmla="*/ 15 h 34"/>
                    <a:gd name="T82" fmla="*/ 1 w 41"/>
                    <a:gd name="T83" fmla="*/ 14 h 34"/>
                    <a:gd name="T84" fmla="*/ 0 w 41"/>
                    <a:gd name="T85" fmla="*/ 13 h 34"/>
                    <a:gd name="T86" fmla="*/ 0 w 41"/>
                    <a:gd name="T87" fmla="*/ 12 h 34"/>
                    <a:gd name="T88" fmla="*/ 0 w 41"/>
                    <a:gd name="T89" fmla="*/ 10 h 34"/>
                    <a:gd name="T90" fmla="*/ 0 w 41"/>
                    <a:gd name="T91" fmla="*/ 9 h 34"/>
                    <a:gd name="T92" fmla="*/ 1 w 41"/>
                    <a:gd name="T93" fmla="*/ 3 h 34"/>
                    <a:gd name="T94" fmla="*/ 1 w 41"/>
                    <a:gd name="T95" fmla="*/ 3 h 34"/>
                    <a:gd name="T96" fmla="*/ 1 w 41"/>
                    <a:gd name="T97" fmla="*/ 1 h 34"/>
                    <a:gd name="T98" fmla="*/ 2 w 41"/>
                    <a:gd name="T99" fmla="*/ 1 h 34"/>
                    <a:gd name="T100" fmla="*/ 5 w 41"/>
                    <a:gd name="T101" fmla="*/ 0 h 34"/>
                    <a:gd name="T102" fmla="*/ 5 w 41"/>
                    <a:gd name="T103" fmla="*/ 1 h 34"/>
                    <a:gd name="T104" fmla="*/ 6 w 41"/>
                    <a:gd name="T105" fmla="*/ 2 h 34"/>
                    <a:gd name="T106" fmla="*/ 5 w 41"/>
                    <a:gd name="T107" fmla="*/ 9 h 34"/>
                    <a:gd name="T108" fmla="*/ 7 w 41"/>
                    <a:gd name="T109" fmla="*/ 13 h 34"/>
                    <a:gd name="T110" fmla="*/ 7 w 41"/>
                    <a:gd name="T111" fmla="*/ 14 h 34"/>
                    <a:gd name="T112" fmla="*/ 7 w 41"/>
                    <a:gd name="T113" fmla="*/ 14 h 34"/>
                    <a:gd name="T114" fmla="*/ 7 w 41"/>
                    <a:gd name="T115" fmla="*/ 15 h 34"/>
                    <a:gd name="T116" fmla="*/ 8 w 41"/>
                    <a:gd name="T117" fmla="*/ 15 h 34"/>
                    <a:gd name="T118" fmla="*/ 8 w 41"/>
                    <a:gd name="T119" fmla="*/ 17 h 34"/>
                    <a:gd name="T120" fmla="*/ 8 w 41"/>
                    <a:gd name="T121" fmla="*/ 17 h 34"/>
                    <a:gd name="T122" fmla="*/ 8 w 41"/>
                    <a:gd name="T123" fmla="*/ 19 h 34"/>
                    <a:gd name="T124" fmla="*/ 8 w 41"/>
                    <a:gd name="T125" fmla="*/ 1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1" h="34">
                      <a:moveTo>
                        <a:pt x="19" y="33"/>
                      </a:moveTo>
                      <a:lnTo>
                        <a:pt x="19" y="33"/>
                      </a:lnTo>
                      <a:lnTo>
                        <a:pt x="16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1"/>
                      </a:lnTo>
                      <a:lnTo>
                        <a:pt x="14" y="31"/>
                      </a:lnTo>
                      <a:lnTo>
                        <a:pt x="13" y="31"/>
                      </a:lnTo>
                      <a:lnTo>
                        <a:pt x="13" y="31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4" y="29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7" y="30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20" y="33"/>
                      </a:lnTo>
                      <a:lnTo>
                        <a:pt x="20" y="33"/>
                      </a:lnTo>
                      <a:lnTo>
                        <a:pt x="20" y="33"/>
                      </a:lnTo>
                      <a:lnTo>
                        <a:pt x="19" y="33"/>
                      </a:lnTo>
                      <a:close/>
                      <a:moveTo>
                        <a:pt x="40" y="24"/>
                      </a:moveTo>
                      <a:lnTo>
                        <a:pt x="41" y="28"/>
                      </a:lnTo>
                      <a:lnTo>
                        <a:pt x="41" y="29"/>
                      </a:lnTo>
                      <a:lnTo>
                        <a:pt x="41" y="33"/>
                      </a:lnTo>
                      <a:lnTo>
                        <a:pt x="41" y="34"/>
                      </a:lnTo>
                      <a:lnTo>
                        <a:pt x="41" y="34"/>
                      </a:lnTo>
                      <a:lnTo>
                        <a:pt x="40" y="34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0" y="33"/>
                      </a:lnTo>
                      <a:lnTo>
                        <a:pt x="40" y="31"/>
                      </a:lnTo>
                      <a:lnTo>
                        <a:pt x="37" y="30"/>
                      </a:lnTo>
                      <a:lnTo>
                        <a:pt x="36" y="30"/>
                      </a:lnTo>
                      <a:lnTo>
                        <a:pt x="36" y="29"/>
                      </a:lnTo>
                      <a:lnTo>
                        <a:pt x="36" y="29"/>
                      </a:lnTo>
                      <a:lnTo>
                        <a:pt x="35" y="29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1" y="27"/>
                      </a:lnTo>
                      <a:lnTo>
                        <a:pt x="30" y="27"/>
                      </a:lnTo>
                      <a:lnTo>
                        <a:pt x="31" y="27"/>
                      </a:lnTo>
                      <a:lnTo>
                        <a:pt x="31" y="27"/>
                      </a:lnTo>
                      <a:lnTo>
                        <a:pt x="33" y="27"/>
                      </a:lnTo>
                      <a:lnTo>
                        <a:pt x="33" y="27"/>
                      </a:lnTo>
                      <a:lnTo>
                        <a:pt x="34" y="27"/>
                      </a:lnTo>
                      <a:lnTo>
                        <a:pt x="35" y="27"/>
                      </a:lnTo>
                      <a:lnTo>
                        <a:pt x="35" y="27"/>
                      </a:lnTo>
                      <a:lnTo>
                        <a:pt x="35" y="27"/>
                      </a:lnTo>
                      <a:lnTo>
                        <a:pt x="35" y="27"/>
                      </a:lnTo>
                      <a:lnTo>
                        <a:pt x="36" y="27"/>
                      </a:lnTo>
                      <a:lnTo>
                        <a:pt x="37" y="27"/>
                      </a:lnTo>
                      <a:lnTo>
                        <a:pt x="37" y="26"/>
                      </a:lnTo>
                      <a:lnTo>
                        <a:pt x="37" y="24"/>
                      </a:lnTo>
                      <a:lnTo>
                        <a:pt x="37" y="24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38" y="23"/>
                      </a:lnTo>
                      <a:lnTo>
                        <a:pt x="40" y="23"/>
                      </a:lnTo>
                      <a:lnTo>
                        <a:pt x="40" y="24"/>
                      </a:lnTo>
                      <a:lnTo>
                        <a:pt x="40" y="24"/>
                      </a:lnTo>
                      <a:close/>
                      <a:moveTo>
                        <a:pt x="7" y="19"/>
                      </a:moveTo>
                      <a:lnTo>
                        <a:pt x="7" y="19"/>
                      </a:lnTo>
                      <a:lnTo>
                        <a:pt x="7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5" y="8"/>
                      </a:lnTo>
                      <a:lnTo>
                        <a:pt x="5" y="9"/>
                      </a:lnTo>
                      <a:lnTo>
                        <a:pt x="6" y="12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 83"/>
                <p:cNvSpPr>
                  <a:spLocks noEditPoints="1"/>
                </p:cNvSpPr>
                <p:nvPr/>
              </p:nvSpPr>
              <p:spPr bwMode="auto">
                <a:xfrm>
                  <a:off x="3728626" y="3184500"/>
                  <a:ext cx="417316" cy="363546"/>
                </a:xfrm>
                <a:custGeom>
                  <a:avLst/>
                  <a:gdLst>
                    <a:gd name="T0" fmla="*/ 22 w 86"/>
                    <a:gd name="T1" fmla="*/ 79 h 79"/>
                    <a:gd name="T2" fmla="*/ 21 w 86"/>
                    <a:gd name="T3" fmla="*/ 77 h 79"/>
                    <a:gd name="T4" fmla="*/ 24 w 86"/>
                    <a:gd name="T5" fmla="*/ 77 h 79"/>
                    <a:gd name="T6" fmla="*/ 29 w 86"/>
                    <a:gd name="T7" fmla="*/ 76 h 79"/>
                    <a:gd name="T8" fmla="*/ 32 w 86"/>
                    <a:gd name="T9" fmla="*/ 71 h 79"/>
                    <a:gd name="T10" fmla="*/ 35 w 86"/>
                    <a:gd name="T11" fmla="*/ 75 h 79"/>
                    <a:gd name="T12" fmla="*/ 34 w 86"/>
                    <a:gd name="T13" fmla="*/ 78 h 79"/>
                    <a:gd name="T14" fmla="*/ 54 w 86"/>
                    <a:gd name="T15" fmla="*/ 63 h 79"/>
                    <a:gd name="T16" fmla="*/ 58 w 86"/>
                    <a:gd name="T17" fmla="*/ 67 h 79"/>
                    <a:gd name="T18" fmla="*/ 60 w 86"/>
                    <a:gd name="T19" fmla="*/ 68 h 79"/>
                    <a:gd name="T20" fmla="*/ 61 w 86"/>
                    <a:gd name="T21" fmla="*/ 68 h 79"/>
                    <a:gd name="T22" fmla="*/ 62 w 86"/>
                    <a:gd name="T23" fmla="*/ 71 h 79"/>
                    <a:gd name="T24" fmla="*/ 62 w 86"/>
                    <a:gd name="T25" fmla="*/ 72 h 79"/>
                    <a:gd name="T26" fmla="*/ 60 w 86"/>
                    <a:gd name="T27" fmla="*/ 75 h 79"/>
                    <a:gd name="T28" fmla="*/ 56 w 86"/>
                    <a:gd name="T29" fmla="*/ 75 h 79"/>
                    <a:gd name="T30" fmla="*/ 53 w 86"/>
                    <a:gd name="T31" fmla="*/ 71 h 79"/>
                    <a:gd name="T32" fmla="*/ 51 w 86"/>
                    <a:gd name="T33" fmla="*/ 69 h 79"/>
                    <a:gd name="T34" fmla="*/ 53 w 86"/>
                    <a:gd name="T35" fmla="*/ 65 h 79"/>
                    <a:gd name="T36" fmla="*/ 53 w 86"/>
                    <a:gd name="T37" fmla="*/ 63 h 79"/>
                    <a:gd name="T38" fmla="*/ 53 w 86"/>
                    <a:gd name="T39" fmla="*/ 61 h 79"/>
                    <a:gd name="T40" fmla="*/ 72 w 86"/>
                    <a:gd name="T41" fmla="*/ 61 h 79"/>
                    <a:gd name="T42" fmla="*/ 72 w 86"/>
                    <a:gd name="T43" fmla="*/ 67 h 79"/>
                    <a:gd name="T44" fmla="*/ 71 w 86"/>
                    <a:gd name="T45" fmla="*/ 68 h 79"/>
                    <a:gd name="T46" fmla="*/ 69 w 86"/>
                    <a:gd name="T47" fmla="*/ 65 h 79"/>
                    <a:gd name="T48" fmla="*/ 69 w 86"/>
                    <a:gd name="T49" fmla="*/ 63 h 79"/>
                    <a:gd name="T50" fmla="*/ 70 w 86"/>
                    <a:gd name="T51" fmla="*/ 61 h 79"/>
                    <a:gd name="T52" fmla="*/ 71 w 86"/>
                    <a:gd name="T53" fmla="*/ 61 h 79"/>
                    <a:gd name="T54" fmla="*/ 84 w 86"/>
                    <a:gd name="T55" fmla="*/ 32 h 79"/>
                    <a:gd name="T56" fmla="*/ 86 w 86"/>
                    <a:gd name="T57" fmla="*/ 34 h 79"/>
                    <a:gd name="T58" fmla="*/ 86 w 86"/>
                    <a:gd name="T59" fmla="*/ 36 h 79"/>
                    <a:gd name="T60" fmla="*/ 81 w 86"/>
                    <a:gd name="T61" fmla="*/ 39 h 79"/>
                    <a:gd name="T62" fmla="*/ 77 w 86"/>
                    <a:gd name="T63" fmla="*/ 36 h 79"/>
                    <a:gd name="T64" fmla="*/ 78 w 86"/>
                    <a:gd name="T65" fmla="*/ 30 h 79"/>
                    <a:gd name="T66" fmla="*/ 36 w 86"/>
                    <a:gd name="T67" fmla="*/ 18 h 79"/>
                    <a:gd name="T68" fmla="*/ 42 w 86"/>
                    <a:gd name="T69" fmla="*/ 20 h 79"/>
                    <a:gd name="T70" fmla="*/ 35 w 86"/>
                    <a:gd name="T71" fmla="*/ 20 h 79"/>
                    <a:gd name="T72" fmla="*/ 32 w 86"/>
                    <a:gd name="T73" fmla="*/ 21 h 79"/>
                    <a:gd name="T74" fmla="*/ 31 w 86"/>
                    <a:gd name="T75" fmla="*/ 20 h 79"/>
                    <a:gd name="T76" fmla="*/ 33 w 86"/>
                    <a:gd name="T77" fmla="*/ 18 h 79"/>
                    <a:gd name="T78" fmla="*/ 79 w 86"/>
                    <a:gd name="T79" fmla="*/ 16 h 79"/>
                    <a:gd name="T80" fmla="*/ 79 w 86"/>
                    <a:gd name="T81" fmla="*/ 18 h 79"/>
                    <a:gd name="T82" fmla="*/ 77 w 86"/>
                    <a:gd name="T83" fmla="*/ 15 h 79"/>
                    <a:gd name="T84" fmla="*/ 76 w 86"/>
                    <a:gd name="T85" fmla="*/ 13 h 79"/>
                    <a:gd name="T86" fmla="*/ 78 w 86"/>
                    <a:gd name="T87" fmla="*/ 11 h 79"/>
                    <a:gd name="T88" fmla="*/ 78 w 86"/>
                    <a:gd name="T89" fmla="*/ 12 h 79"/>
                    <a:gd name="T90" fmla="*/ 14 w 86"/>
                    <a:gd name="T91" fmla="*/ 11 h 79"/>
                    <a:gd name="T92" fmla="*/ 15 w 86"/>
                    <a:gd name="T93" fmla="*/ 12 h 79"/>
                    <a:gd name="T94" fmla="*/ 12 w 86"/>
                    <a:gd name="T95" fmla="*/ 14 h 79"/>
                    <a:gd name="T96" fmla="*/ 8 w 86"/>
                    <a:gd name="T97" fmla="*/ 13 h 79"/>
                    <a:gd name="T98" fmla="*/ 11 w 86"/>
                    <a:gd name="T99" fmla="*/ 11 h 79"/>
                    <a:gd name="T100" fmla="*/ 14 w 86"/>
                    <a:gd name="T101" fmla="*/ 9 h 79"/>
                    <a:gd name="T102" fmla="*/ 11 w 86"/>
                    <a:gd name="T103" fmla="*/ 2 h 79"/>
                    <a:gd name="T104" fmla="*/ 12 w 86"/>
                    <a:gd name="T105" fmla="*/ 4 h 79"/>
                    <a:gd name="T106" fmla="*/ 10 w 86"/>
                    <a:gd name="T107" fmla="*/ 6 h 79"/>
                    <a:gd name="T108" fmla="*/ 3 w 86"/>
                    <a:gd name="T109" fmla="*/ 9 h 79"/>
                    <a:gd name="T110" fmla="*/ 1 w 86"/>
                    <a:gd name="T111" fmla="*/ 6 h 79"/>
                    <a:gd name="T112" fmla="*/ 1 w 86"/>
                    <a:gd name="T113" fmla="*/ 4 h 79"/>
                    <a:gd name="T114" fmla="*/ 6 w 86"/>
                    <a:gd name="T115" fmla="*/ 1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6" h="79">
                      <a:moveTo>
                        <a:pt x="24" y="78"/>
                      </a:moveTo>
                      <a:lnTo>
                        <a:pt x="24" y="78"/>
                      </a:lnTo>
                      <a:lnTo>
                        <a:pt x="22" y="78"/>
                      </a:lnTo>
                      <a:lnTo>
                        <a:pt x="22" y="79"/>
                      </a:lnTo>
                      <a:lnTo>
                        <a:pt x="22" y="79"/>
                      </a:lnTo>
                      <a:lnTo>
                        <a:pt x="22" y="79"/>
                      </a:lnTo>
                      <a:lnTo>
                        <a:pt x="22" y="79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8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7"/>
                      </a:lnTo>
                      <a:lnTo>
                        <a:pt x="21" y="76"/>
                      </a:lnTo>
                      <a:lnTo>
                        <a:pt x="22" y="76"/>
                      </a:lnTo>
                      <a:lnTo>
                        <a:pt x="22" y="76"/>
                      </a:lnTo>
                      <a:lnTo>
                        <a:pt x="22" y="76"/>
                      </a:lnTo>
                      <a:lnTo>
                        <a:pt x="24" y="77"/>
                      </a:lnTo>
                      <a:lnTo>
                        <a:pt x="24" y="77"/>
                      </a:lnTo>
                      <a:lnTo>
                        <a:pt x="24" y="78"/>
                      </a:lnTo>
                      <a:close/>
                      <a:moveTo>
                        <a:pt x="34" y="78"/>
                      </a:moveTo>
                      <a:lnTo>
                        <a:pt x="33" y="78"/>
                      </a:lnTo>
                      <a:lnTo>
                        <a:pt x="32" y="78"/>
                      </a:lnTo>
                      <a:lnTo>
                        <a:pt x="31" y="78"/>
                      </a:lnTo>
                      <a:lnTo>
                        <a:pt x="29" y="76"/>
                      </a:lnTo>
                      <a:lnTo>
                        <a:pt x="28" y="76"/>
                      </a:lnTo>
                      <a:lnTo>
                        <a:pt x="28" y="75"/>
                      </a:lnTo>
                      <a:lnTo>
                        <a:pt x="28" y="75"/>
                      </a:lnTo>
                      <a:lnTo>
                        <a:pt x="29" y="74"/>
                      </a:lnTo>
                      <a:lnTo>
                        <a:pt x="29" y="72"/>
                      </a:lnTo>
                      <a:lnTo>
                        <a:pt x="31" y="72"/>
                      </a:lnTo>
                      <a:lnTo>
                        <a:pt x="32" y="71"/>
                      </a:lnTo>
                      <a:lnTo>
                        <a:pt x="33" y="71"/>
                      </a:lnTo>
                      <a:lnTo>
                        <a:pt x="33" y="71"/>
                      </a:lnTo>
                      <a:lnTo>
                        <a:pt x="34" y="71"/>
                      </a:lnTo>
                      <a:lnTo>
                        <a:pt x="34" y="71"/>
                      </a:lnTo>
                      <a:lnTo>
                        <a:pt x="35" y="72"/>
                      </a:lnTo>
                      <a:lnTo>
                        <a:pt x="35" y="74"/>
                      </a:lnTo>
                      <a:lnTo>
                        <a:pt x="35" y="75"/>
                      </a:lnTo>
                      <a:lnTo>
                        <a:pt x="35" y="75"/>
                      </a:lnTo>
                      <a:lnTo>
                        <a:pt x="35" y="76"/>
                      </a:lnTo>
                      <a:lnTo>
                        <a:pt x="35" y="76"/>
                      </a:lnTo>
                      <a:lnTo>
                        <a:pt x="35" y="76"/>
                      </a:lnTo>
                      <a:lnTo>
                        <a:pt x="35" y="77"/>
                      </a:lnTo>
                      <a:lnTo>
                        <a:pt x="35" y="77"/>
                      </a:lnTo>
                      <a:lnTo>
                        <a:pt x="34" y="78"/>
                      </a:lnTo>
                      <a:close/>
                      <a:moveTo>
                        <a:pt x="53" y="62"/>
                      </a:moveTo>
                      <a:lnTo>
                        <a:pt x="53" y="62"/>
                      </a:lnTo>
                      <a:lnTo>
                        <a:pt x="54" y="62"/>
                      </a:lnTo>
                      <a:lnTo>
                        <a:pt x="54" y="62"/>
                      </a:lnTo>
                      <a:lnTo>
                        <a:pt x="54" y="62"/>
                      </a:lnTo>
                      <a:lnTo>
                        <a:pt x="54" y="63"/>
                      </a:lnTo>
                      <a:lnTo>
                        <a:pt x="54" y="63"/>
                      </a:lnTo>
                      <a:lnTo>
                        <a:pt x="55" y="64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57" y="65"/>
                      </a:lnTo>
                      <a:lnTo>
                        <a:pt x="58" y="67"/>
                      </a:lnTo>
                      <a:lnTo>
                        <a:pt x="58" y="67"/>
                      </a:lnTo>
                      <a:lnTo>
                        <a:pt x="60" y="67"/>
                      </a:lnTo>
                      <a:lnTo>
                        <a:pt x="60" y="67"/>
                      </a:lnTo>
                      <a:lnTo>
                        <a:pt x="60" y="67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60" y="68"/>
                      </a:lnTo>
                      <a:lnTo>
                        <a:pt x="61" y="68"/>
                      </a:lnTo>
                      <a:lnTo>
                        <a:pt x="61" y="68"/>
                      </a:lnTo>
                      <a:lnTo>
                        <a:pt x="61" y="68"/>
                      </a:lnTo>
                      <a:lnTo>
                        <a:pt x="61" y="68"/>
                      </a:lnTo>
                      <a:lnTo>
                        <a:pt x="61" y="68"/>
                      </a:lnTo>
                      <a:lnTo>
                        <a:pt x="62" y="70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2" y="71"/>
                      </a:lnTo>
                      <a:lnTo>
                        <a:pt x="63" y="71"/>
                      </a:ln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62" y="72"/>
                      </a:lnTo>
                      <a:lnTo>
                        <a:pt x="62" y="74"/>
                      </a:lnTo>
                      <a:lnTo>
                        <a:pt x="62" y="74"/>
                      </a:lnTo>
                      <a:lnTo>
                        <a:pt x="61" y="75"/>
                      </a:lnTo>
                      <a:lnTo>
                        <a:pt x="61" y="75"/>
                      </a:lnTo>
                      <a:lnTo>
                        <a:pt x="61" y="75"/>
                      </a:lnTo>
                      <a:lnTo>
                        <a:pt x="61" y="75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60" y="75"/>
                      </a:lnTo>
                      <a:lnTo>
                        <a:pt x="58" y="75"/>
                      </a:lnTo>
                      <a:lnTo>
                        <a:pt x="57" y="75"/>
                      </a:lnTo>
                      <a:lnTo>
                        <a:pt x="57" y="75"/>
                      </a:lnTo>
                      <a:lnTo>
                        <a:pt x="56" y="75"/>
                      </a:lnTo>
                      <a:lnTo>
                        <a:pt x="55" y="75"/>
                      </a:lnTo>
                      <a:lnTo>
                        <a:pt x="54" y="74"/>
                      </a:lnTo>
                      <a:lnTo>
                        <a:pt x="54" y="72"/>
                      </a:lnTo>
                      <a:lnTo>
                        <a:pt x="54" y="71"/>
                      </a:lnTo>
                      <a:lnTo>
                        <a:pt x="53" y="71"/>
                      </a:lnTo>
                      <a:lnTo>
                        <a:pt x="53" y="71"/>
                      </a:lnTo>
                      <a:lnTo>
                        <a:pt x="53" y="71"/>
                      </a:lnTo>
                      <a:lnTo>
                        <a:pt x="53" y="71"/>
                      </a:lnTo>
                      <a:lnTo>
                        <a:pt x="51" y="70"/>
                      </a:lnTo>
                      <a:lnTo>
                        <a:pt x="51" y="70"/>
                      </a:lnTo>
                      <a:lnTo>
                        <a:pt x="51" y="70"/>
                      </a:lnTo>
                      <a:lnTo>
                        <a:pt x="51" y="70"/>
                      </a:lnTo>
                      <a:lnTo>
                        <a:pt x="51" y="69"/>
                      </a:lnTo>
                      <a:lnTo>
                        <a:pt x="51" y="69"/>
                      </a:lnTo>
                      <a:lnTo>
                        <a:pt x="51" y="68"/>
                      </a:lnTo>
                      <a:lnTo>
                        <a:pt x="53" y="68"/>
                      </a:lnTo>
                      <a:lnTo>
                        <a:pt x="51" y="68"/>
                      </a:lnTo>
                      <a:lnTo>
                        <a:pt x="51" y="67"/>
                      </a:lnTo>
                      <a:lnTo>
                        <a:pt x="51" y="67"/>
                      </a:lnTo>
                      <a:lnTo>
                        <a:pt x="53" y="67"/>
                      </a:lnTo>
                      <a:lnTo>
                        <a:pt x="53" y="65"/>
                      </a:lnTo>
                      <a:lnTo>
                        <a:pt x="53" y="65"/>
                      </a:lnTo>
                      <a:lnTo>
                        <a:pt x="53" y="65"/>
                      </a:lnTo>
                      <a:lnTo>
                        <a:pt x="53" y="64"/>
                      </a:lnTo>
                      <a:lnTo>
                        <a:pt x="53" y="64"/>
                      </a:lnTo>
                      <a:lnTo>
                        <a:pt x="53" y="64"/>
                      </a:lnTo>
                      <a:lnTo>
                        <a:pt x="53" y="64"/>
                      </a:lnTo>
                      <a:lnTo>
                        <a:pt x="53" y="63"/>
                      </a:lnTo>
                      <a:lnTo>
                        <a:pt x="51" y="63"/>
                      </a:lnTo>
                      <a:lnTo>
                        <a:pt x="51" y="63"/>
                      </a:lnTo>
                      <a:lnTo>
                        <a:pt x="51" y="62"/>
                      </a:lnTo>
                      <a:lnTo>
                        <a:pt x="53" y="62"/>
                      </a:lnTo>
                      <a:lnTo>
                        <a:pt x="51" y="62"/>
                      </a:lnTo>
                      <a:lnTo>
                        <a:pt x="51" y="62"/>
                      </a:lnTo>
                      <a:lnTo>
                        <a:pt x="53" y="61"/>
                      </a:lnTo>
                      <a:lnTo>
                        <a:pt x="53" y="61"/>
                      </a:lnTo>
                      <a:lnTo>
                        <a:pt x="53" y="62"/>
                      </a:lnTo>
                      <a:lnTo>
                        <a:pt x="53" y="62"/>
                      </a:lnTo>
                      <a:lnTo>
                        <a:pt x="53" y="62"/>
                      </a:lnTo>
                      <a:close/>
                      <a:moveTo>
                        <a:pt x="71" y="61"/>
                      </a:moveTo>
                      <a:lnTo>
                        <a:pt x="71" y="62"/>
                      </a:lnTo>
                      <a:lnTo>
                        <a:pt x="72" y="61"/>
                      </a:lnTo>
                      <a:lnTo>
                        <a:pt x="72" y="62"/>
                      </a:lnTo>
                      <a:lnTo>
                        <a:pt x="72" y="62"/>
                      </a:lnTo>
                      <a:lnTo>
                        <a:pt x="72" y="62"/>
                      </a:lnTo>
                      <a:lnTo>
                        <a:pt x="72" y="63"/>
                      </a:lnTo>
                      <a:lnTo>
                        <a:pt x="74" y="65"/>
                      </a:lnTo>
                      <a:lnTo>
                        <a:pt x="74" y="65"/>
                      </a:lnTo>
                      <a:lnTo>
                        <a:pt x="72" y="67"/>
                      </a:lnTo>
                      <a:lnTo>
                        <a:pt x="72" y="67"/>
                      </a:lnTo>
                      <a:lnTo>
                        <a:pt x="72" y="67"/>
                      </a:lnTo>
                      <a:lnTo>
                        <a:pt x="71" y="67"/>
                      </a:lnTo>
                      <a:lnTo>
                        <a:pt x="71" y="68"/>
                      </a:lnTo>
                      <a:lnTo>
                        <a:pt x="71" y="68"/>
                      </a:lnTo>
                      <a:lnTo>
                        <a:pt x="71" y="68"/>
                      </a:lnTo>
                      <a:lnTo>
                        <a:pt x="71" y="68"/>
                      </a:lnTo>
                      <a:lnTo>
                        <a:pt x="70" y="68"/>
                      </a:lnTo>
                      <a:lnTo>
                        <a:pt x="70" y="68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7"/>
                      </a:lnTo>
                      <a:lnTo>
                        <a:pt x="69" y="65"/>
                      </a:lnTo>
                      <a:lnTo>
                        <a:pt x="69" y="65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69" y="64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3"/>
                      </a:lnTo>
                      <a:lnTo>
                        <a:pt x="69" y="62"/>
                      </a:lnTo>
                      <a:lnTo>
                        <a:pt x="70" y="62"/>
                      </a:lnTo>
                      <a:lnTo>
                        <a:pt x="70" y="62"/>
                      </a:lnTo>
                      <a:lnTo>
                        <a:pt x="70" y="62"/>
                      </a:lnTo>
                      <a:lnTo>
                        <a:pt x="70" y="61"/>
                      </a:lnTo>
                      <a:lnTo>
                        <a:pt x="70" y="61"/>
                      </a:lnTo>
                      <a:lnTo>
                        <a:pt x="70" y="61"/>
                      </a:lnTo>
                      <a:lnTo>
                        <a:pt x="70" y="61"/>
                      </a:lnTo>
                      <a:lnTo>
                        <a:pt x="70" y="61"/>
                      </a:lnTo>
                      <a:lnTo>
                        <a:pt x="70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lnTo>
                        <a:pt x="71" y="61"/>
                      </a:lnTo>
                      <a:close/>
                      <a:moveTo>
                        <a:pt x="81" y="32"/>
                      </a:moveTo>
                      <a:lnTo>
                        <a:pt x="82" y="32"/>
                      </a:lnTo>
                      <a:lnTo>
                        <a:pt x="82" y="32"/>
                      </a:lnTo>
                      <a:lnTo>
                        <a:pt x="82" y="30"/>
                      </a:lnTo>
                      <a:lnTo>
                        <a:pt x="83" y="30"/>
                      </a:lnTo>
                      <a:lnTo>
                        <a:pt x="84" y="32"/>
                      </a:lnTo>
                      <a:lnTo>
                        <a:pt x="85" y="32"/>
                      </a:lnTo>
                      <a:lnTo>
                        <a:pt x="85" y="32"/>
                      </a:lnTo>
                      <a:lnTo>
                        <a:pt x="85" y="32"/>
                      </a:lnTo>
                      <a:lnTo>
                        <a:pt x="85" y="33"/>
                      </a:lnTo>
                      <a:lnTo>
                        <a:pt x="85" y="33"/>
                      </a:lnTo>
                      <a:lnTo>
                        <a:pt x="86" y="33"/>
                      </a:lnTo>
                      <a:lnTo>
                        <a:pt x="86" y="34"/>
                      </a:lnTo>
                      <a:lnTo>
                        <a:pt x="86" y="35"/>
                      </a:lnTo>
                      <a:lnTo>
                        <a:pt x="86" y="35"/>
                      </a:lnTo>
                      <a:lnTo>
                        <a:pt x="86" y="35"/>
                      </a:lnTo>
                      <a:lnTo>
                        <a:pt x="86" y="35"/>
                      </a:lnTo>
                      <a:lnTo>
                        <a:pt x="86" y="35"/>
                      </a:lnTo>
                      <a:lnTo>
                        <a:pt x="86" y="35"/>
                      </a:lnTo>
                      <a:lnTo>
                        <a:pt x="86" y="36"/>
                      </a:lnTo>
                      <a:lnTo>
                        <a:pt x="86" y="36"/>
                      </a:lnTo>
                      <a:lnTo>
                        <a:pt x="85" y="36"/>
                      </a:lnTo>
                      <a:lnTo>
                        <a:pt x="84" y="39"/>
                      </a:lnTo>
                      <a:lnTo>
                        <a:pt x="83" y="39"/>
                      </a:lnTo>
                      <a:lnTo>
                        <a:pt x="82" y="39"/>
                      </a:lnTo>
                      <a:lnTo>
                        <a:pt x="81" y="39"/>
                      </a:lnTo>
                      <a:lnTo>
                        <a:pt x="81" y="39"/>
                      </a:lnTo>
                      <a:lnTo>
                        <a:pt x="79" y="39"/>
                      </a:lnTo>
                      <a:lnTo>
                        <a:pt x="79" y="39"/>
                      </a:lnTo>
                      <a:lnTo>
                        <a:pt x="79" y="39"/>
                      </a:lnTo>
                      <a:lnTo>
                        <a:pt x="78" y="37"/>
                      </a:lnTo>
                      <a:lnTo>
                        <a:pt x="77" y="37"/>
                      </a:lnTo>
                      <a:lnTo>
                        <a:pt x="77" y="37"/>
                      </a:lnTo>
                      <a:lnTo>
                        <a:pt x="77" y="36"/>
                      </a:lnTo>
                      <a:lnTo>
                        <a:pt x="77" y="35"/>
                      </a:lnTo>
                      <a:lnTo>
                        <a:pt x="77" y="35"/>
                      </a:lnTo>
                      <a:lnTo>
                        <a:pt x="78" y="35"/>
                      </a:lnTo>
                      <a:lnTo>
                        <a:pt x="78" y="34"/>
                      </a:lnTo>
                      <a:lnTo>
                        <a:pt x="78" y="32"/>
                      </a:lnTo>
                      <a:lnTo>
                        <a:pt x="78" y="30"/>
                      </a:lnTo>
                      <a:lnTo>
                        <a:pt x="78" y="30"/>
                      </a:lnTo>
                      <a:lnTo>
                        <a:pt x="79" y="30"/>
                      </a:lnTo>
                      <a:lnTo>
                        <a:pt x="79" y="32"/>
                      </a:lnTo>
                      <a:lnTo>
                        <a:pt x="79" y="32"/>
                      </a:lnTo>
                      <a:lnTo>
                        <a:pt x="81" y="32"/>
                      </a:lnTo>
                      <a:close/>
                      <a:moveTo>
                        <a:pt x="34" y="19"/>
                      </a:moveTo>
                      <a:lnTo>
                        <a:pt x="35" y="19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8" y="19"/>
                      </a:lnTo>
                      <a:lnTo>
                        <a:pt x="39" y="19"/>
                      </a:lnTo>
                      <a:lnTo>
                        <a:pt x="41" y="19"/>
                      </a:lnTo>
                      <a:lnTo>
                        <a:pt x="41" y="19"/>
                      </a:lnTo>
                      <a:lnTo>
                        <a:pt x="42" y="20"/>
                      </a:lnTo>
                      <a:lnTo>
                        <a:pt x="42" y="20"/>
                      </a:lnTo>
                      <a:lnTo>
                        <a:pt x="42" y="20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40" y="21"/>
                      </a:lnTo>
                      <a:lnTo>
                        <a:pt x="38" y="20"/>
                      </a:lnTo>
                      <a:lnTo>
                        <a:pt x="36" y="20"/>
                      </a:lnTo>
                      <a:lnTo>
                        <a:pt x="35" y="20"/>
                      </a:lnTo>
                      <a:lnTo>
                        <a:pt x="34" y="21"/>
                      </a:lnTo>
                      <a:lnTo>
                        <a:pt x="34" y="22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33" y="22"/>
                      </a:lnTo>
                      <a:lnTo>
                        <a:pt x="33" y="22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2" y="21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1" y="20"/>
                      </a:lnTo>
                      <a:lnTo>
                        <a:pt x="31" y="19"/>
                      </a:lnTo>
                      <a:lnTo>
                        <a:pt x="29" y="19"/>
                      </a:lnTo>
                      <a:lnTo>
                        <a:pt x="31" y="18"/>
                      </a:lnTo>
                      <a:lnTo>
                        <a:pt x="32" y="18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4" y="18"/>
                      </a:lnTo>
                      <a:lnTo>
                        <a:pt x="34" y="19"/>
                      </a:lnTo>
                      <a:close/>
                      <a:moveTo>
                        <a:pt x="78" y="15"/>
                      </a:moveTo>
                      <a:lnTo>
                        <a:pt x="79" y="15"/>
                      </a:lnTo>
                      <a:lnTo>
                        <a:pt x="79" y="15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6"/>
                      </a:lnTo>
                      <a:lnTo>
                        <a:pt x="79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8" y="18"/>
                      </a:lnTo>
                      <a:lnTo>
                        <a:pt x="79" y="18"/>
                      </a:lnTo>
                      <a:lnTo>
                        <a:pt x="79" y="19"/>
                      </a:lnTo>
                      <a:lnTo>
                        <a:pt x="78" y="19"/>
                      </a:lnTo>
                      <a:lnTo>
                        <a:pt x="78" y="19"/>
                      </a:lnTo>
                      <a:lnTo>
                        <a:pt x="78" y="19"/>
                      </a:lnTo>
                      <a:lnTo>
                        <a:pt x="78" y="19"/>
                      </a:lnTo>
                      <a:lnTo>
                        <a:pt x="77" y="16"/>
                      </a:lnTo>
                      <a:lnTo>
                        <a:pt x="77" y="15"/>
                      </a:lnTo>
                      <a:lnTo>
                        <a:pt x="76" y="15"/>
                      </a:lnTo>
                      <a:lnTo>
                        <a:pt x="76" y="15"/>
                      </a:lnTo>
                      <a:lnTo>
                        <a:pt x="76" y="14"/>
                      </a:lnTo>
                      <a:lnTo>
                        <a:pt x="76" y="14"/>
                      </a:lnTo>
                      <a:lnTo>
                        <a:pt x="76" y="14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76" y="12"/>
                      </a:lnTo>
                      <a:lnTo>
                        <a:pt x="76" y="11"/>
                      </a:lnTo>
                      <a:lnTo>
                        <a:pt x="78" y="11"/>
                      </a:lnTo>
                      <a:lnTo>
                        <a:pt x="78" y="11"/>
                      </a:lnTo>
                      <a:lnTo>
                        <a:pt x="78" y="11"/>
                      </a:lnTo>
                      <a:lnTo>
                        <a:pt x="78" y="11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8" y="12"/>
                      </a:lnTo>
                      <a:lnTo>
                        <a:pt x="78" y="14"/>
                      </a:lnTo>
                      <a:lnTo>
                        <a:pt x="78" y="15"/>
                      </a:lnTo>
                      <a:lnTo>
                        <a:pt x="78" y="15"/>
                      </a:lnTo>
                      <a:close/>
                      <a:moveTo>
                        <a:pt x="14" y="9"/>
                      </a:move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4" y="13"/>
                      </a:lnTo>
                      <a:lnTo>
                        <a:pt x="13" y="13"/>
                      </a:lnTo>
                      <a:lnTo>
                        <a:pt x="13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8" y="13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1" y="11"/>
                      </a:lnTo>
                      <a:lnTo>
                        <a:pt x="12" y="11"/>
                      </a:lnTo>
                      <a:lnTo>
                        <a:pt x="11" y="11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3" y="9"/>
                      </a:lnTo>
                      <a:lnTo>
                        <a:pt x="14" y="9"/>
                      </a:lnTo>
                      <a:close/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7" y="7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 84"/>
                <p:cNvSpPr/>
                <p:nvPr/>
              </p:nvSpPr>
              <p:spPr bwMode="auto">
                <a:xfrm>
                  <a:off x="7260614" y="3502803"/>
                  <a:ext cx="85725" cy="90487"/>
                </a:xfrm>
                <a:custGeom>
                  <a:avLst/>
                  <a:gdLst>
                    <a:gd name="T0" fmla="*/ 37 w 54"/>
                    <a:gd name="T1" fmla="*/ 55 h 57"/>
                    <a:gd name="T2" fmla="*/ 35 w 54"/>
                    <a:gd name="T3" fmla="*/ 56 h 57"/>
                    <a:gd name="T4" fmla="*/ 32 w 54"/>
                    <a:gd name="T5" fmla="*/ 55 h 57"/>
                    <a:gd name="T6" fmla="*/ 28 w 54"/>
                    <a:gd name="T7" fmla="*/ 52 h 57"/>
                    <a:gd name="T8" fmla="*/ 21 w 54"/>
                    <a:gd name="T9" fmla="*/ 55 h 57"/>
                    <a:gd name="T10" fmla="*/ 19 w 54"/>
                    <a:gd name="T11" fmla="*/ 55 h 57"/>
                    <a:gd name="T12" fmla="*/ 17 w 54"/>
                    <a:gd name="T13" fmla="*/ 55 h 57"/>
                    <a:gd name="T14" fmla="*/ 13 w 54"/>
                    <a:gd name="T15" fmla="*/ 55 h 57"/>
                    <a:gd name="T16" fmla="*/ 8 w 54"/>
                    <a:gd name="T17" fmla="*/ 57 h 57"/>
                    <a:gd name="T18" fmla="*/ 6 w 54"/>
                    <a:gd name="T19" fmla="*/ 57 h 57"/>
                    <a:gd name="T20" fmla="*/ 5 w 54"/>
                    <a:gd name="T21" fmla="*/ 56 h 57"/>
                    <a:gd name="T22" fmla="*/ 0 w 54"/>
                    <a:gd name="T23" fmla="*/ 55 h 57"/>
                    <a:gd name="T24" fmla="*/ 3 w 54"/>
                    <a:gd name="T25" fmla="*/ 50 h 57"/>
                    <a:gd name="T26" fmla="*/ 1 w 54"/>
                    <a:gd name="T27" fmla="*/ 45 h 57"/>
                    <a:gd name="T28" fmla="*/ 0 w 54"/>
                    <a:gd name="T29" fmla="*/ 37 h 57"/>
                    <a:gd name="T30" fmla="*/ 3 w 54"/>
                    <a:gd name="T31" fmla="*/ 30 h 57"/>
                    <a:gd name="T32" fmla="*/ 5 w 54"/>
                    <a:gd name="T33" fmla="*/ 29 h 57"/>
                    <a:gd name="T34" fmla="*/ 6 w 54"/>
                    <a:gd name="T35" fmla="*/ 28 h 57"/>
                    <a:gd name="T36" fmla="*/ 12 w 54"/>
                    <a:gd name="T37" fmla="*/ 20 h 57"/>
                    <a:gd name="T38" fmla="*/ 18 w 54"/>
                    <a:gd name="T39" fmla="*/ 12 h 57"/>
                    <a:gd name="T40" fmla="*/ 22 w 54"/>
                    <a:gd name="T41" fmla="*/ 6 h 57"/>
                    <a:gd name="T42" fmla="*/ 30 w 54"/>
                    <a:gd name="T43" fmla="*/ 10 h 57"/>
                    <a:gd name="T44" fmla="*/ 33 w 54"/>
                    <a:gd name="T45" fmla="*/ 9 h 57"/>
                    <a:gd name="T46" fmla="*/ 34 w 54"/>
                    <a:gd name="T47" fmla="*/ 7 h 57"/>
                    <a:gd name="T48" fmla="*/ 36 w 54"/>
                    <a:gd name="T49" fmla="*/ 2 h 57"/>
                    <a:gd name="T50" fmla="*/ 44 w 54"/>
                    <a:gd name="T51" fmla="*/ 0 h 57"/>
                    <a:gd name="T52" fmla="*/ 46 w 54"/>
                    <a:gd name="T53" fmla="*/ 2 h 57"/>
                    <a:gd name="T54" fmla="*/ 50 w 54"/>
                    <a:gd name="T55" fmla="*/ 7 h 57"/>
                    <a:gd name="T56" fmla="*/ 51 w 54"/>
                    <a:gd name="T57" fmla="*/ 9 h 57"/>
                    <a:gd name="T58" fmla="*/ 51 w 54"/>
                    <a:gd name="T59" fmla="*/ 10 h 57"/>
                    <a:gd name="T60" fmla="*/ 54 w 54"/>
                    <a:gd name="T61" fmla="*/ 15 h 57"/>
                    <a:gd name="T62" fmla="*/ 54 w 54"/>
                    <a:gd name="T63" fmla="*/ 21 h 57"/>
                    <a:gd name="T64" fmla="*/ 51 w 54"/>
                    <a:gd name="T65" fmla="*/ 23 h 57"/>
                    <a:gd name="T66" fmla="*/ 47 w 54"/>
                    <a:gd name="T67" fmla="*/ 24 h 57"/>
                    <a:gd name="T68" fmla="*/ 43 w 54"/>
                    <a:gd name="T69" fmla="*/ 28 h 57"/>
                    <a:gd name="T70" fmla="*/ 42 w 54"/>
                    <a:gd name="T71" fmla="*/ 28 h 57"/>
                    <a:gd name="T72" fmla="*/ 40 w 54"/>
                    <a:gd name="T73" fmla="*/ 29 h 57"/>
                    <a:gd name="T74" fmla="*/ 37 w 54"/>
                    <a:gd name="T75" fmla="*/ 29 h 57"/>
                    <a:gd name="T76" fmla="*/ 32 w 54"/>
                    <a:gd name="T77" fmla="*/ 33 h 57"/>
                    <a:gd name="T78" fmla="*/ 28 w 54"/>
                    <a:gd name="T79" fmla="*/ 37 h 57"/>
                    <a:gd name="T80" fmla="*/ 26 w 54"/>
                    <a:gd name="T81" fmla="*/ 37 h 57"/>
                    <a:gd name="T82" fmla="*/ 25 w 54"/>
                    <a:gd name="T83" fmla="*/ 36 h 57"/>
                    <a:gd name="T84" fmla="*/ 25 w 54"/>
                    <a:gd name="T85" fmla="*/ 37 h 57"/>
                    <a:gd name="T86" fmla="*/ 26 w 54"/>
                    <a:gd name="T87" fmla="*/ 40 h 57"/>
                    <a:gd name="T88" fmla="*/ 28 w 54"/>
                    <a:gd name="T89" fmla="*/ 40 h 57"/>
                    <a:gd name="T90" fmla="*/ 29 w 54"/>
                    <a:gd name="T91" fmla="*/ 40 h 57"/>
                    <a:gd name="T92" fmla="*/ 29 w 54"/>
                    <a:gd name="T93" fmla="*/ 38 h 57"/>
                    <a:gd name="T94" fmla="*/ 32 w 54"/>
                    <a:gd name="T95" fmla="*/ 37 h 57"/>
                    <a:gd name="T96" fmla="*/ 35 w 54"/>
                    <a:gd name="T97" fmla="*/ 36 h 57"/>
                    <a:gd name="T98" fmla="*/ 36 w 54"/>
                    <a:gd name="T99" fmla="*/ 36 h 57"/>
                    <a:gd name="T100" fmla="*/ 43 w 54"/>
                    <a:gd name="T101" fmla="*/ 36 h 57"/>
                    <a:gd name="T102" fmla="*/ 44 w 54"/>
                    <a:gd name="T103" fmla="*/ 35 h 57"/>
                    <a:gd name="T104" fmla="*/ 46 w 54"/>
                    <a:gd name="T105" fmla="*/ 3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4" h="57">
                      <a:moveTo>
                        <a:pt x="48" y="40"/>
                      </a:moveTo>
                      <a:lnTo>
                        <a:pt x="46" y="42"/>
                      </a:lnTo>
                      <a:lnTo>
                        <a:pt x="37" y="55"/>
                      </a:lnTo>
                      <a:lnTo>
                        <a:pt x="37" y="55"/>
                      </a:lnTo>
                      <a:lnTo>
                        <a:pt x="36" y="55"/>
                      </a:lnTo>
                      <a:lnTo>
                        <a:pt x="36" y="56"/>
                      </a:lnTo>
                      <a:lnTo>
                        <a:pt x="36" y="56"/>
                      </a:lnTo>
                      <a:lnTo>
                        <a:pt x="35" y="56"/>
                      </a:lnTo>
                      <a:lnTo>
                        <a:pt x="35" y="56"/>
                      </a:lnTo>
                      <a:lnTo>
                        <a:pt x="33" y="55"/>
                      </a:lnTo>
                      <a:lnTo>
                        <a:pt x="33" y="55"/>
                      </a:lnTo>
                      <a:lnTo>
                        <a:pt x="32" y="55"/>
                      </a:lnTo>
                      <a:lnTo>
                        <a:pt x="32" y="52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28" y="52"/>
                      </a:lnTo>
                      <a:lnTo>
                        <a:pt x="27" y="52"/>
                      </a:lnTo>
                      <a:lnTo>
                        <a:pt x="26" y="52"/>
                      </a:lnTo>
                      <a:lnTo>
                        <a:pt x="24" y="52"/>
                      </a:lnTo>
                      <a:lnTo>
                        <a:pt x="21" y="55"/>
                      </a:lnTo>
                      <a:lnTo>
                        <a:pt x="20" y="55"/>
                      </a:lnTo>
                      <a:lnTo>
                        <a:pt x="20" y="55"/>
                      </a:lnTo>
                      <a:lnTo>
                        <a:pt x="20" y="55"/>
                      </a:lnTo>
                      <a:lnTo>
                        <a:pt x="19" y="55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7" y="55"/>
                      </a:lnTo>
                      <a:lnTo>
                        <a:pt x="17" y="55"/>
                      </a:lnTo>
                      <a:lnTo>
                        <a:pt x="15" y="55"/>
                      </a:lnTo>
                      <a:lnTo>
                        <a:pt x="15" y="55"/>
                      </a:lnTo>
                      <a:lnTo>
                        <a:pt x="14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1" y="56"/>
                      </a:lnTo>
                      <a:lnTo>
                        <a:pt x="10" y="56"/>
                      </a:lnTo>
                      <a:lnTo>
                        <a:pt x="8" y="57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6" y="57"/>
                      </a:lnTo>
                      <a:lnTo>
                        <a:pt x="5" y="56"/>
                      </a:lnTo>
                      <a:lnTo>
                        <a:pt x="1" y="56"/>
                      </a:lnTo>
                      <a:lnTo>
                        <a:pt x="1" y="56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3" y="50"/>
                      </a:lnTo>
                      <a:lnTo>
                        <a:pt x="4" y="49"/>
                      </a:lnTo>
                      <a:lnTo>
                        <a:pt x="5" y="48"/>
                      </a:lnTo>
                      <a:lnTo>
                        <a:pt x="4" y="48"/>
                      </a:lnTo>
                      <a:lnTo>
                        <a:pt x="1" y="45"/>
                      </a:lnTo>
                      <a:lnTo>
                        <a:pt x="1" y="45"/>
                      </a:lnTo>
                      <a:lnTo>
                        <a:pt x="1" y="43"/>
                      </a:lnTo>
                      <a:lnTo>
                        <a:pt x="0" y="40"/>
                      </a:lnTo>
                      <a:lnTo>
                        <a:pt x="0" y="37"/>
                      </a:lnTo>
                      <a:lnTo>
                        <a:pt x="1" y="35"/>
                      </a:lnTo>
                      <a:lnTo>
                        <a:pt x="1" y="31"/>
                      </a:lnTo>
                      <a:lnTo>
                        <a:pt x="3" y="31"/>
                      </a:lnTo>
                      <a:lnTo>
                        <a:pt x="3" y="30"/>
                      </a:lnTo>
                      <a:lnTo>
                        <a:pt x="4" y="30"/>
                      </a:lnTo>
                      <a:lnTo>
                        <a:pt x="4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5" y="29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7" y="27"/>
                      </a:lnTo>
                      <a:lnTo>
                        <a:pt x="10" y="22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8" y="12"/>
                      </a:lnTo>
                      <a:lnTo>
                        <a:pt x="19" y="10"/>
                      </a:lnTo>
                      <a:lnTo>
                        <a:pt x="20" y="7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4" y="6"/>
                      </a:lnTo>
                      <a:lnTo>
                        <a:pt x="25" y="7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2" y="10"/>
                      </a:lnTo>
                      <a:lnTo>
                        <a:pt x="32" y="9"/>
                      </a:lnTo>
                      <a:lnTo>
                        <a:pt x="33" y="9"/>
                      </a:lnTo>
                      <a:lnTo>
                        <a:pt x="33" y="9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5" y="5"/>
                      </a:lnTo>
                      <a:lnTo>
                        <a:pt x="35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lnTo>
                        <a:pt x="37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6" y="2"/>
                      </a:lnTo>
                      <a:lnTo>
                        <a:pt x="49" y="6"/>
                      </a:lnTo>
                      <a:lnTo>
                        <a:pt x="49" y="7"/>
                      </a:lnTo>
                      <a:lnTo>
                        <a:pt x="50" y="7"/>
                      </a:lnTo>
                      <a:lnTo>
                        <a:pt x="50" y="7"/>
                      </a:lnTo>
                      <a:lnTo>
                        <a:pt x="50" y="7"/>
                      </a:lnTo>
                      <a:lnTo>
                        <a:pt x="50" y="8"/>
                      </a:lnTo>
                      <a:lnTo>
                        <a:pt x="50" y="8"/>
                      </a:lnTo>
                      <a:lnTo>
                        <a:pt x="51" y="9"/>
                      </a:lnTo>
                      <a:lnTo>
                        <a:pt x="51" y="9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51" y="12"/>
                      </a:lnTo>
                      <a:lnTo>
                        <a:pt x="51" y="13"/>
                      </a:lnTo>
                      <a:lnTo>
                        <a:pt x="53" y="13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7"/>
                      </a:lnTo>
                      <a:lnTo>
                        <a:pt x="54" y="20"/>
                      </a:lnTo>
                      <a:lnTo>
                        <a:pt x="54" y="21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1" y="23"/>
                      </a:lnTo>
                      <a:lnTo>
                        <a:pt x="51" y="23"/>
                      </a:lnTo>
                      <a:lnTo>
                        <a:pt x="50" y="23"/>
                      </a:lnTo>
                      <a:lnTo>
                        <a:pt x="49" y="23"/>
                      </a:lnTo>
                      <a:lnTo>
                        <a:pt x="49" y="24"/>
                      </a:lnTo>
                      <a:lnTo>
                        <a:pt x="47" y="24"/>
                      </a:lnTo>
                      <a:lnTo>
                        <a:pt x="47" y="24"/>
                      </a:lnTo>
                      <a:lnTo>
                        <a:pt x="46" y="24"/>
                      </a:lnTo>
                      <a:lnTo>
                        <a:pt x="43" y="28"/>
                      </a:lnTo>
                      <a:lnTo>
                        <a:pt x="43" y="28"/>
                      </a:lnTo>
                      <a:lnTo>
                        <a:pt x="43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8"/>
                      </a:lnTo>
                      <a:lnTo>
                        <a:pt x="42" y="29"/>
                      </a:lnTo>
                      <a:lnTo>
                        <a:pt x="42" y="29"/>
                      </a:lnTo>
                      <a:lnTo>
                        <a:pt x="41" y="29"/>
                      </a:lnTo>
                      <a:lnTo>
                        <a:pt x="40" y="29"/>
                      </a:lnTo>
                      <a:lnTo>
                        <a:pt x="39" y="29"/>
                      </a:lnTo>
                      <a:lnTo>
                        <a:pt x="39" y="30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6" y="30"/>
                      </a:lnTo>
                      <a:lnTo>
                        <a:pt x="34" y="30"/>
                      </a:lnTo>
                      <a:lnTo>
                        <a:pt x="33" y="31"/>
                      </a:lnTo>
                      <a:lnTo>
                        <a:pt x="32" y="33"/>
                      </a:lnTo>
                      <a:lnTo>
                        <a:pt x="30" y="36"/>
                      </a:lnTo>
                      <a:lnTo>
                        <a:pt x="29" y="36"/>
                      </a:lnTo>
                      <a:lnTo>
                        <a:pt x="29" y="36"/>
                      </a:lnTo>
                      <a:lnTo>
                        <a:pt x="28" y="37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7" y="37"/>
                      </a:lnTo>
                      <a:lnTo>
                        <a:pt x="26" y="37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6"/>
                      </a:lnTo>
                      <a:lnTo>
                        <a:pt x="25" y="36"/>
                      </a:lnTo>
                      <a:lnTo>
                        <a:pt x="25" y="36"/>
                      </a:lnTo>
                      <a:lnTo>
                        <a:pt x="25" y="37"/>
                      </a:lnTo>
                      <a:lnTo>
                        <a:pt x="25" y="37"/>
                      </a:lnTo>
                      <a:lnTo>
                        <a:pt x="25" y="38"/>
                      </a:lnTo>
                      <a:lnTo>
                        <a:pt x="26" y="38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7" y="40"/>
                      </a:lnTo>
                      <a:lnTo>
                        <a:pt x="28" y="40"/>
                      </a:lnTo>
                      <a:lnTo>
                        <a:pt x="28" y="40"/>
                      </a:lnTo>
                      <a:lnTo>
                        <a:pt x="28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29" y="40"/>
                      </a:lnTo>
                      <a:lnTo>
                        <a:pt x="30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8"/>
                      </a:lnTo>
                      <a:lnTo>
                        <a:pt x="29" y="37"/>
                      </a:lnTo>
                      <a:lnTo>
                        <a:pt x="30" y="37"/>
                      </a:lnTo>
                      <a:lnTo>
                        <a:pt x="32" y="37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41" y="36"/>
                      </a:lnTo>
                      <a:lnTo>
                        <a:pt x="42" y="36"/>
                      </a:lnTo>
                      <a:lnTo>
                        <a:pt x="42" y="36"/>
                      </a:lnTo>
                      <a:lnTo>
                        <a:pt x="43" y="36"/>
                      </a:lnTo>
                      <a:lnTo>
                        <a:pt x="44" y="36"/>
                      </a:lnTo>
                      <a:lnTo>
                        <a:pt x="44" y="36"/>
                      </a:lnTo>
                      <a:lnTo>
                        <a:pt x="44" y="35"/>
                      </a:lnTo>
                      <a:lnTo>
                        <a:pt x="44" y="35"/>
                      </a:lnTo>
                      <a:lnTo>
                        <a:pt x="46" y="36"/>
                      </a:lnTo>
                      <a:lnTo>
                        <a:pt x="46" y="37"/>
                      </a:lnTo>
                      <a:lnTo>
                        <a:pt x="46" y="37"/>
                      </a:lnTo>
                      <a:lnTo>
                        <a:pt x="46" y="38"/>
                      </a:lnTo>
                      <a:lnTo>
                        <a:pt x="47" y="38"/>
                      </a:lnTo>
                      <a:lnTo>
                        <a:pt x="47" y="38"/>
                      </a:lnTo>
                      <a:lnTo>
                        <a:pt x="48" y="4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 85"/>
                <p:cNvSpPr/>
                <p:nvPr/>
              </p:nvSpPr>
              <p:spPr bwMode="auto">
                <a:xfrm>
                  <a:off x="4698391" y="2123275"/>
                  <a:ext cx="1054099" cy="1052505"/>
                </a:xfrm>
                <a:custGeom>
                  <a:avLst/>
                  <a:gdLst>
                    <a:gd name="T0" fmla="*/ 546 w 664"/>
                    <a:gd name="T1" fmla="*/ 17 h 663"/>
                    <a:gd name="T2" fmla="*/ 543 w 664"/>
                    <a:gd name="T3" fmla="*/ 40 h 663"/>
                    <a:gd name="T4" fmla="*/ 543 w 664"/>
                    <a:gd name="T5" fmla="*/ 70 h 663"/>
                    <a:gd name="T6" fmla="*/ 540 w 664"/>
                    <a:gd name="T7" fmla="*/ 94 h 663"/>
                    <a:gd name="T8" fmla="*/ 526 w 664"/>
                    <a:gd name="T9" fmla="*/ 113 h 663"/>
                    <a:gd name="T10" fmla="*/ 522 w 664"/>
                    <a:gd name="T11" fmla="*/ 139 h 663"/>
                    <a:gd name="T12" fmla="*/ 544 w 664"/>
                    <a:gd name="T13" fmla="*/ 168 h 663"/>
                    <a:gd name="T14" fmla="*/ 573 w 664"/>
                    <a:gd name="T15" fmla="*/ 216 h 663"/>
                    <a:gd name="T16" fmla="*/ 581 w 664"/>
                    <a:gd name="T17" fmla="*/ 274 h 663"/>
                    <a:gd name="T18" fmla="*/ 594 w 664"/>
                    <a:gd name="T19" fmla="*/ 364 h 663"/>
                    <a:gd name="T20" fmla="*/ 597 w 664"/>
                    <a:gd name="T21" fmla="*/ 395 h 663"/>
                    <a:gd name="T22" fmla="*/ 602 w 664"/>
                    <a:gd name="T23" fmla="*/ 458 h 663"/>
                    <a:gd name="T24" fmla="*/ 648 w 664"/>
                    <a:gd name="T25" fmla="*/ 477 h 663"/>
                    <a:gd name="T26" fmla="*/ 644 w 664"/>
                    <a:gd name="T27" fmla="*/ 518 h 663"/>
                    <a:gd name="T28" fmla="*/ 610 w 664"/>
                    <a:gd name="T29" fmla="*/ 540 h 663"/>
                    <a:gd name="T30" fmla="*/ 575 w 664"/>
                    <a:gd name="T31" fmla="*/ 562 h 663"/>
                    <a:gd name="T32" fmla="*/ 540 w 664"/>
                    <a:gd name="T33" fmla="*/ 584 h 663"/>
                    <a:gd name="T34" fmla="*/ 503 w 664"/>
                    <a:gd name="T35" fmla="*/ 614 h 663"/>
                    <a:gd name="T36" fmla="*/ 472 w 664"/>
                    <a:gd name="T37" fmla="*/ 643 h 663"/>
                    <a:gd name="T38" fmla="*/ 401 w 664"/>
                    <a:gd name="T39" fmla="*/ 660 h 663"/>
                    <a:gd name="T40" fmla="*/ 384 w 664"/>
                    <a:gd name="T41" fmla="*/ 651 h 663"/>
                    <a:gd name="T42" fmla="*/ 376 w 664"/>
                    <a:gd name="T43" fmla="*/ 630 h 663"/>
                    <a:gd name="T44" fmla="*/ 346 w 664"/>
                    <a:gd name="T45" fmla="*/ 621 h 663"/>
                    <a:gd name="T46" fmla="*/ 331 w 664"/>
                    <a:gd name="T47" fmla="*/ 608 h 663"/>
                    <a:gd name="T48" fmla="*/ 319 w 664"/>
                    <a:gd name="T49" fmla="*/ 594 h 663"/>
                    <a:gd name="T50" fmla="*/ 281 w 664"/>
                    <a:gd name="T51" fmla="*/ 566 h 663"/>
                    <a:gd name="T52" fmla="*/ 236 w 664"/>
                    <a:gd name="T53" fmla="*/ 535 h 663"/>
                    <a:gd name="T54" fmla="*/ 191 w 664"/>
                    <a:gd name="T55" fmla="*/ 504 h 663"/>
                    <a:gd name="T56" fmla="*/ 149 w 664"/>
                    <a:gd name="T57" fmla="*/ 475 h 663"/>
                    <a:gd name="T58" fmla="*/ 93 w 664"/>
                    <a:gd name="T59" fmla="*/ 439 h 663"/>
                    <a:gd name="T60" fmla="*/ 0 w 664"/>
                    <a:gd name="T61" fmla="*/ 376 h 663"/>
                    <a:gd name="T62" fmla="*/ 0 w 664"/>
                    <a:gd name="T63" fmla="*/ 337 h 663"/>
                    <a:gd name="T64" fmla="*/ 19 w 664"/>
                    <a:gd name="T65" fmla="*/ 314 h 663"/>
                    <a:gd name="T66" fmla="*/ 55 w 664"/>
                    <a:gd name="T67" fmla="*/ 297 h 663"/>
                    <a:gd name="T68" fmla="*/ 112 w 664"/>
                    <a:gd name="T69" fmla="*/ 279 h 663"/>
                    <a:gd name="T70" fmla="*/ 163 w 664"/>
                    <a:gd name="T71" fmla="*/ 243 h 663"/>
                    <a:gd name="T72" fmla="*/ 155 w 664"/>
                    <a:gd name="T73" fmla="*/ 231 h 663"/>
                    <a:gd name="T74" fmla="*/ 196 w 664"/>
                    <a:gd name="T75" fmla="*/ 197 h 663"/>
                    <a:gd name="T76" fmla="*/ 234 w 664"/>
                    <a:gd name="T77" fmla="*/ 198 h 663"/>
                    <a:gd name="T78" fmla="*/ 240 w 664"/>
                    <a:gd name="T79" fmla="*/ 187 h 663"/>
                    <a:gd name="T80" fmla="*/ 225 w 664"/>
                    <a:gd name="T81" fmla="*/ 159 h 663"/>
                    <a:gd name="T82" fmla="*/ 221 w 664"/>
                    <a:gd name="T83" fmla="*/ 135 h 663"/>
                    <a:gd name="T84" fmla="*/ 218 w 664"/>
                    <a:gd name="T85" fmla="*/ 99 h 663"/>
                    <a:gd name="T86" fmla="*/ 204 w 664"/>
                    <a:gd name="T87" fmla="*/ 85 h 663"/>
                    <a:gd name="T88" fmla="*/ 224 w 664"/>
                    <a:gd name="T89" fmla="*/ 78 h 663"/>
                    <a:gd name="T90" fmla="*/ 241 w 664"/>
                    <a:gd name="T91" fmla="*/ 61 h 663"/>
                    <a:gd name="T92" fmla="*/ 255 w 664"/>
                    <a:gd name="T93" fmla="*/ 57 h 663"/>
                    <a:gd name="T94" fmla="*/ 267 w 664"/>
                    <a:gd name="T95" fmla="*/ 54 h 663"/>
                    <a:gd name="T96" fmla="*/ 285 w 664"/>
                    <a:gd name="T97" fmla="*/ 41 h 663"/>
                    <a:gd name="T98" fmla="*/ 303 w 664"/>
                    <a:gd name="T99" fmla="*/ 31 h 663"/>
                    <a:gd name="T100" fmla="*/ 321 w 664"/>
                    <a:gd name="T101" fmla="*/ 24 h 663"/>
                    <a:gd name="T102" fmla="*/ 353 w 664"/>
                    <a:gd name="T103" fmla="*/ 21 h 663"/>
                    <a:gd name="T104" fmla="*/ 375 w 664"/>
                    <a:gd name="T105" fmla="*/ 15 h 663"/>
                    <a:gd name="T106" fmla="*/ 398 w 664"/>
                    <a:gd name="T107" fmla="*/ 8 h 663"/>
                    <a:gd name="T108" fmla="*/ 415 w 664"/>
                    <a:gd name="T109" fmla="*/ 9 h 663"/>
                    <a:gd name="T110" fmla="*/ 439 w 664"/>
                    <a:gd name="T111" fmla="*/ 13 h 663"/>
                    <a:gd name="T112" fmla="*/ 458 w 664"/>
                    <a:gd name="T113" fmla="*/ 13 h 663"/>
                    <a:gd name="T114" fmla="*/ 483 w 664"/>
                    <a:gd name="T115" fmla="*/ 0 h 663"/>
                    <a:gd name="T116" fmla="*/ 503 w 664"/>
                    <a:gd name="T117" fmla="*/ 7 h 663"/>
                    <a:gd name="T118" fmla="*/ 513 w 664"/>
                    <a:gd name="T119" fmla="*/ 2 h 663"/>
                    <a:gd name="T120" fmla="*/ 525 w 664"/>
                    <a:gd name="T121" fmla="*/ 7 h 663"/>
                    <a:gd name="T122" fmla="*/ 548 w 664"/>
                    <a:gd name="T123" fmla="*/ 7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4" h="663">
                      <a:moveTo>
                        <a:pt x="552" y="6"/>
                      </a:moveTo>
                      <a:lnTo>
                        <a:pt x="552" y="7"/>
                      </a:lnTo>
                      <a:lnTo>
                        <a:pt x="552" y="8"/>
                      </a:lnTo>
                      <a:lnTo>
                        <a:pt x="553" y="8"/>
                      </a:lnTo>
                      <a:lnTo>
                        <a:pt x="553" y="9"/>
                      </a:lnTo>
                      <a:lnTo>
                        <a:pt x="553" y="10"/>
                      </a:lnTo>
                      <a:lnTo>
                        <a:pt x="551" y="12"/>
                      </a:lnTo>
                      <a:lnTo>
                        <a:pt x="549" y="12"/>
                      </a:lnTo>
                      <a:lnTo>
                        <a:pt x="548" y="12"/>
                      </a:lnTo>
                      <a:lnTo>
                        <a:pt x="547" y="12"/>
                      </a:lnTo>
                      <a:lnTo>
                        <a:pt x="546" y="13"/>
                      </a:lnTo>
                      <a:lnTo>
                        <a:pt x="547" y="14"/>
                      </a:lnTo>
                      <a:lnTo>
                        <a:pt x="548" y="14"/>
                      </a:lnTo>
                      <a:lnTo>
                        <a:pt x="547" y="16"/>
                      </a:lnTo>
                      <a:lnTo>
                        <a:pt x="547" y="17"/>
                      </a:lnTo>
                      <a:lnTo>
                        <a:pt x="546" y="17"/>
                      </a:lnTo>
                      <a:lnTo>
                        <a:pt x="543" y="21"/>
                      </a:lnTo>
                      <a:lnTo>
                        <a:pt x="540" y="21"/>
                      </a:lnTo>
                      <a:lnTo>
                        <a:pt x="539" y="22"/>
                      </a:lnTo>
                      <a:lnTo>
                        <a:pt x="538" y="23"/>
                      </a:lnTo>
                      <a:lnTo>
                        <a:pt x="538" y="24"/>
                      </a:lnTo>
                      <a:lnTo>
                        <a:pt x="540" y="24"/>
                      </a:lnTo>
                      <a:lnTo>
                        <a:pt x="543" y="24"/>
                      </a:lnTo>
                      <a:lnTo>
                        <a:pt x="544" y="26"/>
                      </a:lnTo>
                      <a:lnTo>
                        <a:pt x="545" y="27"/>
                      </a:lnTo>
                      <a:lnTo>
                        <a:pt x="545" y="29"/>
                      </a:lnTo>
                      <a:lnTo>
                        <a:pt x="543" y="34"/>
                      </a:lnTo>
                      <a:lnTo>
                        <a:pt x="543" y="36"/>
                      </a:lnTo>
                      <a:lnTo>
                        <a:pt x="544" y="37"/>
                      </a:lnTo>
                      <a:lnTo>
                        <a:pt x="544" y="38"/>
                      </a:lnTo>
                      <a:lnTo>
                        <a:pt x="543" y="38"/>
                      </a:lnTo>
                      <a:lnTo>
                        <a:pt x="543" y="40"/>
                      </a:lnTo>
                      <a:lnTo>
                        <a:pt x="543" y="42"/>
                      </a:lnTo>
                      <a:lnTo>
                        <a:pt x="541" y="44"/>
                      </a:lnTo>
                      <a:lnTo>
                        <a:pt x="541" y="45"/>
                      </a:lnTo>
                      <a:lnTo>
                        <a:pt x="541" y="48"/>
                      </a:lnTo>
                      <a:lnTo>
                        <a:pt x="541" y="50"/>
                      </a:lnTo>
                      <a:lnTo>
                        <a:pt x="541" y="52"/>
                      </a:lnTo>
                      <a:lnTo>
                        <a:pt x="541" y="54"/>
                      </a:lnTo>
                      <a:lnTo>
                        <a:pt x="543" y="56"/>
                      </a:lnTo>
                      <a:lnTo>
                        <a:pt x="544" y="57"/>
                      </a:lnTo>
                      <a:lnTo>
                        <a:pt x="544" y="58"/>
                      </a:lnTo>
                      <a:lnTo>
                        <a:pt x="544" y="62"/>
                      </a:lnTo>
                      <a:lnTo>
                        <a:pt x="544" y="63"/>
                      </a:lnTo>
                      <a:lnTo>
                        <a:pt x="543" y="66"/>
                      </a:lnTo>
                      <a:lnTo>
                        <a:pt x="543" y="68"/>
                      </a:lnTo>
                      <a:lnTo>
                        <a:pt x="543" y="69"/>
                      </a:lnTo>
                      <a:lnTo>
                        <a:pt x="543" y="70"/>
                      </a:lnTo>
                      <a:lnTo>
                        <a:pt x="544" y="72"/>
                      </a:lnTo>
                      <a:lnTo>
                        <a:pt x="545" y="72"/>
                      </a:lnTo>
                      <a:lnTo>
                        <a:pt x="546" y="72"/>
                      </a:lnTo>
                      <a:lnTo>
                        <a:pt x="547" y="73"/>
                      </a:lnTo>
                      <a:lnTo>
                        <a:pt x="547" y="75"/>
                      </a:lnTo>
                      <a:lnTo>
                        <a:pt x="545" y="77"/>
                      </a:lnTo>
                      <a:lnTo>
                        <a:pt x="544" y="79"/>
                      </a:lnTo>
                      <a:lnTo>
                        <a:pt x="543" y="80"/>
                      </a:lnTo>
                      <a:lnTo>
                        <a:pt x="543" y="84"/>
                      </a:lnTo>
                      <a:lnTo>
                        <a:pt x="541" y="85"/>
                      </a:lnTo>
                      <a:lnTo>
                        <a:pt x="541" y="87"/>
                      </a:lnTo>
                      <a:lnTo>
                        <a:pt x="541" y="89"/>
                      </a:lnTo>
                      <a:lnTo>
                        <a:pt x="543" y="92"/>
                      </a:lnTo>
                      <a:lnTo>
                        <a:pt x="543" y="93"/>
                      </a:lnTo>
                      <a:lnTo>
                        <a:pt x="541" y="93"/>
                      </a:lnTo>
                      <a:lnTo>
                        <a:pt x="540" y="94"/>
                      </a:lnTo>
                      <a:lnTo>
                        <a:pt x="540" y="96"/>
                      </a:lnTo>
                      <a:lnTo>
                        <a:pt x="541" y="97"/>
                      </a:lnTo>
                      <a:lnTo>
                        <a:pt x="541" y="98"/>
                      </a:lnTo>
                      <a:lnTo>
                        <a:pt x="540" y="98"/>
                      </a:lnTo>
                      <a:lnTo>
                        <a:pt x="539" y="98"/>
                      </a:lnTo>
                      <a:lnTo>
                        <a:pt x="539" y="99"/>
                      </a:lnTo>
                      <a:lnTo>
                        <a:pt x="539" y="100"/>
                      </a:lnTo>
                      <a:lnTo>
                        <a:pt x="538" y="100"/>
                      </a:lnTo>
                      <a:lnTo>
                        <a:pt x="537" y="101"/>
                      </a:lnTo>
                      <a:lnTo>
                        <a:pt x="533" y="103"/>
                      </a:lnTo>
                      <a:lnTo>
                        <a:pt x="532" y="104"/>
                      </a:lnTo>
                      <a:lnTo>
                        <a:pt x="530" y="105"/>
                      </a:lnTo>
                      <a:lnTo>
                        <a:pt x="529" y="106"/>
                      </a:lnTo>
                      <a:lnTo>
                        <a:pt x="527" y="107"/>
                      </a:lnTo>
                      <a:lnTo>
                        <a:pt x="526" y="112"/>
                      </a:lnTo>
                      <a:lnTo>
                        <a:pt x="526" y="113"/>
                      </a:lnTo>
                      <a:lnTo>
                        <a:pt x="525" y="113"/>
                      </a:lnTo>
                      <a:lnTo>
                        <a:pt x="523" y="114"/>
                      </a:lnTo>
                      <a:lnTo>
                        <a:pt x="522" y="114"/>
                      </a:lnTo>
                      <a:lnTo>
                        <a:pt x="520" y="115"/>
                      </a:lnTo>
                      <a:lnTo>
                        <a:pt x="520" y="117"/>
                      </a:lnTo>
                      <a:lnTo>
                        <a:pt x="519" y="118"/>
                      </a:lnTo>
                      <a:lnTo>
                        <a:pt x="518" y="119"/>
                      </a:lnTo>
                      <a:lnTo>
                        <a:pt x="518" y="120"/>
                      </a:lnTo>
                      <a:lnTo>
                        <a:pt x="518" y="122"/>
                      </a:lnTo>
                      <a:lnTo>
                        <a:pt x="517" y="126"/>
                      </a:lnTo>
                      <a:lnTo>
                        <a:pt x="517" y="128"/>
                      </a:lnTo>
                      <a:lnTo>
                        <a:pt x="518" y="131"/>
                      </a:lnTo>
                      <a:lnTo>
                        <a:pt x="519" y="133"/>
                      </a:lnTo>
                      <a:lnTo>
                        <a:pt x="519" y="134"/>
                      </a:lnTo>
                      <a:lnTo>
                        <a:pt x="519" y="135"/>
                      </a:lnTo>
                      <a:lnTo>
                        <a:pt x="522" y="139"/>
                      </a:lnTo>
                      <a:lnTo>
                        <a:pt x="524" y="143"/>
                      </a:lnTo>
                      <a:lnTo>
                        <a:pt x="525" y="145"/>
                      </a:lnTo>
                      <a:lnTo>
                        <a:pt x="525" y="150"/>
                      </a:lnTo>
                      <a:lnTo>
                        <a:pt x="525" y="152"/>
                      </a:lnTo>
                      <a:lnTo>
                        <a:pt x="526" y="153"/>
                      </a:lnTo>
                      <a:lnTo>
                        <a:pt x="527" y="153"/>
                      </a:lnTo>
                      <a:lnTo>
                        <a:pt x="529" y="154"/>
                      </a:lnTo>
                      <a:lnTo>
                        <a:pt x="530" y="154"/>
                      </a:lnTo>
                      <a:lnTo>
                        <a:pt x="533" y="156"/>
                      </a:lnTo>
                      <a:lnTo>
                        <a:pt x="534" y="156"/>
                      </a:lnTo>
                      <a:lnTo>
                        <a:pt x="536" y="157"/>
                      </a:lnTo>
                      <a:lnTo>
                        <a:pt x="536" y="156"/>
                      </a:lnTo>
                      <a:lnTo>
                        <a:pt x="537" y="157"/>
                      </a:lnTo>
                      <a:lnTo>
                        <a:pt x="540" y="162"/>
                      </a:lnTo>
                      <a:lnTo>
                        <a:pt x="544" y="167"/>
                      </a:lnTo>
                      <a:lnTo>
                        <a:pt x="544" y="168"/>
                      </a:lnTo>
                      <a:lnTo>
                        <a:pt x="544" y="174"/>
                      </a:lnTo>
                      <a:lnTo>
                        <a:pt x="545" y="177"/>
                      </a:lnTo>
                      <a:lnTo>
                        <a:pt x="545" y="178"/>
                      </a:lnTo>
                      <a:lnTo>
                        <a:pt x="546" y="180"/>
                      </a:lnTo>
                      <a:lnTo>
                        <a:pt x="549" y="182"/>
                      </a:lnTo>
                      <a:lnTo>
                        <a:pt x="555" y="185"/>
                      </a:lnTo>
                      <a:lnTo>
                        <a:pt x="561" y="191"/>
                      </a:lnTo>
                      <a:lnTo>
                        <a:pt x="567" y="195"/>
                      </a:lnTo>
                      <a:lnTo>
                        <a:pt x="568" y="195"/>
                      </a:lnTo>
                      <a:lnTo>
                        <a:pt x="568" y="196"/>
                      </a:lnTo>
                      <a:lnTo>
                        <a:pt x="568" y="198"/>
                      </a:lnTo>
                      <a:lnTo>
                        <a:pt x="568" y="199"/>
                      </a:lnTo>
                      <a:lnTo>
                        <a:pt x="569" y="203"/>
                      </a:lnTo>
                      <a:lnTo>
                        <a:pt x="570" y="208"/>
                      </a:lnTo>
                      <a:lnTo>
                        <a:pt x="572" y="211"/>
                      </a:lnTo>
                      <a:lnTo>
                        <a:pt x="573" y="216"/>
                      </a:lnTo>
                      <a:lnTo>
                        <a:pt x="573" y="219"/>
                      </a:lnTo>
                      <a:lnTo>
                        <a:pt x="574" y="224"/>
                      </a:lnTo>
                      <a:lnTo>
                        <a:pt x="575" y="227"/>
                      </a:lnTo>
                      <a:lnTo>
                        <a:pt x="576" y="232"/>
                      </a:lnTo>
                      <a:lnTo>
                        <a:pt x="577" y="236"/>
                      </a:lnTo>
                      <a:lnTo>
                        <a:pt x="579" y="240"/>
                      </a:lnTo>
                      <a:lnTo>
                        <a:pt x="579" y="245"/>
                      </a:lnTo>
                      <a:lnTo>
                        <a:pt x="580" y="248"/>
                      </a:lnTo>
                      <a:lnTo>
                        <a:pt x="581" y="253"/>
                      </a:lnTo>
                      <a:lnTo>
                        <a:pt x="582" y="257"/>
                      </a:lnTo>
                      <a:lnTo>
                        <a:pt x="583" y="261"/>
                      </a:lnTo>
                      <a:lnTo>
                        <a:pt x="583" y="265"/>
                      </a:lnTo>
                      <a:lnTo>
                        <a:pt x="576" y="269"/>
                      </a:lnTo>
                      <a:lnTo>
                        <a:pt x="577" y="271"/>
                      </a:lnTo>
                      <a:lnTo>
                        <a:pt x="579" y="273"/>
                      </a:lnTo>
                      <a:lnTo>
                        <a:pt x="581" y="274"/>
                      </a:lnTo>
                      <a:lnTo>
                        <a:pt x="584" y="281"/>
                      </a:lnTo>
                      <a:lnTo>
                        <a:pt x="589" y="288"/>
                      </a:lnTo>
                      <a:lnTo>
                        <a:pt x="591" y="296"/>
                      </a:lnTo>
                      <a:lnTo>
                        <a:pt x="594" y="306"/>
                      </a:lnTo>
                      <a:lnTo>
                        <a:pt x="595" y="311"/>
                      </a:lnTo>
                      <a:lnTo>
                        <a:pt x="595" y="317"/>
                      </a:lnTo>
                      <a:lnTo>
                        <a:pt x="594" y="324"/>
                      </a:lnTo>
                      <a:lnTo>
                        <a:pt x="593" y="337"/>
                      </a:lnTo>
                      <a:lnTo>
                        <a:pt x="593" y="339"/>
                      </a:lnTo>
                      <a:lnTo>
                        <a:pt x="597" y="351"/>
                      </a:lnTo>
                      <a:lnTo>
                        <a:pt x="597" y="352"/>
                      </a:lnTo>
                      <a:lnTo>
                        <a:pt x="597" y="353"/>
                      </a:lnTo>
                      <a:lnTo>
                        <a:pt x="595" y="360"/>
                      </a:lnTo>
                      <a:lnTo>
                        <a:pt x="594" y="362"/>
                      </a:lnTo>
                      <a:lnTo>
                        <a:pt x="594" y="363"/>
                      </a:lnTo>
                      <a:lnTo>
                        <a:pt x="594" y="364"/>
                      </a:lnTo>
                      <a:lnTo>
                        <a:pt x="594" y="365"/>
                      </a:lnTo>
                      <a:lnTo>
                        <a:pt x="593" y="366"/>
                      </a:lnTo>
                      <a:lnTo>
                        <a:pt x="593" y="367"/>
                      </a:lnTo>
                      <a:lnTo>
                        <a:pt x="591" y="370"/>
                      </a:lnTo>
                      <a:lnTo>
                        <a:pt x="591" y="371"/>
                      </a:lnTo>
                      <a:lnTo>
                        <a:pt x="591" y="372"/>
                      </a:lnTo>
                      <a:lnTo>
                        <a:pt x="594" y="381"/>
                      </a:lnTo>
                      <a:lnTo>
                        <a:pt x="595" y="385"/>
                      </a:lnTo>
                      <a:lnTo>
                        <a:pt x="595" y="386"/>
                      </a:lnTo>
                      <a:lnTo>
                        <a:pt x="596" y="387"/>
                      </a:lnTo>
                      <a:lnTo>
                        <a:pt x="597" y="387"/>
                      </a:lnTo>
                      <a:lnTo>
                        <a:pt x="597" y="388"/>
                      </a:lnTo>
                      <a:lnTo>
                        <a:pt x="596" y="392"/>
                      </a:lnTo>
                      <a:lnTo>
                        <a:pt x="596" y="393"/>
                      </a:lnTo>
                      <a:lnTo>
                        <a:pt x="597" y="394"/>
                      </a:lnTo>
                      <a:lnTo>
                        <a:pt x="597" y="395"/>
                      </a:lnTo>
                      <a:lnTo>
                        <a:pt x="595" y="400"/>
                      </a:lnTo>
                      <a:lnTo>
                        <a:pt x="583" y="406"/>
                      </a:lnTo>
                      <a:lnTo>
                        <a:pt x="583" y="407"/>
                      </a:lnTo>
                      <a:lnTo>
                        <a:pt x="582" y="408"/>
                      </a:lnTo>
                      <a:lnTo>
                        <a:pt x="581" y="411"/>
                      </a:lnTo>
                      <a:lnTo>
                        <a:pt x="580" y="413"/>
                      </a:lnTo>
                      <a:lnTo>
                        <a:pt x="581" y="414"/>
                      </a:lnTo>
                      <a:lnTo>
                        <a:pt x="586" y="421"/>
                      </a:lnTo>
                      <a:lnTo>
                        <a:pt x="590" y="427"/>
                      </a:lnTo>
                      <a:lnTo>
                        <a:pt x="595" y="433"/>
                      </a:lnTo>
                      <a:lnTo>
                        <a:pt x="600" y="440"/>
                      </a:lnTo>
                      <a:lnTo>
                        <a:pt x="601" y="442"/>
                      </a:lnTo>
                      <a:lnTo>
                        <a:pt x="601" y="444"/>
                      </a:lnTo>
                      <a:lnTo>
                        <a:pt x="601" y="449"/>
                      </a:lnTo>
                      <a:lnTo>
                        <a:pt x="602" y="454"/>
                      </a:lnTo>
                      <a:lnTo>
                        <a:pt x="602" y="458"/>
                      </a:lnTo>
                      <a:lnTo>
                        <a:pt x="602" y="460"/>
                      </a:lnTo>
                      <a:lnTo>
                        <a:pt x="607" y="462"/>
                      </a:lnTo>
                      <a:lnTo>
                        <a:pt x="608" y="463"/>
                      </a:lnTo>
                      <a:lnTo>
                        <a:pt x="608" y="467"/>
                      </a:lnTo>
                      <a:lnTo>
                        <a:pt x="609" y="468"/>
                      </a:lnTo>
                      <a:lnTo>
                        <a:pt x="609" y="469"/>
                      </a:lnTo>
                      <a:lnTo>
                        <a:pt x="614" y="471"/>
                      </a:lnTo>
                      <a:lnTo>
                        <a:pt x="614" y="472"/>
                      </a:lnTo>
                      <a:lnTo>
                        <a:pt x="615" y="472"/>
                      </a:lnTo>
                      <a:lnTo>
                        <a:pt x="618" y="470"/>
                      </a:lnTo>
                      <a:lnTo>
                        <a:pt x="623" y="469"/>
                      </a:lnTo>
                      <a:lnTo>
                        <a:pt x="624" y="469"/>
                      </a:lnTo>
                      <a:lnTo>
                        <a:pt x="630" y="471"/>
                      </a:lnTo>
                      <a:lnTo>
                        <a:pt x="638" y="474"/>
                      </a:lnTo>
                      <a:lnTo>
                        <a:pt x="647" y="477"/>
                      </a:lnTo>
                      <a:lnTo>
                        <a:pt x="648" y="477"/>
                      </a:lnTo>
                      <a:lnTo>
                        <a:pt x="650" y="478"/>
                      </a:lnTo>
                      <a:lnTo>
                        <a:pt x="651" y="479"/>
                      </a:lnTo>
                      <a:lnTo>
                        <a:pt x="653" y="484"/>
                      </a:lnTo>
                      <a:lnTo>
                        <a:pt x="655" y="489"/>
                      </a:lnTo>
                      <a:lnTo>
                        <a:pt x="659" y="496"/>
                      </a:lnTo>
                      <a:lnTo>
                        <a:pt x="661" y="500"/>
                      </a:lnTo>
                      <a:lnTo>
                        <a:pt x="664" y="505"/>
                      </a:lnTo>
                      <a:lnTo>
                        <a:pt x="661" y="506"/>
                      </a:lnTo>
                      <a:lnTo>
                        <a:pt x="660" y="507"/>
                      </a:lnTo>
                      <a:lnTo>
                        <a:pt x="658" y="510"/>
                      </a:lnTo>
                      <a:lnTo>
                        <a:pt x="655" y="511"/>
                      </a:lnTo>
                      <a:lnTo>
                        <a:pt x="653" y="512"/>
                      </a:lnTo>
                      <a:lnTo>
                        <a:pt x="651" y="513"/>
                      </a:lnTo>
                      <a:lnTo>
                        <a:pt x="648" y="514"/>
                      </a:lnTo>
                      <a:lnTo>
                        <a:pt x="646" y="517"/>
                      </a:lnTo>
                      <a:lnTo>
                        <a:pt x="644" y="518"/>
                      </a:lnTo>
                      <a:lnTo>
                        <a:pt x="643" y="519"/>
                      </a:lnTo>
                      <a:lnTo>
                        <a:pt x="640" y="520"/>
                      </a:lnTo>
                      <a:lnTo>
                        <a:pt x="638" y="523"/>
                      </a:lnTo>
                      <a:lnTo>
                        <a:pt x="636" y="524"/>
                      </a:lnTo>
                      <a:lnTo>
                        <a:pt x="633" y="525"/>
                      </a:lnTo>
                      <a:lnTo>
                        <a:pt x="631" y="526"/>
                      </a:lnTo>
                      <a:lnTo>
                        <a:pt x="629" y="527"/>
                      </a:lnTo>
                      <a:lnTo>
                        <a:pt x="627" y="530"/>
                      </a:lnTo>
                      <a:lnTo>
                        <a:pt x="625" y="531"/>
                      </a:lnTo>
                      <a:lnTo>
                        <a:pt x="623" y="532"/>
                      </a:lnTo>
                      <a:lnTo>
                        <a:pt x="620" y="533"/>
                      </a:lnTo>
                      <a:lnTo>
                        <a:pt x="618" y="534"/>
                      </a:lnTo>
                      <a:lnTo>
                        <a:pt x="616" y="537"/>
                      </a:lnTo>
                      <a:lnTo>
                        <a:pt x="614" y="538"/>
                      </a:lnTo>
                      <a:lnTo>
                        <a:pt x="612" y="539"/>
                      </a:lnTo>
                      <a:lnTo>
                        <a:pt x="610" y="540"/>
                      </a:lnTo>
                      <a:lnTo>
                        <a:pt x="608" y="541"/>
                      </a:lnTo>
                      <a:lnTo>
                        <a:pt x="605" y="544"/>
                      </a:lnTo>
                      <a:lnTo>
                        <a:pt x="603" y="545"/>
                      </a:lnTo>
                      <a:lnTo>
                        <a:pt x="601" y="546"/>
                      </a:lnTo>
                      <a:lnTo>
                        <a:pt x="598" y="547"/>
                      </a:lnTo>
                      <a:lnTo>
                        <a:pt x="596" y="548"/>
                      </a:lnTo>
                      <a:lnTo>
                        <a:pt x="595" y="551"/>
                      </a:lnTo>
                      <a:lnTo>
                        <a:pt x="593" y="552"/>
                      </a:lnTo>
                      <a:lnTo>
                        <a:pt x="590" y="553"/>
                      </a:lnTo>
                      <a:lnTo>
                        <a:pt x="588" y="554"/>
                      </a:lnTo>
                      <a:lnTo>
                        <a:pt x="586" y="555"/>
                      </a:lnTo>
                      <a:lnTo>
                        <a:pt x="583" y="558"/>
                      </a:lnTo>
                      <a:lnTo>
                        <a:pt x="581" y="559"/>
                      </a:lnTo>
                      <a:lnTo>
                        <a:pt x="580" y="560"/>
                      </a:lnTo>
                      <a:lnTo>
                        <a:pt x="577" y="561"/>
                      </a:lnTo>
                      <a:lnTo>
                        <a:pt x="575" y="562"/>
                      </a:lnTo>
                      <a:lnTo>
                        <a:pt x="573" y="565"/>
                      </a:lnTo>
                      <a:lnTo>
                        <a:pt x="570" y="566"/>
                      </a:lnTo>
                      <a:lnTo>
                        <a:pt x="568" y="567"/>
                      </a:lnTo>
                      <a:lnTo>
                        <a:pt x="566" y="568"/>
                      </a:lnTo>
                      <a:lnTo>
                        <a:pt x="565" y="569"/>
                      </a:lnTo>
                      <a:lnTo>
                        <a:pt x="562" y="570"/>
                      </a:lnTo>
                      <a:lnTo>
                        <a:pt x="560" y="573"/>
                      </a:lnTo>
                      <a:lnTo>
                        <a:pt x="558" y="574"/>
                      </a:lnTo>
                      <a:lnTo>
                        <a:pt x="555" y="575"/>
                      </a:lnTo>
                      <a:lnTo>
                        <a:pt x="553" y="576"/>
                      </a:lnTo>
                      <a:lnTo>
                        <a:pt x="551" y="577"/>
                      </a:lnTo>
                      <a:lnTo>
                        <a:pt x="549" y="580"/>
                      </a:lnTo>
                      <a:lnTo>
                        <a:pt x="547" y="581"/>
                      </a:lnTo>
                      <a:lnTo>
                        <a:pt x="545" y="582"/>
                      </a:lnTo>
                      <a:lnTo>
                        <a:pt x="543" y="583"/>
                      </a:lnTo>
                      <a:lnTo>
                        <a:pt x="540" y="584"/>
                      </a:lnTo>
                      <a:lnTo>
                        <a:pt x="538" y="587"/>
                      </a:lnTo>
                      <a:lnTo>
                        <a:pt x="536" y="588"/>
                      </a:lnTo>
                      <a:lnTo>
                        <a:pt x="534" y="589"/>
                      </a:lnTo>
                      <a:lnTo>
                        <a:pt x="532" y="590"/>
                      </a:lnTo>
                      <a:lnTo>
                        <a:pt x="530" y="591"/>
                      </a:lnTo>
                      <a:lnTo>
                        <a:pt x="527" y="594"/>
                      </a:lnTo>
                      <a:lnTo>
                        <a:pt x="525" y="595"/>
                      </a:lnTo>
                      <a:lnTo>
                        <a:pt x="520" y="597"/>
                      </a:lnTo>
                      <a:lnTo>
                        <a:pt x="518" y="600"/>
                      </a:lnTo>
                      <a:lnTo>
                        <a:pt x="516" y="602"/>
                      </a:lnTo>
                      <a:lnTo>
                        <a:pt x="513" y="604"/>
                      </a:lnTo>
                      <a:lnTo>
                        <a:pt x="511" y="607"/>
                      </a:lnTo>
                      <a:lnTo>
                        <a:pt x="509" y="608"/>
                      </a:lnTo>
                      <a:lnTo>
                        <a:pt x="506" y="610"/>
                      </a:lnTo>
                      <a:lnTo>
                        <a:pt x="505" y="611"/>
                      </a:lnTo>
                      <a:lnTo>
                        <a:pt x="503" y="614"/>
                      </a:lnTo>
                      <a:lnTo>
                        <a:pt x="502" y="615"/>
                      </a:lnTo>
                      <a:lnTo>
                        <a:pt x="499" y="617"/>
                      </a:lnTo>
                      <a:lnTo>
                        <a:pt x="497" y="618"/>
                      </a:lnTo>
                      <a:lnTo>
                        <a:pt x="495" y="621"/>
                      </a:lnTo>
                      <a:lnTo>
                        <a:pt x="494" y="623"/>
                      </a:lnTo>
                      <a:lnTo>
                        <a:pt x="491" y="624"/>
                      </a:lnTo>
                      <a:lnTo>
                        <a:pt x="489" y="626"/>
                      </a:lnTo>
                      <a:lnTo>
                        <a:pt x="488" y="628"/>
                      </a:lnTo>
                      <a:lnTo>
                        <a:pt x="485" y="630"/>
                      </a:lnTo>
                      <a:lnTo>
                        <a:pt x="483" y="631"/>
                      </a:lnTo>
                      <a:lnTo>
                        <a:pt x="481" y="633"/>
                      </a:lnTo>
                      <a:lnTo>
                        <a:pt x="480" y="636"/>
                      </a:lnTo>
                      <a:lnTo>
                        <a:pt x="477" y="637"/>
                      </a:lnTo>
                      <a:lnTo>
                        <a:pt x="475" y="639"/>
                      </a:lnTo>
                      <a:lnTo>
                        <a:pt x="473" y="640"/>
                      </a:lnTo>
                      <a:lnTo>
                        <a:pt x="472" y="643"/>
                      </a:lnTo>
                      <a:lnTo>
                        <a:pt x="469" y="645"/>
                      </a:lnTo>
                      <a:lnTo>
                        <a:pt x="467" y="646"/>
                      </a:lnTo>
                      <a:lnTo>
                        <a:pt x="466" y="646"/>
                      </a:lnTo>
                      <a:lnTo>
                        <a:pt x="462" y="647"/>
                      </a:lnTo>
                      <a:lnTo>
                        <a:pt x="459" y="649"/>
                      </a:lnTo>
                      <a:lnTo>
                        <a:pt x="452" y="650"/>
                      </a:lnTo>
                      <a:lnTo>
                        <a:pt x="445" y="651"/>
                      </a:lnTo>
                      <a:lnTo>
                        <a:pt x="441" y="652"/>
                      </a:lnTo>
                      <a:lnTo>
                        <a:pt x="435" y="653"/>
                      </a:lnTo>
                      <a:lnTo>
                        <a:pt x="430" y="654"/>
                      </a:lnTo>
                      <a:lnTo>
                        <a:pt x="424" y="656"/>
                      </a:lnTo>
                      <a:lnTo>
                        <a:pt x="418" y="657"/>
                      </a:lnTo>
                      <a:lnTo>
                        <a:pt x="412" y="658"/>
                      </a:lnTo>
                      <a:lnTo>
                        <a:pt x="406" y="659"/>
                      </a:lnTo>
                      <a:lnTo>
                        <a:pt x="404" y="660"/>
                      </a:lnTo>
                      <a:lnTo>
                        <a:pt x="401" y="660"/>
                      </a:lnTo>
                      <a:lnTo>
                        <a:pt x="396" y="661"/>
                      </a:lnTo>
                      <a:lnTo>
                        <a:pt x="392" y="663"/>
                      </a:lnTo>
                      <a:lnTo>
                        <a:pt x="390" y="663"/>
                      </a:lnTo>
                      <a:lnTo>
                        <a:pt x="389" y="663"/>
                      </a:lnTo>
                      <a:lnTo>
                        <a:pt x="388" y="663"/>
                      </a:lnTo>
                      <a:lnTo>
                        <a:pt x="385" y="660"/>
                      </a:lnTo>
                      <a:lnTo>
                        <a:pt x="384" y="659"/>
                      </a:lnTo>
                      <a:lnTo>
                        <a:pt x="383" y="659"/>
                      </a:lnTo>
                      <a:lnTo>
                        <a:pt x="382" y="658"/>
                      </a:lnTo>
                      <a:lnTo>
                        <a:pt x="382" y="657"/>
                      </a:lnTo>
                      <a:lnTo>
                        <a:pt x="382" y="656"/>
                      </a:lnTo>
                      <a:lnTo>
                        <a:pt x="382" y="654"/>
                      </a:lnTo>
                      <a:lnTo>
                        <a:pt x="383" y="654"/>
                      </a:lnTo>
                      <a:lnTo>
                        <a:pt x="384" y="653"/>
                      </a:lnTo>
                      <a:lnTo>
                        <a:pt x="384" y="652"/>
                      </a:lnTo>
                      <a:lnTo>
                        <a:pt x="384" y="651"/>
                      </a:lnTo>
                      <a:lnTo>
                        <a:pt x="385" y="651"/>
                      </a:lnTo>
                      <a:lnTo>
                        <a:pt x="385" y="650"/>
                      </a:lnTo>
                      <a:lnTo>
                        <a:pt x="387" y="650"/>
                      </a:lnTo>
                      <a:lnTo>
                        <a:pt x="387" y="649"/>
                      </a:lnTo>
                      <a:lnTo>
                        <a:pt x="387" y="647"/>
                      </a:lnTo>
                      <a:lnTo>
                        <a:pt x="385" y="647"/>
                      </a:lnTo>
                      <a:lnTo>
                        <a:pt x="385" y="646"/>
                      </a:lnTo>
                      <a:lnTo>
                        <a:pt x="385" y="645"/>
                      </a:lnTo>
                      <a:lnTo>
                        <a:pt x="384" y="643"/>
                      </a:lnTo>
                      <a:lnTo>
                        <a:pt x="384" y="642"/>
                      </a:lnTo>
                      <a:lnTo>
                        <a:pt x="385" y="636"/>
                      </a:lnTo>
                      <a:lnTo>
                        <a:pt x="384" y="635"/>
                      </a:lnTo>
                      <a:lnTo>
                        <a:pt x="383" y="633"/>
                      </a:lnTo>
                      <a:lnTo>
                        <a:pt x="382" y="633"/>
                      </a:lnTo>
                      <a:lnTo>
                        <a:pt x="381" y="632"/>
                      </a:lnTo>
                      <a:lnTo>
                        <a:pt x="376" y="630"/>
                      </a:lnTo>
                      <a:lnTo>
                        <a:pt x="368" y="629"/>
                      </a:lnTo>
                      <a:lnTo>
                        <a:pt x="366" y="629"/>
                      </a:lnTo>
                      <a:lnTo>
                        <a:pt x="363" y="628"/>
                      </a:lnTo>
                      <a:lnTo>
                        <a:pt x="362" y="628"/>
                      </a:lnTo>
                      <a:lnTo>
                        <a:pt x="361" y="628"/>
                      </a:lnTo>
                      <a:lnTo>
                        <a:pt x="360" y="626"/>
                      </a:lnTo>
                      <a:lnTo>
                        <a:pt x="359" y="626"/>
                      </a:lnTo>
                      <a:lnTo>
                        <a:pt x="357" y="624"/>
                      </a:lnTo>
                      <a:lnTo>
                        <a:pt x="356" y="623"/>
                      </a:lnTo>
                      <a:lnTo>
                        <a:pt x="355" y="621"/>
                      </a:lnTo>
                      <a:lnTo>
                        <a:pt x="353" y="619"/>
                      </a:lnTo>
                      <a:lnTo>
                        <a:pt x="352" y="619"/>
                      </a:lnTo>
                      <a:lnTo>
                        <a:pt x="351" y="619"/>
                      </a:lnTo>
                      <a:lnTo>
                        <a:pt x="349" y="621"/>
                      </a:lnTo>
                      <a:lnTo>
                        <a:pt x="348" y="622"/>
                      </a:lnTo>
                      <a:lnTo>
                        <a:pt x="346" y="621"/>
                      </a:lnTo>
                      <a:lnTo>
                        <a:pt x="345" y="621"/>
                      </a:lnTo>
                      <a:lnTo>
                        <a:pt x="345" y="619"/>
                      </a:lnTo>
                      <a:lnTo>
                        <a:pt x="344" y="621"/>
                      </a:lnTo>
                      <a:lnTo>
                        <a:pt x="342" y="621"/>
                      </a:lnTo>
                      <a:lnTo>
                        <a:pt x="342" y="619"/>
                      </a:lnTo>
                      <a:lnTo>
                        <a:pt x="341" y="619"/>
                      </a:lnTo>
                      <a:lnTo>
                        <a:pt x="341" y="618"/>
                      </a:lnTo>
                      <a:lnTo>
                        <a:pt x="340" y="618"/>
                      </a:lnTo>
                      <a:lnTo>
                        <a:pt x="339" y="618"/>
                      </a:lnTo>
                      <a:lnTo>
                        <a:pt x="335" y="615"/>
                      </a:lnTo>
                      <a:lnTo>
                        <a:pt x="334" y="615"/>
                      </a:lnTo>
                      <a:lnTo>
                        <a:pt x="334" y="612"/>
                      </a:lnTo>
                      <a:lnTo>
                        <a:pt x="334" y="611"/>
                      </a:lnTo>
                      <a:lnTo>
                        <a:pt x="334" y="610"/>
                      </a:lnTo>
                      <a:lnTo>
                        <a:pt x="332" y="609"/>
                      </a:lnTo>
                      <a:lnTo>
                        <a:pt x="331" y="608"/>
                      </a:lnTo>
                      <a:lnTo>
                        <a:pt x="330" y="608"/>
                      </a:lnTo>
                      <a:lnTo>
                        <a:pt x="328" y="608"/>
                      </a:lnTo>
                      <a:lnTo>
                        <a:pt x="328" y="607"/>
                      </a:lnTo>
                      <a:lnTo>
                        <a:pt x="327" y="607"/>
                      </a:lnTo>
                      <a:lnTo>
                        <a:pt x="325" y="607"/>
                      </a:lnTo>
                      <a:lnTo>
                        <a:pt x="325" y="605"/>
                      </a:lnTo>
                      <a:lnTo>
                        <a:pt x="324" y="604"/>
                      </a:lnTo>
                      <a:lnTo>
                        <a:pt x="323" y="604"/>
                      </a:lnTo>
                      <a:lnTo>
                        <a:pt x="321" y="604"/>
                      </a:lnTo>
                      <a:lnTo>
                        <a:pt x="320" y="604"/>
                      </a:lnTo>
                      <a:lnTo>
                        <a:pt x="319" y="604"/>
                      </a:lnTo>
                      <a:lnTo>
                        <a:pt x="318" y="603"/>
                      </a:lnTo>
                      <a:lnTo>
                        <a:pt x="318" y="602"/>
                      </a:lnTo>
                      <a:lnTo>
                        <a:pt x="319" y="598"/>
                      </a:lnTo>
                      <a:lnTo>
                        <a:pt x="319" y="595"/>
                      </a:lnTo>
                      <a:lnTo>
                        <a:pt x="319" y="594"/>
                      </a:lnTo>
                      <a:lnTo>
                        <a:pt x="319" y="593"/>
                      </a:lnTo>
                      <a:lnTo>
                        <a:pt x="318" y="591"/>
                      </a:lnTo>
                      <a:lnTo>
                        <a:pt x="314" y="589"/>
                      </a:lnTo>
                      <a:lnTo>
                        <a:pt x="312" y="587"/>
                      </a:lnTo>
                      <a:lnTo>
                        <a:pt x="309" y="586"/>
                      </a:lnTo>
                      <a:lnTo>
                        <a:pt x="306" y="583"/>
                      </a:lnTo>
                      <a:lnTo>
                        <a:pt x="303" y="581"/>
                      </a:lnTo>
                      <a:lnTo>
                        <a:pt x="300" y="580"/>
                      </a:lnTo>
                      <a:lnTo>
                        <a:pt x="298" y="577"/>
                      </a:lnTo>
                      <a:lnTo>
                        <a:pt x="295" y="575"/>
                      </a:lnTo>
                      <a:lnTo>
                        <a:pt x="292" y="574"/>
                      </a:lnTo>
                      <a:lnTo>
                        <a:pt x="289" y="572"/>
                      </a:lnTo>
                      <a:lnTo>
                        <a:pt x="287" y="569"/>
                      </a:lnTo>
                      <a:lnTo>
                        <a:pt x="284" y="568"/>
                      </a:lnTo>
                      <a:lnTo>
                        <a:pt x="282" y="566"/>
                      </a:lnTo>
                      <a:lnTo>
                        <a:pt x="281" y="566"/>
                      </a:lnTo>
                      <a:lnTo>
                        <a:pt x="278" y="565"/>
                      </a:lnTo>
                      <a:lnTo>
                        <a:pt x="275" y="562"/>
                      </a:lnTo>
                      <a:lnTo>
                        <a:pt x="273" y="560"/>
                      </a:lnTo>
                      <a:lnTo>
                        <a:pt x="270" y="559"/>
                      </a:lnTo>
                      <a:lnTo>
                        <a:pt x="267" y="556"/>
                      </a:lnTo>
                      <a:lnTo>
                        <a:pt x="264" y="554"/>
                      </a:lnTo>
                      <a:lnTo>
                        <a:pt x="261" y="553"/>
                      </a:lnTo>
                      <a:lnTo>
                        <a:pt x="259" y="551"/>
                      </a:lnTo>
                      <a:lnTo>
                        <a:pt x="256" y="548"/>
                      </a:lnTo>
                      <a:lnTo>
                        <a:pt x="253" y="547"/>
                      </a:lnTo>
                      <a:lnTo>
                        <a:pt x="250" y="545"/>
                      </a:lnTo>
                      <a:lnTo>
                        <a:pt x="247" y="542"/>
                      </a:lnTo>
                      <a:lnTo>
                        <a:pt x="245" y="541"/>
                      </a:lnTo>
                      <a:lnTo>
                        <a:pt x="242" y="539"/>
                      </a:lnTo>
                      <a:lnTo>
                        <a:pt x="239" y="537"/>
                      </a:lnTo>
                      <a:lnTo>
                        <a:pt x="236" y="535"/>
                      </a:lnTo>
                      <a:lnTo>
                        <a:pt x="233" y="533"/>
                      </a:lnTo>
                      <a:lnTo>
                        <a:pt x="231" y="532"/>
                      </a:lnTo>
                      <a:lnTo>
                        <a:pt x="228" y="530"/>
                      </a:lnTo>
                      <a:lnTo>
                        <a:pt x="225" y="527"/>
                      </a:lnTo>
                      <a:lnTo>
                        <a:pt x="223" y="526"/>
                      </a:lnTo>
                      <a:lnTo>
                        <a:pt x="219" y="524"/>
                      </a:lnTo>
                      <a:lnTo>
                        <a:pt x="217" y="521"/>
                      </a:lnTo>
                      <a:lnTo>
                        <a:pt x="214" y="520"/>
                      </a:lnTo>
                      <a:lnTo>
                        <a:pt x="211" y="518"/>
                      </a:lnTo>
                      <a:lnTo>
                        <a:pt x="209" y="516"/>
                      </a:lnTo>
                      <a:lnTo>
                        <a:pt x="205" y="514"/>
                      </a:lnTo>
                      <a:lnTo>
                        <a:pt x="203" y="512"/>
                      </a:lnTo>
                      <a:lnTo>
                        <a:pt x="200" y="510"/>
                      </a:lnTo>
                      <a:lnTo>
                        <a:pt x="197" y="509"/>
                      </a:lnTo>
                      <a:lnTo>
                        <a:pt x="195" y="506"/>
                      </a:lnTo>
                      <a:lnTo>
                        <a:pt x="191" y="504"/>
                      </a:lnTo>
                      <a:lnTo>
                        <a:pt x="189" y="503"/>
                      </a:lnTo>
                      <a:lnTo>
                        <a:pt x="186" y="500"/>
                      </a:lnTo>
                      <a:lnTo>
                        <a:pt x="183" y="498"/>
                      </a:lnTo>
                      <a:lnTo>
                        <a:pt x="181" y="497"/>
                      </a:lnTo>
                      <a:lnTo>
                        <a:pt x="177" y="495"/>
                      </a:lnTo>
                      <a:lnTo>
                        <a:pt x="175" y="493"/>
                      </a:lnTo>
                      <a:lnTo>
                        <a:pt x="172" y="491"/>
                      </a:lnTo>
                      <a:lnTo>
                        <a:pt x="170" y="490"/>
                      </a:lnTo>
                      <a:lnTo>
                        <a:pt x="168" y="488"/>
                      </a:lnTo>
                      <a:lnTo>
                        <a:pt x="164" y="485"/>
                      </a:lnTo>
                      <a:lnTo>
                        <a:pt x="162" y="484"/>
                      </a:lnTo>
                      <a:lnTo>
                        <a:pt x="160" y="482"/>
                      </a:lnTo>
                      <a:lnTo>
                        <a:pt x="157" y="481"/>
                      </a:lnTo>
                      <a:lnTo>
                        <a:pt x="155" y="478"/>
                      </a:lnTo>
                      <a:lnTo>
                        <a:pt x="152" y="477"/>
                      </a:lnTo>
                      <a:lnTo>
                        <a:pt x="149" y="475"/>
                      </a:lnTo>
                      <a:lnTo>
                        <a:pt x="147" y="474"/>
                      </a:lnTo>
                      <a:lnTo>
                        <a:pt x="145" y="471"/>
                      </a:lnTo>
                      <a:lnTo>
                        <a:pt x="141" y="470"/>
                      </a:lnTo>
                      <a:lnTo>
                        <a:pt x="139" y="468"/>
                      </a:lnTo>
                      <a:lnTo>
                        <a:pt x="135" y="465"/>
                      </a:lnTo>
                      <a:lnTo>
                        <a:pt x="133" y="464"/>
                      </a:lnTo>
                      <a:lnTo>
                        <a:pt x="131" y="462"/>
                      </a:lnTo>
                      <a:lnTo>
                        <a:pt x="128" y="461"/>
                      </a:lnTo>
                      <a:lnTo>
                        <a:pt x="126" y="458"/>
                      </a:lnTo>
                      <a:lnTo>
                        <a:pt x="120" y="455"/>
                      </a:lnTo>
                      <a:lnTo>
                        <a:pt x="114" y="451"/>
                      </a:lnTo>
                      <a:lnTo>
                        <a:pt x="108" y="448"/>
                      </a:lnTo>
                      <a:lnTo>
                        <a:pt x="103" y="444"/>
                      </a:lnTo>
                      <a:lnTo>
                        <a:pt x="99" y="442"/>
                      </a:lnTo>
                      <a:lnTo>
                        <a:pt x="98" y="441"/>
                      </a:lnTo>
                      <a:lnTo>
                        <a:pt x="93" y="439"/>
                      </a:lnTo>
                      <a:lnTo>
                        <a:pt x="89" y="435"/>
                      </a:lnTo>
                      <a:lnTo>
                        <a:pt x="83" y="432"/>
                      </a:lnTo>
                      <a:lnTo>
                        <a:pt x="77" y="428"/>
                      </a:lnTo>
                      <a:lnTo>
                        <a:pt x="71" y="423"/>
                      </a:lnTo>
                      <a:lnTo>
                        <a:pt x="64" y="420"/>
                      </a:lnTo>
                      <a:lnTo>
                        <a:pt x="58" y="415"/>
                      </a:lnTo>
                      <a:lnTo>
                        <a:pt x="51" y="412"/>
                      </a:lnTo>
                      <a:lnTo>
                        <a:pt x="46" y="407"/>
                      </a:lnTo>
                      <a:lnTo>
                        <a:pt x="39" y="404"/>
                      </a:lnTo>
                      <a:lnTo>
                        <a:pt x="33" y="399"/>
                      </a:lnTo>
                      <a:lnTo>
                        <a:pt x="26" y="395"/>
                      </a:lnTo>
                      <a:lnTo>
                        <a:pt x="20" y="391"/>
                      </a:lnTo>
                      <a:lnTo>
                        <a:pt x="13" y="387"/>
                      </a:lnTo>
                      <a:lnTo>
                        <a:pt x="7" y="383"/>
                      </a:lnTo>
                      <a:lnTo>
                        <a:pt x="0" y="379"/>
                      </a:lnTo>
                      <a:lnTo>
                        <a:pt x="0" y="376"/>
                      </a:lnTo>
                      <a:lnTo>
                        <a:pt x="0" y="372"/>
                      </a:lnTo>
                      <a:lnTo>
                        <a:pt x="0" y="369"/>
                      </a:lnTo>
                      <a:lnTo>
                        <a:pt x="0" y="365"/>
                      </a:lnTo>
                      <a:lnTo>
                        <a:pt x="0" y="364"/>
                      </a:lnTo>
                      <a:lnTo>
                        <a:pt x="0" y="362"/>
                      </a:lnTo>
                      <a:lnTo>
                        <a:pt x="0" y="359"/>
                      </a:lnTo>
                      <a:lnTo>
                        <a:pt x="0" y="357"/>
                      </a:lnTo>
                      <a:lnTo>
                        <a:pt x="0" y="355"/>
                      </a:lnTo>
                      <a:lnTo>
                        <a:pt x="0" y="352"/>
                      </a:lnTo>
                      <a:lnTo>
                        <a:pt x="0" y="350"/>
                      </a:lnTo>
                      <a:lnTo>
                        <a:pt x="0" y="348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2"/>
                      </a:lnTo>
                      <a:lnTo>
                        <a:pt x="0" y="339"/>
                      </a:lnTo>
                      <a:lnTo>
                        <a:pt x="0" y="337"/>
                      </a:lnTo>
                      <a:lnTo>
                        <a:pt x="0" y="335"/>
                      </a:lnTo>
                      <a:lnTo>
                        <a:pt x="0" y="332"/>
                      </a:lnTo>
                      <a:lnTo>
                        <a:pt x="0" y="331"/>
                      </a:lnTo>
                      <a:lnTo>
                        <a:pt x="0" y="329"/>
                      </a:lnTo>
                      <a:lnTo>
                        <a:pt x="0" y="328"/>
                      </a:lnTo>
                      <a:lnTo>
                        <a:pt x="1" y="327"/>
                      </a:lnTo>
                      <a:lnTo>
                        <a:pt x="5" y="324"/>
                      </a:lnTo>
                      <a:lnTo>
                        <a:pt x="6" y="323"/>
                      </a:lnTo>
                      <a:lnTo>
                        <a:pt x="7" y="323"/>
                      </a:lnTo>
                      <a:lnTo>
                        <a:pt x="8" y="322"/>
                      </a:lnTo>
                      <a:lnTo>
                        <a:pt x="10" y="320"/>
                      </a:lnTo>
                      <a:lnTo>
                        <a:pt x="11" y="320"/>
                      </a:lnTo>
                      <a:lnTo>
                        <a:pt x="12" y="318"/>
                      </a:lnTo>
                      <a:lnTo>
                        <a:pt x="13" y="317"/>
                      </a:lnTo>
                      <a:lnTo>
                        <a:pt x="15" y="315"/>
                      </a:lnTo>
                      <a:lnTo>
                        <a:pt x="19" y="314"/>
                      </a:lnTo>
                      <a:lnTo>
                        <a:pt x="20" y="313"/>
                      </a:lnTo>
                      <a:lnTo>
                        <a:pt x="24" y="310"/>
                      </a:lnTo>
                      <a:lnTo>
                        <a:pt x="27" y="308"/>
                      </a:lnTo>
                      <a:lnTo>
                        <a:pt x="28" y="306"/>
                      </a:lnTo>
                      <a:lnTo>
                        <a:pt x="31" y="304"/>
                      </a:lnTo>
                      <a:lnTo>
                        <a:pt x="33" y="302"/>
                      </a:lnTo>
                      <a:lnTo>
                        <a:pt x="34" y="302"/>
                      </a:lnTo>
                      <a:lnTo>
                        <a:pt x="35" y="302"/>
                      </a:lnTo>
                      <a:lnTo>
                        <a:pt x="36" y="302"/>
                      </a:lnTo>
                      <a:lnTo>
                        <a:pt x="37" y="302"/>
                      </a:lnTo>
                      <a:lnTo>
                        <a:pt x="39" y="302"/>
                      </a:lnTo>
                      <a:lnTo>
                        <a:pt x="42" y="302"/>
                      </a:lnTo>
                      <a:lnTo>
                        <a:pt x="44" y="299"/>
                      </a:lnTo>
                      <a:lnTo>
                        <a:pt x="49" y="297"/>
                      </a:lnTo>
                      <a:lnTo>
                        <a:pt x="51" y="297"/>
                      </a:lnTo>
                      <a:lnTo>
                        <a:pt x="55" y="297"/>
                      </a:lnTo>
                      <a:lnTo>
                        <a:pt x="61" y="300"/>
                      </a:lnTo>
                      <a:lnTo>
                        <a:pt x="63" y="297"/>
                      </a:lnTo>
                      <a:lnTo>
                        <a:pt x="68" y="296"/>
                      </a:lnTo>
                      <a:lnTo>
                        <a:pt x="72" y="295"/>
                      </a:lnTo>
                      <a:lnTo>
                        <a:pt x="77" y="294"/>
                      </a:lnTo>
                      <a:lnTo>
                        <a:pt x="82" y="294"/>
                      </a:lnTo>
                      <a:lnTo>
                        <a:pt x="85" y="294"/>
                      </a:lnTo>
                      <a:lnTo>
                        <a:pt x="89" y="294"/>
                      </a:lnTo>
                      <a:lnTo>
                        <a:pt x="93" y="293"/>
                      </a:lnTo>
                      <a:lnTo>
                        <a:pt x="95" y="296"/>
                      </a:lnTo>
                      <a:lnTo>
                        <a:pt x="97" y="297"/>
                      </a:lnTo>
                      <a:lnTo>
                        <a:pt x="100" y="296"/>
                      </a:lnTo>
                      <a:lnTo>
                        <a:pt x="104" y="292"/>
                      </a:lnTo>
                      <a:lnTo>
                        <a:pt x="106" y="287"/>
                      </a:lnTo>
                      <a:lnTo>
                        <a:pt x="108" y="282"/>
                      </a:lnTo>
                      <a:lnTo>
                        <a:pt x="112" y="279"/>
                      </a:lnTo>
                      <a:lnTo>
                        <a:pt x="115" y="276"/>
                      </a:lnTo>
                      <a:lnTo>
                        <a:pt x="119" y="274"/>
                      </a:lnTo>
                      <a:lnTo>
                        <a:pt x="121" y="272"/>
                      </a:lnTo>
                      <a:lnTo>
                        <a:pt x="125" y="269"/>
                      </a:lnTo>
                      <a:lnTo>
                        <a:pt x="129" y="267"/>
                      </a:lnTo>
                      <a:lnTo>
                        <a:pt x="134" y="264"/>
                      </a:lnTo>
                      <a:lnTo>
                        <a:pt x="138" y="259"/>
                      </a:lnTo>
                      <a:lnTo>
                        <a:pt x="140" y="258"/>
                      </a:lnTo>
                      <a:lnTo>
                        <a:pt x="145" y="257"/>
                      </a:lnTo>
                      <a:lnTo>
                        <a:pt x="149" y="255"/>
                      </a:lnTo>
                      <a:lnTo>
                        <a:pt x="155" y="254"/>
                      </a:lnTo>
                      <a:lnTo>
                        <a:pt x="161" y="251"/>
                      </a:lnTo>
                      <a:lnTo>
                        <a:pt x="160" y="248"/>
                      </a:lnTo>
                      <a:lnTo>
                        <a:pt x="160" y="246"/>
                      </a:lnTo>
                      <a:lnTo>
                        <a:pt x="162" y="245"/>
                      </a:lnTo>
                      <a:lnTo>
                        <a:pt x="163" y="243"/>
                      </a:lnTo>
                      <a:lnTo>
                        <a:pt x="162" y="239"/>
                      </a:lnTo>
                      <a:lnTo>
                        <a:pt x="161" y="238"/>
                      </a:lnTo>
                      <a:lnTo>
                        <a:pt x="161" y="237"/>
                      </a:lnTo>
                      <a:lnTo>
                        <a:pt x="160" y="237"/>
                      </a:lnTo>
                      <a:lnTo>
                        <a:pt x="159" y="236"/>
                      </a:lnTo>
                      <a:lnTo>
                        <a:pt x="159" y="234"/>
                      </a:lnTo>
                      <a:lnTo>
                        <a:pt x="157" y="234"/>
                      </a:lnTo>
                      <a:lnTo>
                        <a:pt x="157" y="233"/>
                      </a:lnTo>
                      <a:lnTo>
                        <a:pt x="156" y="234"/>
                      </a:lnTo>
                      <a:lnTo>
                        <a:pt x="155" y="234"/>
                      </a:lnTo>
                      <a:lnTo>
                        <a:pt x="155" y="236"/>
                      </a:lnTo>
                      <a:lnTo>
                        <a:pt x="154" y="236"/>
                      </a:lnTo>
                      <a:lnTo>
                        <a:pt x="154" y="234"/>
                      </a:lnTo>
                      <a:lnTo>
                        <a:pt x="154" y="233"/>
                      </a:lnTo>
                      <a:lnTo>
                        <a:pt x="155" y="232"/>
                      </a:lnTo>
                      <a:lnTo>
                        <a:pt x="155" y="231"/>
                      </a:lnTo>
                      <a:lnTo>
                        <a:pt x="155" y="229"/>
                      </a:lnTo>
                      <a:lnTo>
                        <a:pt x="155" y="227"/>
                      </a:lnTo>
                      <a:lnTo>
                        <a:pt x="157" y="226"/>
                      </a:lnTo>
                      <a:lnTo>
                        <a:pt x="160" y="226"/>
                      </a:lnTo>
                      <a:lnTo>
                        <a:pt x="160" y="216"/>
                      </a:lnTo>
                      <a:lnTo>
                        <a:pt x="162" y="215"/>
                      </a:lnTo>
                      <a:lnTo>
                        <a:pt x="163" y="216"/>
                      </a:lnTo>
                      <a:lnTo>
                        <a:pt x="164" y="215"/>
                      </a:lnTo>
                      <a:lnTo>
                        <a:pt x="174" y="213"/>
                      </a:lnTo>
                      <a:lnTo>
                        <a:pt x="181" y="211"/>
                      </a:lnTo>
                      <a:lnTo>
                        <a:pt x="186" y="210"/>
                      </a:lnTo>
                      <a:lnTo>
                        <a:pt x="185" y="206"/>
                      </a:lnTo>
                      <a:lnTo>
                        <a:pt x="183" y="201"/>
                      </a:lnTo>
                      <a:lnTo>
                        <a:pt x="184" y="199"/>
                      </a:lnTo>
                      <a:lnTo>
                        <a:pt x="190" y="199"/>
                      </a:lnTo>
                      <a:lnTo>
                        <a:pt x="196" y="197"/>
                      </a:lnTo>
                      <a:lnTo>
                        <a:pt x="200" y="197"/>
                      </a:lnTo>
                      <a:lnTo>
                        <a:pt x="203" y="197"/>
                      </a:lnTo>
                      <a:lnTo>
                        <a:pt x="205" y="197"/>
                      </a:lnTo>
                      <a:lnTo>
                        <a:pt x="207" y="198"/>
                      </a:lnTo>
                      <a:lnTo>
                        <a:pt x="210" y="198"/>
                      </a:lnTo>
                      <a:lnTo>
                        <a:pt x="213" y="198"/>
                      </a:lnTo>
                      <a:lnTo>
                        <a:pt x="216" y="198"/>
                      </a:lnTo>
                      <a:lnTo>
                        <a:pt x="219" y="198"/>
                      </a:lnTo>
                      <a:lnTo>
                        <a:pt x="221" y="198"/>
                      </a:lnTo>
                      <a:lnTo>
                        <a:pt x="224" y="198"/>
                      </a:lnTo>
                      <a:lnTo>
                        <a:pt x="226" y="198"/>
                      </a:lnTo>
                      <a:lnTo>
                        <a:pt x="228" y="198"/>
                      </a:lnTo>
                      <a:lnTo>
                        <a:pt x="231" y="198"/>
                      </a:lnTo>
                      <a:lnTo>
                        <a:pt x="232" y="198"/>
                      </a:lnTo>
                      <a:lnTo>
                        <a:pt x="233" y="198"/>
                      </a:lnTo>
                      <a:lnTo>
                        <a:pt x="234" y="198"/>
                      </a:lnTo>
                      <a:lnTo>
                        <a:pt x="236" y="198"/>
                      </a:lnTo>
                      <a:lnTo>
                        <a:pt x="238" y="198"/>
                      </a:lnTo>
                      <a:lnTo>
                        <a:pt x="239" y="197"/>
                      </a:lnTo>
                      <a:lnTo>
                        <a:pt x="239" y="196"/>
                      </a:lnTo>
                      <a:lnTo>
                        <a:pt x="238" y="196"/>
                      </a:lnTo>
                      <a:lnTo>
                        <a:pt x="236" y="196"/>
                      </a:lnTo>
                      <a:lnTo>
                        <a:pt x="235" y="196"/>
                      </a:lnTo>
                      <a:lnTo>
                        <a:pt x="235" y="195"/>
                      </a:lnTo>
                      <a:lnTo>
                        <a:pt x="236" y="195"/>
                      </a:lnTo>
                      <a:lnTo>
                        <a:pt x="236" y="194"/>
                      </a:lnTo>
                      <a:lnTo>
                        <a:pt x="236" y="190"/>
                      </a:lnTo>
                      <a:lnTo>
                        <a:pt x="236" y="188"/>
                      </a:lnTo>
                      <a:lnTo>
                        <a:pt x="238" y="188"/>
                      </a:lnTo>
                      <a:lnTo>
                        <a:pt x="238" y="187"/>
                      </a:lnTo>
                      <a:lnTo>
                        <a:pt x="239" y="187"/>
                      </a:lnTo>
                      <a:lnTo>
                        <a:pt x="240" y="187"/>
                      </a:lnTo>
                      <a:lnTo>
                        <a:pt x="241" y="185"/>
                      </a:lnTo>
                      <a:lnTo>
                        <a:pt x="242" y="185"/>
                      </a:lnTo>
                      <a:lnTo>
                        <a:pt x="243" y="183"/>
                      </a:lnTo>
                      <a:lnTo>
                        <a:pt x="243" y="182"/>
                      </a:lnTo>
                      <a:lnTo>
                        <a:pt x="234" y="175"/>
                      </a:lnTo>
                      <a:lnTo>
                        <a:pt x="232" y="175"/>
                      </a:lnTo>
                      <a:lnTo>
                        <a:pt x="231" y="174"/>
                      </a:lnTo>
                      <a:lnTo>
                        <a:pt x="226" y="167"/>
                      </a:lnTo>
                      <a:lnTo>
                        <a:pt x="228" y="166"/>
                      </a:lnTo>
                      <a:lnTo>
                        <a:pt x="228" y="164"/>
                      </a:lnTo>
                      <a:lnTo>
                        <a:pt x="228" y="163"/>
                      </a:lnTo>
                      <a:lnTo>
                        <a:pt x="228" y="162"/>
                      </a:lnTo>
                      <a:lnTo>
                        <a:pt x="228" y="161"/>
                      </a:lnTo>
                      <a:lnTo>
                        <a:pt x="227" y="161"/>
                      </a:lnTo>
                      <a:lnTo>
                        <a:pt x="226" y="160"/>
                      </a:lnTo>
                      <a:lnTo>
                        <a:pt x="225" y="159"/>
                      </a:lnTo>
                      <a:lnTo>
                        <a:pt x="225" y="157"/>
                      </a:lnTo>
                      <a:lnTo>
                        <a:pt x="225" y="156"/>
                      </a:lnTo>
                      <a:lnTo>
                        <a:pt x="223" y="155"/>
                      </a:lnTo>
                      <a:lnTo>
                        <a:pt x="223" y="154"/>
                      </a:lnTo>
                      <a:lnTo>
                        <a:pt x="223" y="149"/>
                      </a:lnTo>
                      <a:lnTo>
                        <a:pt x="223" y="148"/>
                      </a:lnTo>
                      <a:lnTo>
                        <a:pt x="224" y="146"/>
                      </a:lnTo>
                      <a:lnTo>
                        <a:pt x="224" y="145"/>
                      </a:lnTo>
                      <a:lnTo>
                        <a:pt x="225" y="143"/>
                      </a:lnTo>
                      <a:lnTo>
                        <a:pt x="225" y="142"/>
                      </a:lnTo>
                      <a:lnTo>
                        <a:pt x="223" y="139"/>
                      </a:lnTo>
                      <a:lnTo>
                        <a:pt x="221" y="139"/>
                      </a:lnTo>
                      <a:lnTo>
                        <a:pt x="221" y="138"/>
                      </a:lnTo>
                      <a:lnTo>
                        <a:pt x="220" y="138"/>
                      </a:lnTo>
                      <a:lnTo>
                        <a:pt x="220" y="136"/>
                      </a:lnTo>
                      <a:lnTo>
                        <a:pt x="221" y="135"/>
                      </a:lnTo>
                      <a:lnTo>
                        <a:pt x="221" y="134"/>
                      </a:lnTo>
                      <a:lnTo>
                        <a:pt x="221" y="133"/>
                      </a:lnTo>
                      <a:lnTo>
                        <a:pt x="221" y="132"/>
                      </a:lnTo>
                      <a:lnTo>
                        <a:pt x="221" y="129"/>
                      </a:lnTo>
                      <a:lnTo>
                        <a:pt x="223" y="124"/>
                      </a:lnTo>
                      <a:lnTo>
                        <a:pt x="223" y="122"/>
                      </a:lnTo>
                      <a:lnTo>
                        <a:pt x="223" y="121"/>
                      </a:lnTo>
                      <a:lnTo>
                        <a:pt x="220" y="114"/>
                      </a:lnTo>
                      <a:lnTo>
                        <a:pt x="219" y="112"/>
                      </a:lnTo>
                      <a:lnTo>
                        <a:pt x="218" y="111"/>
                      </a:lnTo>
                      <a:lnTo>
                        <a:pt x="221" y="107"/>
                      </a:lnTo>
                      <a:lnTo>
                        <a:pt x="220" y="106"/>
                      </a:lnTo>
                      <a:lnTo>
                        <a:pt x="219" y="106"/>
                      </a:lnTo>
                      <a:lnTo>
                        <a:pt x="216" y="103"/>
                      </a:lnTo>
                      <a:lnTo>
                        <a:pt x="216" y="101"/>
                      </a:lnTo>
                      <a:lnTo>
                        <a:pt x="218" y="99"/>
                      </a:lnTo>
                      <a:lnTo>
                        <a:pt x="218" y="97"/>
                      </a:lnTo>
                      <a:lnTo>
                        <a:pt x="219" y="97"/>
                      </a:lnTo>
                      <a:lnTo>
                        <a:pt x="218" y="96"/>
                      </a:lnTo>
                      <a:lnTo>
                        <a:pt x="214" y="94"/>
                      </a:lnTo>
                      <a:lnTo>
                        <a:pt x="213" y="93"/>
                      </a:lnTo>
                      <a:lnTo>
                        <a:pt x="212" y="92"/>
                      </a:lnTo>
                      <a:lnTo>
                        <a:pt x="212" y="91"/>
                      </a:lnTo>
                      <a:lnTo>
                        <a:pt x="211" y="91"/>
                      </a:lnTo>
                      <a:lnTo>
                        <a:pt x="211" y="90"/>
                      </a:lnTo>
                      <a:lnTo>
                        <a:pt x="210" y="90"/>
                      </a:lnTo>
                      <a:lnTo>
                        <a:pt x="209" y="89"/>
                      </a:lnTo>
                      <a:lnTo>
                        <a:pt x="207" y="87"/>
                      </a:lnTo>
                      <a:lnTo>
                        <a:pt x="206" y="87"/>
                      </a:lnTo>
                      <a:lnTo>
                        <a:pt x="205" y="86"/>
                      </a:lnTo>
                      <a:lnTo>
                        <a:pt x="204" y="86"/>
                      </a:lnTo>
                      <a:lnTo>
                        <a:pt x="204" y="85"/>
                      </a:lnTo>
                      <a:lnTo>
                        <a:pt x="204" y="83"/>
                      </a:lnTo>
                      <a:lnTo>
                        <a:pt x="205" y="83"/>
                      </a:lnTo>
                      <a:lnTo>
                        <a:pt x="206" y="83"/>
                      </a:lnTo>
                      <a:lnTo>
                        <a:pt x="207" y="83"/>
                      </a:lnTo>
                      <a:lnTo>
                        <a:pt x="209" y="84"/>
                      </a:lnTo>
                      <a:lnTo>
                        <a:pt x="210" y="84"/>
                      </a:lnTo>
                      <a:lnTo>
                        <a:pt x="212" y="83"/>
                      </a:lnTo>
                      <a:lnTo>
                        <a:pt x="212" y="84"/>
                      </a:lnTo>
                      <a:lnTo>
                        <a:pt x="213" y="84"/>
                      </a:lnTo>
                      <a:lnTo>
                        <a:pt x="213" y="83"/>
                      </a:lnTo>
                      <a:lnTo>
                        <a:pt x="217" y="82"/>
                      </a:lnTo>
                      <a:lnTo>
                        <a:pt x="218" y="82"/>
                      </a:lnTo>
                      <a:lnTo>
                        <a:pt x="219" y="82"/>
                      </a:lnTo>
                      <a:lnTo>
                        <a:pt x="220" y="79"/>
                      </a:lnTo>
                      <a:lnTo>
                        <a:pt x="223" y="79"/>
                      </a:lnTo>
                      <a:lnTo>
                        <a:pt x="224" y="78"/>
                      </a:lnTo>
                      <a:lnTo>
                        <a:pt x="227" y="75"/>
                      </a:lnTo>
                      <a:lnTo>
                        <a:pt x="231" y="75"/>
                      </a:lnTo>
                      <a:lnTo>
                        <a:pt x="232" y="73"/>
                      </a:lnTo>
                      <a:lnTo>
                        <a:pt x="233" y="72"/>
                      </a:lnTo>
                      <a:lnTo>
                        <a:pt x="234" y="72"/>
                      </a:lnTo>
                      <a:lnTo>
                        <a:pt x="234" y="71"/>
                      </a:lnTo>
                      <a:lnTo>
                        <a:pt x="235" y="70"/>
                      </a:lnTo>
                      <a:lnTo>
                        <a:pt x="235" y="69"/>
                      </a:lnTo>
                      <a:lnTo>
                        <a:pt x="235" y="68"/>
                      </a:lnTo>
                      <a:lnTo>
                        <a:pt x="236" y="66"/>
                      </a:lnTo>
                      <a:lnTo>
                        <a:pt x="238" y="64"/>
                      </a:lnTo>
                      <a:lnTo>
                        <a:pt x="238" y="63"/>
                      </a:lnTo>
                      <a:lnTo>
                        <a:pt x="239" y="63"/>
                      </a:lnTo>
                      <a:lnTo>
                        <a:pt x="240" y="62"/>
                      </a:lnTo>
                      <a:lnTo>
                        <a:pt x="240" y="61"/>
                      </a:lnTo>
                      <a:lnTo>
                        <a:pt x="241" y="61"/>
                      </a:lnTo>
                      <a:lnTo>
                        <a:pt x="242" y="59"/>
                      </a:lnTo>
                      <a:lnTo>
                        <a:pt x="243" y="59"/>
                      </a:lnTo>
                      <a:lnTo>
                        <a:pt x="243" y="58"/>
                      </a:lnTo>
                      <a:lnTo>
                        <a:pt x="245" y="58"/>
                      </a:lnTo>
                      <a:lnTo>
                        <a:pt x="246" y="57"/>
                      </a:lnTo>
                      <a:lnTo>
                        <a:pt x="246" y="58"/>
                      </a:lnTo>
                      <a:lnTo>
                        <a:pt x="247" y="58"/>
                      </a:lnTo>
                      <a:lnTo>
                        <a:pt x="248" y="57"/>
                      </a:lnTo>
                      <a:lnTo>
                        <a:pt x="249" y="56"/>
                      </a:lnTo>
                      <a:lnTo>
                        <a:pt x="250" y="56"/>
                      </a:lnTo>
                      <a:lnTo>
                        <a:pt x="252" y="56"/>
                      </a:lnTo>
                      <a:lnTo>
                        <a:pt x="252" y="57"/>
                      </a:lnTo>
                      <a:lnTo>
                        <a:pt x="253" y="57"/>
                      </a:lnTo>
                      <a:lnTo>
                        <a:pt x="253" y="58"/>
                      </a:lnTo>
                      <a:lnTo>
                        <a:pt x="254" y="58"/>
                      </a:lnTo>
                      <a:lnTo>
                        <a:pt x="255" y="57"/>
                      </a:lnTo>
                      <a:lnTo>
                        <a:pt x="256" y="57"/>
                      </a:lnTo>
                      <a:lnTo>
                        <a:pt x="256" y="56"/>
                      </a:lnTo>
                      <a:lnTo>
                        <a:pt x="257" y="56"/>
                      </a:lnTo>
                      <a:lnTo>
                        <a:pt x="259" y="56"/>
                      </a:lnTo>
                      <a:lnTo>
                        <a:pt x="259" y="55"/>
                      </a:lnTo>
                      <a:lnTo>
                        <a:pt x="260" y="52"/>
                      </a:lnTo>
                      <a:lnTo>
                        <a:pt x="260" y="51"/>
                      </a:lnTo>
                      <a:lnTo>
                        <a:pt x="261" y="51"/>
                      </a:lnTo>
                      <a:lnTo>
                        <a:pt x="262" y="51"/>
                      </a:lnTo>
                      <a:lnTo>
                        <a:pt x="263" y="50"/>
                      </a:lnTo>
                      <a:lnTo>
                        <a:pt x="264" y="50"/>
                      </a:lnTo>
                      <a:lnTo>
                        <a:pt x="264" y="51"/>
                      </a:lnTo>
                      <a:lnTo>
                        <a:pt x="266" y="51"/>
                      </a:lnTo>
                      <a:lnTo>
                        <a:pt x="266" y="52"/>
                      </a:lnTo>
                      <a:lnTo>
                        <a:pt x="266" y="54"/>
                      </a:lnTo>
                      <a:lnTo>
                        <a:pt x="267" y="54"/>
                      </a:lnTo>
                      <a:lnTo>
                        <a:pt x="269" y="54"/>
                      </a:lnTo>
                      <a:lnTo>
                        <a:pt x="270" y="55"/>
                      </a:lnTo>
                      <a:lnTo>
                        <a:pt x="271" y="55"/>
                      </a:lnTo>
                      <a:lnTo>
                        <a:pt x="273" y="55"/>
                      </a:lnTo>
                      <a:lnTo>
                        <a:pt x="274" y="54"/>
                      </a:lnTo>
                      <a:lnTo>
                        <a:pt x="275" y="52"/>
                      </a:lnTo>
                      <a:lnTo>
                        <a:pt x="276" y="51"/>
                      </a:lnTo>
                      <a:lnTo>
                        <a:pt x="277" y="49"/>
                      </a:lnTo>
                      <a:lnTo>
                        <a:pt x="278" y="49"/>
                      </a:lnTo>
                      <a:lnTo>
                        <a:pt x="278" y="45"/>
                      </a:lnTo>
                      <a:lnTo>
                        <a:pt x="280" y="45"/>
                      </a:lnTo>
                      <a:lnTo>
                        <a:pt x="280" y="44"/>
                      </a:lnTo>
                      <a:lnTo>
                        <a:pt x="281" y="43"/>
                      </a:lnTo>
                      <a:lnTo>
                        <a:pt x="282" y="42"/>
                      </a:lnTo>
                      <a:lnTo>
                        <a:pt x="284" y="41"/>
                      </a:lnTo>
                      <a:lnTo>
                        <a:pt x="285" y="41"/>
                      </a:lnTo>
                      <a:lnTo>
                        <a:pt x="285" y="40"/>
                      </a:lnTo>
                      <a:lnTo>
                        <a:pt x="287" y="38"/>
                      </a:lnTo>
                      <a:lnTo>
                        <a:pt x="287" y="37"/>
                      </a:lnTo>
                      <a:lnTo>
                        <a:pt x="288" y="37"/>
                      </a:lnTo>
                      <a:lnTo>
                        <a:pt x="289" y="37"/>
                      </a:lnTo>
                      <a:lnTo>
                        <a:pt x="290" y="37"/>
                      </a:lnTo>
                      <a:lnTo>
                        <a:pt x="291" y="36"/>
                      </a:lnTo>
                      <a:lnTo>
                        <a:pt x="293" y="35"/>
                      </a:lnTo>
                      <a:lnTo>
                        <a:pt x="295" y="35"/>
                      </a:lnTo>
                      <a:lnTo>
                        <a:pt x="295" y="34"/>
                      </a:lnTo>
                      <a:lnTo>
                        <a:pt x="296" y="34"/>
                      </a:lnTo>
                      <a:lnTo>
                        <a:pt x="296" y="33"/>
                      </a:lnTo>
                      <a:lnTo>
                        <a:pt x="297" y="33"/>
                      </a:lnTo>
                      <a:lnTo>
                        <a:pt x="299" y="33"/>
                      </a:lnTo>
                      <a:lnTo>
                        <a:pt x="300" y="31"/>
                      </a:lnTo>
                      <a:lnTo>
                        <a:pt x="303" y="31"/>
                      </a:lnTo>
                      <a:lnTo>
                        <a:pt x="304" y="30"/>
                      </a:lnTo>
                      <a:lnTo>
                        <a:pt x="304" y="29"/>
                      </a:lnTo>
                      <a:lnTo>
                        <a:pt x="305" y="29"/>
                      </a:lnTo>
                      <a:lnTo>
                        <a:pt x="305" y="28"/>
                      </a:lnTo>
                      <a:lnTo>
                        <a:pt x="306" y="28"/>
                      </a:lnTo>
                      <a:lnTo>
                        <a:pt x="307" y="27"/>
                      </a:lnTo>
                      <a:lnTo>
                        <a:pt x="309" y="27"/>
                      </a:lnTo>
                      <a:lnTo>
                        <a:pt x="311" y="27"/>
                      </a:lnTo>
                      <a:lnTo>
                        <a:pt x="312" y="26"/>
                      </a:lnTo>
                      <a:lnTo>
                        <a:pt x="313" y="26"/>
                      </a:lnTo>
                      <a:lnTo>
                        <a:pt x="316" y="26"/>
                      </a:lnTo>
                      <a:lnTo>
                        <a:pt x="317" y="24"/>
                      </a:lnTo>
                      <a:lnTo>
                        <a:pt x="318" y="24"/>
                      </a:lnTo>
                      <a:lnTo>
                        <a:pt x="319" y="24"/>
                      </a:lnTo>
                      <a:lnTo>
                        <a:pt x="320" y="24"/>
                      </a:lnTo>
                      <a:lnTo>
                        <a:pt x="321" y="24"/>
                      </a:lnTo>
                      <a:lnTo>
                        <a:pt x="323" y="24"/>
                      </a:lnTo>
                      <a:lnTo>
                        <a:pt x="324" y="24"/>
                      </a:lnTo>
                      <a:lnTo>
                        <a:pt x="330" y="23"/>
                      </a:lnTo>
                      <a:lnTo>
                        <a:pt x="331" y="23"/>
                      </a:lnTo>
                      <a:lnTo>
                        <a:pt x="332" y="23"/>
                      </a:lnTo>
                      <a:lnTo>
                        <a:pt x="333" y="23"/>
                      </a:lnTo>
                      <a:lnTo>
                        <a:pt x="335" y="23"/>
                      </a:lnTo>
                      <a:lnTo>
                        <a:pt x="337" y="23"/>
                      </a:lnTo>
                      <a:lnTo>
                        <a:pt x="338" y="23"/>
                      </a:lnTo>
                      <a:lnTo>
                        <a:pt x="339" y="23"/>
                      </a:lnTo>
                      <a:lnTo>
                        <a:pt x="341" y="23"/>
                      </a:lnTo>
                      <a:lnTo>
                        <a:pt x="349" y="20"/>
                      </a:lnTo>
                      <a:lnTo>
                        <a:pt x="351" y="20"/>
                      </a:lnTo>
                      <a:lnTo>
                        <a:pt x="352" y="20"/>
                      </a:lnTo>
                      <a:lnTo>
                        <a:pt x="352" y="21"/>
                      </a:lnTo>
                      <a:lnTo>
                        <a:pt x="353" y="21"/>
                      </a:lnTo>
                      <a:lnTo>
                        <a:pt x="353" y="22"/>
                      </a:lnTo>
                      <a:lnTo>
                        <a:pt x="354" y="22"/>
                      </a:lnTo>
                      <a:lnTo>
                        <a:pt x="359" y="22"/>
                      </a:lnTo>
                      <a:lnTo>
                        <a:pt x="360" y="21"/>
                      </a:lnTo>
                      <a:lnTo>
                        <a:pt x="363" y="19"/>
                      </a:lnTo>
                      <a:lnTo>
                        <a:pt x="364" y="17"/>
                      </a:lnTo>
                      <a:lnTo>
                        <a:pt x="366" y="17"/>
                      </a:lnTo>
                      <a:lnTo>
                        <a:pt x="367" y="15"/>
                      </a:lnTo>
                      <a:lnTo>
                        <a:pt x="368" y="14"/>
                      </a:lnTo>
                      <a:lnTo>
                        <a:pt x="369" y="13"/>
                      </a:lnTo>
                      <a:lnTo>
                        <a:pt x="370" y="13"/>
                      </a:lnTo>
                      <a:lnTo>
                        <a:pt x="371" y="13"/>
                      </a:lnTo>
                      <a:lnTo>
                        <a:pt x="373" y="13"/>
                      </a:lnTo>
                      <a:lnTo>
                        <a:pt x="373" y="14"/>
                      </a:lnTo>
                      <a:lnTo>
                        <a:pt x="374" y="14"/>
                      </a:lnTo>
                      <a:lnTo>
                        <a:pt x="375" y="15"/>
                      </a:lnTo>
                      <a:lnTo>
                        <a:pt x="376" y="15"/>
                      </a:lnTo>
                      <a:lnTo>
                        <a:pt x="377" y="15"/>
                      </a:lnTo>
                      <a:lnTo>
                        <a:pt x="378" y="15"/>
                      </a:lnTo>
                      <a:lnTo>
                        <a:pt x="378" y="14"/>
                      </a:lnTo>
                      <a:lnTo>
                        <a:pt x="378" y="13"/>
                      </a:lnTo>
                      <a:lnTo>
                        <a:pt x="380" y="13"/>
                      </a:lnTo>
                      <a:lnTo>
                        <a:pt x="382" y="14"/>
                      </a:lnTo>
                      <a:lnTo>
                        <a:pt x="383" y="14"/>
                      </a:lnTo>
                      <a:lnTo>
                        <a:pt x="387" y="14"/>
                      </a:lnTo>
                      <a:lnTo>
                        <a:pt x="389" y="14"/>
                      </a:lnTo>
                      <a:lnTo>
                        <a:pt x="390" y="13"/>
                      </a:lnTo>
                      <a:lnTo>
                        <a:pt x="391" y="13"/>
                      </a:lnTo>
                      <a:lnTo>
                        <a:pt x="392" y="12"/>
                      </a:lnTo>
                      <a:lnTo>
                        <a:pt x="395" y="10"/>
                      </a:lnTo>
                      <a:lnTo>
                        <a:pt x="396" y="9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401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9"/>
                      </a:lnTo>
                      <a:lnTo>
                        <a:pt x="405" y="9"/>
                      </a:lnTo>
                      <a:lnTo>
                        <a:pt x="406" y="9"/>
                      </a:lnTo>
                      <a:lnTo>
                        <a:pt x="408" y="9"/>
                      </a:lnTo>
                      <a:lnTo>
                        <a:pt x="409" y="9"/>
                      </a:lnTo>
                      <a:lnTo>
                        <a:pt x="409" y="8"/>
                      </a:lnTo>
                      <a:lnTo>
                        <a:pt x="410" y="9"/>
                      </a:lnTo>
                      <a:lnTo>
                        <a:pt x="411" y="9"/>
                      </a:lnTo>
                      <a:lnTo>
                        <a:pt x="412" y="8"/>
                      </a:lnTo>
                      <a:lnTo>
                        <a:pt x="413" y="8"/>
                      </a:lnTo>
                      <a:lnTo>
                        <a:pt x="413" y="9"/>
                      </a:lnTo>
                      <a:lnTo>
                        <a:pt x="415" y="9"/>
                      </a:lnTo>
                      <a:lnTo>
                        <a:pt x="418" y="8"/>
                      </a:lnTo>
                      <a:lnTo>
                        <a:pt x="419" y="8"/>
                      </a:lnTo>
                      <a:lnTo>
                        <a:pt x="419" y="9"/>
                      </a:lnTo>
                      <a:lnTo>
                        <a:pt x="420" y="9"/>
                      </a:lnTo>
                      <a:lnTo>
                        <a:pt x="421" y="9"/>
                      </a:lnTo>
                      <a:lnTo>
                        <a:pt x="423" y="9"/>
                      </a:lnTo>
                      <a:lnTo>
                        <a:pt x="424" y="9"/>
                      </a:lnTo>
                      <a:lnTo>
                        <a:pt x="426" y="9"/>
                      </a:lnTo>
                      <a:lnTo>
                        <a:pt x="428" y="9"/>
                      </a:lnTo>
                      <a:lnTo>
                        <a:pt x="430" y="9"/>
                      </a:lnTo>
                      <a:lnTo>
                        <a:pt x="434" y="10"/>
                      </a:lnTo>
                      <a:lnTo>
                        <a:pt x="435" y="12"/>
                      </a:lnTo>
                      <a:lnTo>
                        <a:pt x="437" y="12"/>
                      </a:lnTo>
                      <a:lnTo>
                        <a:pt x="437" y="13"/>
                      </a:lnTo>
                      <a:lnTo>
                        <a:pt x="438" y="13"/>
                      </a:lnTo>
                      <a:lnTo>
                        <a:pt x="439" y="13"/>
                      </a:lnTo>
                      <a:lnTo>
                        <a:pt x="439" y="15"/>
                      </a:lnTo>
                      <a:lnTo>
                        <a:pt x="439" y="16"/>
                      </a:lnTo>
                      <a:lnTo>
                        <a:pt x="440" y="16"/>
                      </a:lnTo>
                      <a:lnTo>
                        <a:pt x="444" y="19"/>
                      </a:lnTo>
                      <a:lnTo>
                        <a:pt x="445" y="19"/>
                      </a:lnTo>
                      <a:lnTo>
                        <a:pt x="446" y="19"/>
                      </a:lnTo>
                      <a:lnTo>
                        <a:pt x="448" y="19"/>
                      </a:lnTo>
                      <a:lnTo>
                        <a:pt x="449" y="17"/>
                      </a:lnTo>
                      <a:lnTo>
                        <a:pt x="451" y="17"/>
                      </a:lnTo>
                      <a:lnTo>
                        <a:pt x="452" y="17"/>
                      </a:lnTo>
                      <a:lnTo>
                        <a:pt x="453" y="16"/>
                      </a:lnTo>
                      <a:lnTo>
                        <a:pt x="454" y="16"/>
                      </a:lnTo>
                      <a:lnTo>
                        <a:pt x="454" y="15"/>
                      </a:lnTo>
                      <a:lnTo>
                        <a:pt x="455" y="14"/>
                      </a:lnTo>
                      <a:lnTo>
                        <a:pt x="456" y="13"/>
                      </a:lnTo>
                      <a:lnTo>
                        <a:pt x="458" y="13"/>
                      </a:lnTo>
                      <a:lnTo>
                        <a:pt x="459" y="12"/>
                      </a:lnTo>
                      <a:lnTo>
                        <a:pt x="460" y="12"/>
                      </a:lnTo>
                      <a:lnTo>
                        <a:pt x="461" y="12"/>
                      </a:lnTo>
                      <a:lnTo>
                        <a:pt x="462" y="12"/>
                      </a:lnTo>
                      <a:lnTo>
                        <a:pt x="465" y="12"/>
                      </a:lnTo>
                      <a:lnTo>
                        <a:pt x="469" y="10"/>
                      </a:lnTo>
                      <a:lnTo>
                        <a:pt x="475" y="8"/>
                      </a:lnTo>
                      <a:lnTo>
                        <a:pt x="476" y="7"/>
                      </a:lnTo>
                      <a:lnTo>
                        <a:pt x="476" y="6"/>
                      </a:lnTo>
                      <a:lnTo>
                        <a:pt x="476" y="5"/>
                      </a:lnTo>
                      <a:lnTo>
                        <a:pt x="477" y="3"/>
                      </a:lnTo>
                      <a:lnTo>
                        <a:pt x="479" y="2"/>
                      </a:lnTo>
                      <a:lnTo>
                        <a:pt x="479" y="1"/>
                      </a:lnTo>
                      <a:lnTo>
                        <a:pt x="480" y="1"/>
                      </a:lnTo>
                      <a:lnTo>
                        <a:pt x="482" y="0"/>
                      </a:lnTo>
                      <a:lnTo>
                        <a:pt x="483" y="0"/>
                      </a:lnTo>
                      <a:lnTo>
                        <a:pt x="484" y="1"/>
                      </a:lnTo>
                      <a:lnTo>
                        <a:pt x="485" y="1"/>
                      </a:lnTo>
                      <a:lnTo>
                        <a:pt x="485" y="2"/>
                      </a:lnTo>
                      <a:lnTo>
                        <a:pt x="487" y="2"/>
                      </a:lnTo>
                      <a:lnTo>
                        <a:pt x="487" y="3"/>
                      </a:lnTo>
                      <a:lnTo>
                        <a:pt x="487" y="5"/>
                      </a:lnTo>
                      <a:lnTo>
                        <a:pt x="488" y="5"/>
                      </a:lnTo>
                      <a:lnTo>
                        <a:pt x="489" y="5"/>
                      </a:lnTo>
                      <a:lnTo>
                        <a:pt x="489" y="6"/>
                      </a:lnTo>
                      <a:lnTo>
                        <a:pt x="490" y="6"/>
                      </a:lnTo>
                      <a:lnTo>
                        <a:pt x="495" y="6"/>
                      </a:lnTo>
                      <a:lnTo>
                        <a:pt x="496" y="7"/>
                      </a:lnTo>
                      <a:lnTo>
                        <a:pt x="497" y="7"/>
                      </a:lnTo>
                      <a:lnTo>
                        <a:pt x="497" y="8"/>
                      </a:lnTo>
                      <a:lnTo>
                        <a:pt x="499" y="8"/>
                      </a:lnTo>
                      <a:lnTo>
                        <a:pt x="503" y="7"/>
                      </a:lnTo>
                      <a:lnTo>
                        <a:pt x="504" y="7"/>
                      </a:lnTo>
                      <a:lnTo>
                        <a:pt x="505" y="7"/>
                      </a:lnTo>
                      <a:lnTo>
                        <a:pt x="506" y="7"/>
                      </a:lnTo>
                      <a:lnTo>
                        <a:pt x="508" y="6"/>
                      </a:lnTo>
                      <a:lnTo>
                        <a:pt x="509" y="5"/>
                      </a:lnTo>
                      <a:lnTo>
                        <a:pt x="509" y="3"/>
                      </a:lnTo>
                      <a:lnTo>
                        <a:pt x="508" y="1"/>
                      </a:lnTo>
                      <a:lnTo>
                        <a:pt x="506" y="1"/>
                      </a:lnTo>
                      <a:lnTo>
                        <a:pt x="506" y="0"/>
                      </a:lnTo>
                      <a:lnTo>
                        <a:pt x="508" y="0"/>
                      </a:lnTo>
                      <a:lnTo>
                        <a:pt x="509" y="1"/>
                      </a:lnTo>
                      <a:lnTo>
                        <a:pt x="510" y="1"/>
                      </a:lnTo>
                      <a:lnTo>
                        <a:pt x="511" y="1"/>
                      </a:lnTo>
                      <a:lnTo>
                        <a:pt x="512" y="1"/>
                      </a:lnTo>
                      <a:lnTo>
                        <a:pt x="513" y="1"/>
                      </a:lnTo>
                      <a:lnTo>
                        <a:pt x="513" y="2"/>
                      </a:lnTo>
                      <a:lnTo>
                        <a:pt x="515" y="2"/>
                      </a:lnTo>
                      <a:lnTo>
                        <a:pt x="516" y="2"/>
                      </a:lnTo>
                      <a:lnTo>
                        <a:pt x="516" y="1"/>
                      </a:lnTo>
                      <a:lnTo>
                        <a:pt x="517" y="2"/>
                      </a:lnTo>
                      <a:lnTo>
                        <a:pt x="518" y="3"/>
                      </a:lnTo>
                      <a:lnTo>
                        <a:pt x="519" y="5"/>
                      </a:lnTo>
                      <a:lnTo>
                        <a:pt x="520" y="5"/>
                      </a:lnTo>
                      <a:lnTo>
                        <a:pt x="522" y="5"/>
                      </a:lnTo>
                      <a:lnTo>
                        <a:pt x="523" y="5"/>
                      </a:lnTo>
                      <a:lnTo>
                        <a:pt x="524" y="6"/>
                      </a:lnTo>
                      <a:lnTo>
                        <a:pt x="525" y="5"/>
                      </a:lnTo>
                      <a:lnTo>
                        <a:pt x="526" y="5"/>
                      </a:lnTo>
                      <a:lnTo>
                        <a:pt x="526" y="3"/>
                      </a:lnTo>
                      <a:lnTo>
                        <a:pt x="526" y="5"/>
                      </a:lnTo>
                      <a:lnTo>
                        <a:pt x="526" y="6"/>
                      </a:lnTo>
                      <a:lnTo>
                        <a:pt x="525" y="7"/>
                      </a:lnTo>
                      <a:lnTo>
                        <a:pt x="526" y="7"/>
                      </a:lnTo>
                      <a:lnTo>
                        <a:pt x="525" y="8"/>
                      </a:lnTo>
                      <a:lnTo>
                        <a:pt x="526" y="9"/>
                      </a:lnTo>
                      <a:lnTo>
                        <a:pt x="529" y="9"/>
                      </a:lnTo>
                      <a:lnTo>
                        <a:pt x="530" y="9"/>
                      </a:lnTo>
                      <a:lnTo>
                        <a:pt x="534" y="8"/>
                      </a:lnTo>
                      <a:lnTo>
                        <a:pt x="536" y="8"/>
                      </a:lnTo>
                      <a:lnTo>
                        <a:pt x="540" y="6"/>
                      </a:lnTo>
                      <a:lnTo>
                        <a:pt x="541" y="6"/>
                      </a:lnTo>
                      <a:lnTo>
                        <a:pt x="543" y="7"/>
                      </a:lnTo>
                      <a:lnTo>
                        <a:pt x="544" y="7"/>
                      </a:lnTo>
                      <a:lnTo>
                        <a:pt x="545" y="7"/>
                      </a:lnTo>
                      <a:lnTo>
                        <a:pt x="546" y="7"/>
                      </a:lnTo>
                      <a:lnTo>
                        <a:pt x="547" y="7"/>
                      </a:lnTo>
                      <a:lnTo>
                        <a:pt x="548" y="8"/>
                      </a:lnTo>
                      <a:lnTo>
                        <a:pt x="548" y="7"/>
                      </a:lnTo>
                      <a:lnTo>
                        <a:pt x="552" y="6"/>
                      </a:lnTo>
                      <a:close/>
                    </a:path>
                  </a:pathLst>
                </a:custGeom>
                <a:solidFill>
                  <a:srgbClr val="295E7E">
                    <a:lumMod val="60000"/>
                    <a:lumOff val="40000"/>
                  </a:srgbClr>
                </a:solidFill>
                <a:ln w="9525">
                  <a:noFill/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 86"/>
                <p:cNvSpPr>
                  <a:spLocks noEditPoints="1"/>
                </p:cNvSpPr>
                <p:nvPr/>
              </p:nvSpPr>
              <p:spPr bwMode="auto">
                <a:xfrm>
                  <a:off x="6398602" y="2456647"/>
                  <a:ext cx="620713" cy="552446"/>
                </a:xfrm>
                <a:custGeom>
                  <a:avLst/>
                  <a:gdLst>
                    <a:gd name="T0" fmla="*/ 299 w 391"/>
                    <a:gd name="T1" fmla="*/ 153 h 348"/>
                    <a:gd name="T2" fmla="*/ 315 w 391"/>
                    <a:gd name="T3" fmla="*/ 136 h 348"/>
                    <a:gd name="T4" fmla="*/ 276 w 391"/>
                    <a:gd name="T5" fmla="*/ 16 h 348"/>
                    <a:gd name="T6" fmla="*/ 24 w 391"/>
                    <a:gd name="T7" fmla="*/ 5 h 348"/>
                    <a:gd name="T8" fmla="*/ 77 w 391"/>
                    <a:gd name="T9" fmla="*/ 9 h 348"/>
                    <a:gd name="T10" fmla="*/ 95 w 391"/>
                    <a:gd name="T11" fmla="*/ 17 h 348"/>
                    <a:gd name="T12" fmla="*/ 120 w 391"/>
                    <a:gd name="T13" fmla="*/ 21 h 348"/>
                    <a:gd name="T14" fmla="*/ 158 w 391"/>
                    <a:gd name="T15" fmla="*/ 23 h 348"/>
                    <a:gd name="T16" fmla="*/ 176 w 391"/>
                    <a:gd name="T17" fmla="*/ 15 h 348"/>
                    <a:gd name="T18" fmla="*/ 181 w 391"/>
                    <a:gd name="T19" fmla="*/ 6 h 348"/>
                    <a:gd name="T20" fmla="*/ 193 w 391"/>
                    <a:gd name="T21" fmla="*/ 7 h 348"/>
                    <a:gd name="T22" fmla="*/ 199 w 391"/>
                    <a:gd name="T23" fmla="*/ 8 h 348"/>
                    <a:gd name="T24" fmla="*/ 202 w 391"/>
                    <a:gd name="T25" fmla="*/ 2 h 348"/>
                    <a:gd name="T26" fmla="*/ 235 w 391"/>
                    <a:gd name="T27" fmla="*/ 8 h 348"/>
                    <a:gd name="T28" fmla="*/ 234 w 391"/>
                    <a:gd name="T29" fmla="*/ 8 h 348"/>
                    <a:gd name="T30" fmla="*/ 230 w 391"/>
                    <a:gd name="T31" fmla="*/ 9 h 348"/>
                    <a:gd name="T32" fmla="*/ 231 w 391"/>
                    <a:gd name="T33" fmla="*/ 16 h 348"/>
                    <a:gd name="T34" fmla="*/ 236 w 391"/>
                    <a:gd name="T35" fmla="*/ 16 h 348"/>
                    <a:gd name="T36" fmla="*/ 241 w 391"/>
                    <a:gd name="T37" fmla="*/ 21 h 348"/>
                    <a:gd name="T38" fmla="*/ 245 w 391"/>
                    <a:gd name="T39" fmla="*/ 14 h 348"/>
                    <a:gd name="T40" fmla="*/ 264 w 391"/>
                    <a:gd name="T41" fmla="*/ 20 h 348"/>
                    <a:gd name="T42" fmla="*/ 267 w 391"/>
                    <a:gd name="T43" fmla="*/ 22 h 348"/>
                    <a:gd name="T44" fmla="*/ 272 w 391"/>
                    <a:gd name="T45" fmla="*/ 21 h 348"/>
                    <a:gd name="T46" fmla="*/ 280 w 391"/>
                    <a:gd name="T47" fmla="*/ 20 h 348"/>
                    <a:gd name="T48" fmla="*/ 309 w 391"/>
                    <a:gd name="T49" fmla="*/ 22 h 348"/>
                    <a:gd name="T50" fmla="*/ 323 w 391"/>
                    <a:gd name="T51" fmla="*/ 64 h 348"/>
                    <a:gd name="T52" fmla="*/ 323 w 391"/>
                    <a:gd name="T53" fmla="*/ 87 h 348"/>
                    <a:gd name="T54" fmla="*/ 319 w 391"/>
                    <a:gd name="T55" fmla="*/ 107 h 348"/>
                    <a:gd name="T56" fmla="*/ 313 w 391"/>
                    <a:gd name="T57" fmla="*/ 128 h 348"/>
                    <a:gd name="T58" fmla="*/ 306 w 391"/>
                    <a:gd name="T59" fmla="*/ 143 h 348"/>
                    <a:gd name="T60" fmla="*/ 290 w 391"/>
                    <a:gd name="T61" fmla="*/ 133 h 348"/>
                    <a:gd name="T62" fmla="*/ 276 w 391"/>
                    <a:gd name="T63" fmla="*/ 115 h 348"/>
                    <a:gd name="T64" fmla="*/ 272 w 391"/>
                    <a:gd name="T65" fmla="*/ 100 h 348"/>
                    <a:gd name="T66" fmla="*/ 260 w 391"/>
                    <a:gd name="T67" fmla="*/ 83 h 348"/>
                    <a:gd name="T68" fmla="*/ 255 w 391"/>
                    <a:gd name="T69" fmla="*/ 66 h 348"/>
                    <a:gd name="T70" fmla="*/ 248 w 391"/>
                    <a:gd name="T71" fmla="*/ 72 h 348"/>
                    <a:gd name="T72" fmla="*/ 256 w 391"/>
                    <a:gd name="T73" fmla="*/ 96 h 348"/>
                    <a:gd name="T74" fmla="*/ 266 w 391"/>
                    <a:gd name="T75" fmla="*/ 118 h 348"/>
                    <a:gd name="T76" fmla="*/ 278 w 391"/>
                    <a:gd name="T77" fmla="*/ 133 h 348"/>
                    <a:gd name="T78" fmla="*/ 285 w 391"/>
                    <a:gd name="T79" fmla="*/ 143 h 348"/>
                    <a:gd name="T80" fmla="*/ 287 w 391"/>
                    <a:gd name="T81" fmla="*/ 154 h 348"/>
                    <a:gd name="T82" fmla="*/ 297 w 391"/>
                    <a:gd name="T83" fmla="*/ 173 h 348"/>
                    <a:gd name="T84" fmla="*/ 299 w 391"/>
                    <a:gd name="T85" fmla="*/ 187 h 348"/>
                    <a:gd name="T86" fmla="*/ 321 w 391"/>
                    <a:gd name="T87" fmla="*/ 229 h 348"/>
                    <a:gd name="T88" fmla="*/ 334 w 391"/>
                    <a:gd name="T89" fmla="*/ 255 h 348"/>
                    <a:gd name="T90" fmla="*/ 350 w 391"/>
                    <a:gd name="T91" fmla="*/ 278 h 348"/>
                    <a:gd name="T92" fmla="*/ 347 w 391"/>
                    <a:gd name="T93" fmla="*/ 279 h 348"/>
                    <a:gd name="T94" fmla="*/ 348 w 391"/>
                    <a:gd name="T95" fmla="*/ 301 h 348"/>
                    <a:gd name="T96" fmla="*/ 357 w 391"/>
                    <a:gd name="T97" fmla="*/ 320 h 348"/>
                    <a:gd name="T98" fmla="*/ 376 w 391"/>
                    <a:gd name="T99" fmla="*/ 335 h 348"/>
                    <a:gd name="T100" fmla="*/ 354 w 391"/>
                    <a:gd name="T101" fmla="*/ 348 h 348"/>
                    <a:gd name="T102" fmla="*/ 251 w 391"/>
                    <a:gd name="T103" fmla="*/ 346 h 348"/>
                    <a:gd name="T104" fmla="*/ 215 w 391"/>
                    <a:gd name="T105" fmla="*/ 339 h 348"/>
                    <a:gd name="T106" fmla="*/ 169 w 391"/>
                    <a:gd name="T107" fmla="*/ 346 h 348"/>
                    <a:gd name="T108" fmla="*/ 113 w 391"/>
                    <a:gd name="T109" fmla="*/ 346 h 348"/>
                    <a:gd name="T110" fmla="*/ 56 w 391"/>
                    <a:gd name="T111" fmla="*/ 346 h 348"/>
                    <a:gd name="T112" fmla="*/ 9 w 391"/>
                    <a:gd name="T113" fmla="*/ 316 h 348"/>
                    <a:gd name="T114" fmla="*/ 9 w 391"/>
                    <a:gd name="T115" fmla="*/ 148 h 348"/>
                    <a:gd name="T116" fmla="*/ 4 w 391"/>
                    <a:gd name="T117" fmla="*/ 68 h 348"/>
                    <a:gd name="T118" fmla="*/ 9 w 391"/>
                    <a:gd name="T119" fmla="*/ 36 h 348"/>
                    <a:gd name="T120" fmla="*/ 16 w 391"/>
                    <a:gd name="T121" fmla="*/ 3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91" h="348">
                      <a:moveTo>
                        <a:pt x="299" y="181"/>
                      </a:moveTo>
                      <a:lnTo>
                        <a:pt x="299" y="182"/>
                      </a:lnTo>
                      <a:lnTo>
                        <a:pt x="298" y="181"/>
                      </a:lnTo>
                      <a:lnTo>
                        <a:pt x="298" y="178"/>
                      </a:lnTo>
                      <a:lnTo>
                        <a:pt x="299" y="181"/>
                      </a:lnTo>
                      <a:close/>
                      <a:moveTo>
                        <a:pt x="299" y="153"/>
                      </a:moveTo>
                      <a:lnTo>
                        <a:pt x="300" y="153"/>
                      </a:lnTo>
                      <a:lnTo>
                        <a:pt x="300" y="154"/>
                      </a:lnTo>
                      <a:lnTo>
                        <a:pt x="300" y="155"/>
                      </a:lnTo>
                      <a:lnTo>
                        <a:pt x="299" y="154"/>
                      </a:lnTo>
                      <a:lnTo>
                        <a:pt x="298" y="154"/>
                      </a:lnTo>
                      <a:lnTo>
                        <a:pt x="298" y="153"/>
                      </a:lnTo>
                      <a:lnTo>
                        <a:pt x="297" y="154"/>
                      </a:lnTo>
                      <a:lnTo>
                        <a:pt x="297" y="153"/>
                      </a:lnTo>
                      <a:lnTo>
                        <a:pt x="297" y="152"/>
                      </a:lnTo>
                      <a:lnTo>
                        <a:pt x="298" y="152"/>
                      </a:lnTo>
                      <a:lnTo>
                        <a:pt x="298" y="153"/>
                      </a:lnTo>
                      <a:lnTo>
                        <a:pt x="299" y="153"/>
                      </a:lnTo>
                      <a:close/>
                      <a:moveTo>
                        <a:pt x="322" y="139"/>
                      </a:moveTo>
                      <a:lnTo>
                        <a:pt x="321" y="139"/>
                      </a:lnTo>
                      <a:lnTo>
                        <a:pt x="320" y="138"/>
                      </a:lnTo>
                      <a:lnTo>
                        <a:pt x="321" y="136"/>
                      </a:lnTo>
                      <a:lnTo>
                        <a:pt x="322" y="136"/>
                      </a:lnTo>
                      <a:lnTo>
                        <a:pt x="322" y="139"/>
                      </a:lnTo>
                      <a:close/>
                      <a:moveTo>
                        <a:pt x="316" y="135"/>
                      </a:moveTo>
                      <a:lnTo>
                        <a:pt x="315" y="135"/>
                      </a:lnTo>
                      <a:lnTo>
                        <a:pt x="315" y="136"/>
                      </a:lnTo>
                      <a:lnTo>
                        <a:pt x="316" y="136"/>
                      </a:lnTo>
                      <a:lnTo>
                        <a:pt x="317" y="136"/>
                      </a:lnTo>
                      <a:lnTo>
                        <a:pt x="317" y="138"/>
                      </a:lnTo>
                      <a:lnTo>
                        <a:pt x="319" y="138"/>
                      </a:lnTo>
                      <a:lnTo>
                        <a:pt x="319" y="139"/>
                      </a:lnTo>
                      <a:lnTo>
                        <a:pt x="317" y="139"/>
                      </a:lnTo>
                      <a:lnTo>
                        <a:pt x="316" y="139"/>
                      </a:lnTo>
                      <a:lnTo>
                        <a:pt x="315" y="138"/>
                      </a:lnTo>
                      <a:lnTo>
                        <a:pt x="315" y="136"/>
                      </a:lnTo>
                      <a:lnTo>
                        <a:pt x="315" y="135"/>
                      </a:lnTo>
                      <a:lnTo>
                        <a:pt x="316" y="135"/>
                      </a:lnTo>
                      <a:close/>
                      <a:moveTo>
                        <a:pt x="266" y="22"/>
                      </a:moveTo>
                      <a:lnTo>
                        <a:pt x="267" y="22"/>
                      </a:lnTo>
                      <a:lnTo>
                        <a:pt x="266" y="22"/>
                      </a:lnTo>
                      <a:lnTo>
                        <a:pt x="266" y="21"/>
                      </a:lnTo>
                      <a:lnTo>
                        <a:pt x="266" y="22"/>
                      </a:lnTo>
                      <a:close/>
                      <a:moveTo>
                        <a:pt x="281" y="19"/>
                      </a:moveTo>
                      <a:lnTo>
                        <a:pt x="283" y="20"/>
                      </a:lnTo>
                      <a:lnTo>
                        <a:pt x="281" y="19"/>
                      </a:lnTo>
                      <a:lnTo>
                        <a:pt x="277" y="16"/>
                      </a:lnTo>
                      <a:lnTo>
                        <a:pt x="276" y="16"/>
                      </a:lnTo>
                      <a:lnTo>
                        <a:pt x="277" y="16"/>
                      </a:lnTo>
                      <a:lnTo>
                        <a:pt x="279" y="17"/>
                      </a:lnTo>
                      <a:lnTo>
                        <a:pt x="280" y="17"/>
                      </a:lnTo>
                      <a:lnTo>
                        <a:pt x="281" y="19"/>
                      </a:lnTo>
                      <a:close/>
                      <a:moveTo>
                        <a:pt x="271" y="16"/>
                      </a:moveTo>
                      <a:lnTo>
                        <a:pt x="276" y="16"/>
                      </a:lnTo>
                      <a:lnTo>
                        <a:pt x="274" y="16"/>
                      </a:lnTo>
                      <a:lnTo>
                        <a:pt x="273" y="16"/>
                      </a:lnTo>
                      <a:lnTo>
                        <a:pt x="272" y="16"/>
                      </a:lnTo>
                      <a:lnTo>
                        <a:pt x="271" y="16"/>
                      </a:lnTo>
                      <a:lnTo>
                        <a:pt x="270" y="16"/>
                      </a:lnTo>
                      <a:lnTo>
                        <a:pt x="266" y="19"/>
                      </a:lnTo>
                      <a:lnTo>
                        <a:pt x="265" y="20"/>
                      </a:lnTo>
                      <a:lnTo>
                        <a:pt x="265" y="19"/>
                      </a:lnTo>
                      <a:lnTo>
                        <a:pt x="266" y="19"/>
                      </a:lnTo>
                      <a:lnTo>
                        <a:pt x="267" y="17"/>
                      </a:lnTo>
                      <a:lnTo>
                        <a:pt x="270" y="16"/>
                      </a:lnTo>
                      <a:lnTo>
                        <a:pt x="271" y="16"/>
                      </a:lnTo>
                      <a:close/>
                      <a:moveTo>
                        <a:pt x="20" y="6"/>
                      </a:moveTo>
                      <a:lnTo>
                        <a:pt x="21" y="6"/>
                      </a:lnTo>
                      <a:lnTo>
                        <a:pt x="22" y="5"/>
                      </a:lnTo>
                      <a:lnTo>
                        <a:pt x="23" y="6"/>
                      </a:lnTo>
                      <a:lnTo>
                        <a:pt x="23" y="5"/>
                      </a:lnTo>
                      <a:lnTo>
                        <a:pt x="24" y="5"/>
                      </a:lnTo>
                      <a:lnTo>
                        <a:pt x="25" y="5"/>
                      </a:lnTo>
                      <a:lnTo>
                        <a:pt x="30" y="3"/>
                      </a:lnTo>
                      <a:lnTo>
                        <a:pt x="37" y="1"/>
                      </a:lnTo>
                      <a:lnTo>
                        <a:pt x="38" y="1"/>
                      </a:lnTo>
                      <a:lnTo>
                        <a:pt x="42" y="1"/>
                      </a:lnTo>
                      <a:lnTo>
                        <a:pt x="53" y="5"/>
                      </a:lnTo>
                      <a:lnTo>
                        <a:pt x="63" y="6"/>
                      </a:lnTo>
                      <a:lnTo>
                        <a:pt x="64" y="6"/>
                      </a:lnTo>
                      <a:lnTo>
                        <a:pt x="64" y="7"/>
                      </a:lnTo>
                      <a:lnTo>
                        <a:pt x="66" y="6"/>
                      </a:lnTo>
                      <a:lnTo>
                        <a:pt x="66" y="7"/>
                      </a:lnTo>
                      <a:lnTo>
                        <a:pt x="68" y="7"/>
                      </a:lnTo>
                      <a:lnTo>
                        <a:pt x="70" y="8"/>
                      </a:lnTo>
                      <a:lnTo>
                        <a:pt x="72" y="8"/>
                      </a:lnTo>
                      <a:lnTo>
                        <a:pt x="73" y="7"/>
                      </a:lnTo>
                      <a:lnTo>
                        <a:pt x="74" y="8"/>
                      </a:lnTo>
                      <a:lnTo>
                        <a:pt x="75" y="8"/>
                      </a:lnTo>
                      <a:lnTo>
                        <a:pt x="77" y="9"/>
                      </a:lnTo>
                      <a:lnTo>
                        <a:pt x="78" y="9"/>
                      </a:lnTo>
                      <a:lnTo>
                        <a:pt x="80" y="10"/>
                      </a:lnTo>
                      <a:lnTo>
                        <a:pt x="81" y="10"/>
                      </a:lnTo>
                      <a:lnTo>
                        <a:pt x="82" y="10"/>
                      </a:lnTo>
                      <a:lnTo>
                        <a:pt x="85" y="10"/>
                      </a:lnTo>
                      <a:lnTo>
                        <a:pt x="86" y="10"/>
                      </a:lnTo>
                      <a:lnTo>
                        <a:pt x="85" y="10"/>
                      </a:lnTo>
                      <a:lnTo>
                        <a:pt x="86" y="12"/>
                      </a:lnTo>
                      <a:lnTo>
                        <a:pt x="86" y="13"/>
                      </a:lnTo>
                      <a:lnTo>
                        <a:pt x="87" y="14"/>
                      </a:lnTo>
                      <a:lnTo>
                        <a:pt x="87" y="15"/>
                      </a:lnTo>
                      <a:lnTo>
                        <a:pt x="88" y="15"/>
                      </a:lnTo>
                      <a:lnTo>
                        <a:pt x="88" y="16"/>
                      </a:lnTo>
                      <a:lnTo>
                        <a:pt x="89" y="16"/>
                      </a:lnTo>
                      <a:lnTo>
                        <a:pt x="92" y="16"/>
                      </a:lnTo>
                      <a:lnTo>
                        <a:pt x="93" y="17"/>
                      </a:lnTo>
                      <a:lnTo>
                        <a:pt x="94" y="16"/>
                      </a:lnTo>
                      <a:lnTo>
                        <a:pt x="95" y="17"/>
                      </a:lnTo>
                      <a:lnTo>
                        <a:pt x="98" y="17"/>
                      </a:lnTo>
                      <a:lnTo>
                        <a:pt x="101" y="15"/>
                      </a:lnTo>
                      <a:lnTo>
                        <a:pt x="102" y="15"/>
                      </a:lnTo>
                      <a:lnTo>
                        <a:pt x="102" y="16"/>
                      </a:lnTo>
                      <a:lnTo>
                        <a:pt x="102" y="17"/>
                      </a:lnTo>
                      <a:lnTo>
                        <a:pt x="103" y="19"/>
                      </a:lnTo>
                      <a:lnTo>
                        <a:pt x="103" y="20"/>
                      </a:lnTo>
                      <a:lnTo>
                        <a:pt x="105" y="21"/>
                      </a:lnTo>
                      <a:lnTo>
                        <a:pt x="106" y="21"/>
                      </a:lnTo>
                      <a:lnTo>
                        <a:pt x="112" y="21"/>
                      </a:lnTo>
                      <a:lnTo>
                        <a:pt x="113" y="21"/>
                      </a:lnTo>
                      <a:lnTo>
                        <a:pt x="113" y="22"/>
                      </a:lnTo>
                      <a:lnTo>
                        <a:pt x="114" y="22"/>
                      </a:lnTo>
                      <a:lnTo>
                        <a:pt x="115" y="22"/>
                      </a:lnTo>
                      <a:lnTo>
                        <a:pt x="116" y="22"/>
                      </a:lnTo>
                      <a:lnTo>
                        <a:pt x="117" y="22"/>
                      </a:lnTo>
                      <a:lnTo>
                        <a:pt x="119" y="21"/>
                      </a:lnTo>
                      <a:lnTo>
                        <a:pt x="120" y="21"/>
                      </a:lnTo>
                      <a:lnTo>
                        <a:pt x="121" y="21"/>
                      </a:lnTo>
                      <a:lnTo>
                        <a:pt x="121" y="22"/>
                      </a:lnTo>
                      <a:lnTo>
                        <a:pt x="122" y="22"/>
                      </a:lnTo>
                      <a:lnTo>
                        <a:pt x="123" y="22"/>
                      </a:lnTo>
                      <a:lnTo>
                        <a:pt x="124" y="22"/>
                      </a:lnTo>
                      <a:lnTo>
                        <a:pt x="124" y="23"/>
                      </a:lnTo>
                      <a:lnTo>
                        <a:pt x="130" y="24"/>
                      </a:lnTo>
                      <a:lnTo>
                        <a:pt x="131" y="26"/>
                      </a:lnTo>
                      <a:lnTo>
                        <a:pt x="132" y="26"/>
                      </a:lnTo>
                      <a:lnTo>
                        <a:pt x="132" y="27"/>
                      </a:lnTo>
                      <a:lnTo>
                        <a:pt x="134" y="28"/>
                      </a:lnTo>
                      <a:lnTo>
                        <a:pt x="139" y="31"/>
                      </a:lnTo>
                      <a:lnTo>
                        <a:pt x="145" y="30"/>
                      </a:lnTo>
                      <a:lnTo>
                        <a:pt x="150" y="28"/>
                      </a:lnTo>
                      <a:lnTo>
                        <a:pt x="155" y="26"/>
                      </a:lnTo>
                      <a:lnTo>
                        <a:pt x="157" y="24"/>
                      </a:lnTo>
                      <a:lnTo>
                        <a:pt x="158" y="24"/>
                      </a:lnTo>
                      <a:lnTo>
                        <a:pt x="158" y="23"/>
                      </a:lnTo>
                      <a:lnTo>
                        <a:pt x="163" y="20"/>
                      </a:lnTo>
                      <a:lnTo>
                        <a:pt x="164" y="19"/>
                      </a:lnTo>
                      <a:lnTo>
                        <a:pt x="165" y="19"/>
                      </a:lnTo>
                      <a:lnTo>
                        <a:pt x="167" y="17"/>
                      </a:lnTo>
                      <a:lnTo>
                        <a:pt x="166" y="17"/>
                      </a:lnTo>
                      <a:lnTo>
                        <a:pt x="166" y="16"/>
                      </a:lnTo>
                      <a:lnTo>
                        <a:pt x="167" y="16"/>
                      </a:lnTo>
                      <a:lnTo>
                        <a:pt x="170" y="15"/>
                      </a:lnTo>
                      <a:lnTo>
                        <a:pt x="171" y="14"/>
                      </a:lnTo>
                      <a:lnTo>
                        <a:pt x="172" y="14"/>
                      </a:lnTo>
                      <a:lnTo>
                        <a:pt x="172" y="13"/>
                      </a:lnTo>
                      <a:lnTo>
                        <a:pt x="173" y="12"/>
                      </a:lnTo>
                      <a:lnTo>
                        <a:pt x="173" y="13"/>
                      </a:lnTo>
                      <a:lnTo>
                        <a:pt x="174" y="14"/>
                      </a:lnTo>
                      <a:lnTo>
                        <a:pt x="176" y="14"/>
                      </a:lnTo>
                      <a:lnTo>
                        <a:pt x="177" y="14"/>
                      </a:lnTo>
                      <a:lnTo>
                        <a:pt x="176" y="14"/>
                      </a:lnTo>
                      <a:lnTo>
                        <a:pt x="176" y="15"/>
                      </a:lnTo>
                      <a:lnTo>
                        <a:pt x="176" y="16"/>
                      </a:lnTo>
                      <a:lnTo>
                        <a:pt x="177" y="16"/>
                      </a:lnTo>
                      <a:lnTo>
                        <a:pt x="178" y="15"/>
                      </a:lnTo>
                      <a:lnTo>
                        <a:pt x="178" y="16"/>
                      </a:lnTo>
                      <a:lnTo>
                        <a:pt x="179" y="15"/>
                      </a:lnTo>
                      <a:lnTo>
                        <a:pt x="180" y="15"/>
                      </a:lnTo>
                      <a:lnTo>
                        <a:pt x="180" y="14"/>
                      </a:lnTo>
                      <a:lnTo>
                        <a:pt x="179" y="14"/>
                      </a:lnTo>
                      <a:lnTo>
                        <a:pt x="179" y="15"/>
                      </a:lnTo>
                      <a:lnTo>
                        <a:pt x="179" y="14"/>
                      </a:lnTo>
                      <a:lnTo>
                        <a:pt x="177" y="14"/>
                      </a:lnTo>
                      <a:lnTo>
                        <a:pt x="178" y="14"/>
                      </a:lnTo>
                      <a:lnTo>
                        <a:pt x="179" y="13"/>
                      </a:lnTo>
                      <a:lnTo>
                        <a:pt x="181" y="12"/>
                      </a:lnTo>
                      <a:lnTo>
                        <a:pt x="181" y="10"/>
                      </a:lnTo>
                      <a:lnTo>
                        <a:pt x="183" y="9"/>
                      </a:lnTo>
                      <a:lnTo>
                        <a:pt x="183" y="7"/>
                      </a:lnTo>
                      <a:lnTo>
                        <a:pt x="181" y="6"/>
                      </a:lnTo>
                      <a:lnTo>
                        <a:pt x="183" y="6"/>
                      </a:lnTo>
                      <a:lnTo>
                        <a:pt x="183" y="7"/>
                      </a:lnTo>
                      <a:lnTo>
                        <a:pt x="183" y="8"/>
                      </a:lnTo>
                      <a:lnTo>
                        <a:pt x="184" y="8"/>
                      </a:lnTo>
                      <a:lnTo>
                        <a:pt x="183" y="7"/>
                      </a:lnTo>
                      <a:lnTo>
                        <a:pt x="183" y="6"/>
                      </a:lnTo>
                      <a:lnTo>
                        <a:pt x="184" y="6"/>
                      </a:lnTo>
                      <a:lnTo>
                        <a:pt x="185" y="7"/>
                      </a:lnTo>
                      <a:lnTo>
                        <a:pt x="186" y="7"/>
                      </a:lnTo>
                      <a:lnTo>
                        <a:pt x="187" y="7"/>
                      </a:lnTo>
                      <a:lnTo>
                        <a:pt x="188" y="7"/>
                      </a:lnTo>
                      <a:lnTo>
                        <a:pt x="193" y="6"/>
                      </a:lnTo>
                      <a:lnTo>
                        <a:pt x="202" y="2"/>
                      </a:lnTo>
                      <a:lnTo>
                        <a:pt x="201" y="2"/>
                      </a:lnTo>
                      <a:lnTo>
                        <a:pt x="199" y="3"/>
                      </a:lnTo>
                      <a:lnTo>
                        <a:pt x="196" y="6"/>
                      </a:lnTo>
                      <a:lnTo>
                        <a:pt x="194" y="6"/>
                      </a:lnTo>
                      <a:lnTo>
                        <a:pt x="193" y="7"/>
                      </a:lnTo>
                      <a:lnTo>
                        <a:pt x="192" y="7"/>
                      </a:lnTo>
                      <a:lnTo>
                        <a:pt x="191" y="8"/>
                      </a:lnTo>
                      <a:lnTo>
                        <a:pt x="189" y="8"/>
                      </a:lnTo>
                      <a:lnTo>
                        <a:pt x="188" y="8"/>
                      </a:lnTo>
                      <a:lnTo>
                        <a:pt x="188" y="9"/>
                      </a:lnTo>
                      <a:lnTo>
                        <a:pt x="189" y="10"/>
                      </a:lnTo>
                      <a:lnTo>
                        <a:pt x="189" y="9"/>
                      </a:lnTo>
                      <a:lnTo>
                        <a:pt x="189" y="10"/>
                      </a:lnTo>
                      <a:lnTo>
                        <a:pt x="191" y="10"/>
                      </a:lnTo>
                      <a:lnTo>
                        <a:pt x="192" y="9"/>
                      </a:lnTo>
                      <a:lnTo>
                        <a:pt x="193" y="9"/>
                      </a:lnTo>
                      <a:lnTo>
                        <a:pt x="194" y="9"/>
                      </a:lnTo>
                      <a:lnTo>
                        <a:pt x="194" y="10"/>
                      </a:lnTo>
                      <a:lnTo>
                        <a:pt x="194" y="9"/>
                      </a:lnTo>
                      <a:lnTo>
                        <a:pt x="195" y="8"/>
                      </a:lnTo>
                      <a:lnTo>
                        <a:pt x="196" y="8"/>
                      </a:lnTo>
                      <a:lnTo>
                        <a:pt x="198" y="8"/>
                      </a:lnTo>
                      <a:lnTo>
                        <a:pt x="199" y="8"/>
                      </a:lnTo>
                      <a:lnTo>
                        <a:pt x="199" y="9"/>
                      </a:lnTo>
                      <a:lnTo>
                        <a:pt x="200" y="9"/>
                      </a:lnTo>
                      <a:lnTo>
                        <a:pt x="200" y="8"/>
                      </a:lnTo>
                      <a:lnTo>
                        <a:pt x="201" y="8"/>
                      </a:lnTo>
                      <a:lnTo>
                        <a:pt x="201" y="7"/>
                      </a:lnTo>
                      <a:lnTo>
                        <a:pt x="202" y="8"/>
                      </a:lnTo>
                      <a:lnTo>
                        <a:pt x="203" y="8"/>
                      </a:lnTo>
                      <a:lnTo>
                        <a:pt x="203" y="7"/>
                      </a:lnTo>
                      <a:lnTo>
                        <a:pt x="203" y="6"/>
                      </a:lnTo>
                      <a:lnTo>
                        <a:pt x="203" y="5"/>
                      </a:lnTo>
                      <a:lnTo>
                        <a:pt x="205" y="5"/>
                      </a:lnTo>
                      <a:lnTo>
                        <a:pt x="206" y="5"/>
                      </a:lnTo>
                      <a:lnTo>
                        <a:pt x="206" y="6"/>
                      </a:lnTo>
                      <a:lnTo>
                        <a:pt x="207" y="6"/>
                      </a:lnTo>
                      <a:lnTo>
                        <a:pt x="207" y="5"/>
                      </a:lnTo>
                      <a:lnTo>
                        <a:pt x="206" y="3"/>
                      </a:lnTo>
                      <a:lnTo>
                        <a:pt x="203" y="2"/>
                      </a:lnTo>
                      <a:lnTo>
                        <a:pt x="202" y="2"/>
                      </a:lnTo>
                      <a:lnTo>
                        <a:pt x="203" y="2"/>
                      </a:lnTo>
                      <a:lnTo>
                        <a:pt x="206" y="2"/>
                      </a:lnTo>
                      <a:lnTo>
                        <a:pt x="207" y="2"/>
                      </a:lnTo>
                      <a:lnTo>
                        <a:pt x="210" y="2"/>
                      </a:lnTo>
                      <a:lnTo>
                        <a:pt x="214" y="5"/>
                      </a:lnTo>
                      <a:lnTo>
                        <a:pt x="215" y="5"/>
                      </a:lnTo>
                      <a:lnTo>
                        <a:pt x="216" y="6"/>
                      </a:lnTo>
                      <a:lnTo>
                        <a:pt x="220" y="8"/>
                      </a:lnTo>
                      <a:lnTo>
                        <a:pt x="221" y="8"/>
                      </a:lnTo>
                      <a:lnTo>
                        <a:pt x="222" y="8"/>
                      </a:lnTo>
                      <a:lnTo>
                        <a:pt x="227" y="7"/>
                      </a:lnTo>
                      <a:lnTo>
                        <a:pt x="230" y="5"/>
                      </a:lnTo>
                      <a:lnTo>
                        <a:pt x="231" y="5"/>
                      </a:lnTo>
                      <a:lnTo>
                        <a:pt x="233" y="5"/>
                      </a:lnTo>
                      <a:lnTo>
                        <a:pt x="234" y="5"/>
                      </a:lnTo>
                      <a:lnTo>
                        <a:pt x="234" y="6"/>
                      </a:lnTo>
                      <a:lnTo>
                        <a:pt x="234" y="7"/>
                      </a:lnTo>
                      <a:lnTo>
                        <a:pt x="235" y="8"/>
                      </a:lnTo>
                      <a:lnTo>
                        <a:pt x="235" y="9"/>
                      </a:lnTo>
                      <a:lnTo>
                        <a:pt x="236" y="9"/>
                      </a:lnTo>
                      <a:lnTo>
                        <a:pt x="237" y="10"/>
                      </a:lnTo>
                      <a:lnTo>
                        <a:pt x="238" y="10"/>
                      </a:lnTo>
                      <a:lnTo>
                        <a:pt x="238" y="12"/>
                      </a:lnTo>
                      <a:lnTo>
                        <a:pt x="240" y="12"/>
                      </a:lnTo>
                      <a:lnTo>
                        <a:pt x="240" y="13"/>
                      </a:lnTo>
                      <a:lnTo>
                        <a:pt x="241" y="14"/>
                      </a:lnTo>
                      <a:lnTo>
                        <a:pt x="242" y="14"/>
                      </a:lnTo>
                      <a:lnTo>
                        <a:pt x="241" y="14"/>
                      </a:lnTo>
                      <a:lnTo>
                        <a:pt x="237" y="12"/>
                      </a:lnTo>
                      <a:lnTo>
                        <a:pt x="238" y="12"/>
                      </a:lnTo>
                      <a:lnTo>
                        <a:pt x="237" y="12"/>
                      </a:lnTo>
                      <a:lnTo>
                        <a:pt x="237" y="10"/>
                      </a:lnTo>
                      <a:lnTo>
                        <a:pt x="236" y="10"/>
                      </a:lnTo>
                      <a:lnTo>
                        <a:pt x="235" y="9"/>
                      </a:lnTo>
                      <a:lnTo>
                        <a:pt x="235" y="8"/>
                      </a:lnTo>
                      <a:lnTo>
                        <a:pt x="234" y="8"/>
                      </a:lnTo>
                      <a:lnTo>
                        <a:pt x="235" y="8"/>
                      </a:lnTo>
                      <a:lnTo>
                        <a:pt x="234" y="6"/>
                      </a:lnTo>
                      <a:lnTo>
                        <a:pt x="233" y="6"/>
                      </a:lnTo>
                      <a:lnTo>
                        <a:pt x="233" y="5"/>
                      </a:lnTo>
                      <a:lnTo>
                        <a:pt x="231" y="5"/>
                      </a:lnTo>
                      <a:lnTo>
                        <a:pt x="231" y="6"/>
                      </a:lnTo>
                      <a:lnTo>
                        <a:pt x="230" y="6"/>
                      </a:lnTo>
                      <a:lnTo>
                        <a:pt x="230" y="5"/>
                      </a:lnTo>
                      <a:lnTo>
                        <a:pt x="230" y="6"/>
                      </a:lnTo>
                      <a:lnTo>
                        <a:pt x="231" y="6"/>
                      </a:lnTo>
                      <a:lnTo>
                        <a:pt x="230" y="7"/>
                      </a:lnTo>
                      <a:lnTo>
                        <a:pt x="231" y="7"/>
                      </a:lnTo>
                      <a:lnTo>
                        <a:pt x="231" y="8"/>
                      </a:lnTo>
                      <a:lnTo>
                        <a:pt x="230" y="8"/>
                      </a:lnTo>
                      <a:lnTo>
                        <a:pt x="230" y="7"/>
                      </a:lnTo>
                      <a:lnTo>
                        <a:pt x="229" y="8"/>
                      </a:lnTo>
                      <a:lnTo>
                        <a:pt x="230" y="8"/>
                      </a:lnTo>
                      <a:lnTo>
                        <a:pt x="230" y="9"/>
                      </a:lnTo>
                      <a:lnTo>
                        <a:pt x="231" y="9"/>
                      </a:lnTo>
                      <a:lnTo>
                        <a:pt x="230" y="9"/>
                      </a:lnTo>
                      <a:lnTo>
                        <a:pt x="230" y="10"/>
                      </a:lnTo>
                      <a:lnTo>
                        <a:pt x="229" y="10"/>
                      </a:lnTo>
                      <a:lnTo>
                        <a:pt x="230" y="12"/>
                      </a:lnTo>
                      <a:lnTo>
                        <a:pt x="229" y="12"/>
                      </a:lnTo>
                      <a:lnTo>
                        <a:pt x="228" y="12"/>
                      </a:lnTo>
                      <a:lnTo>
                        <a:pt x="229" y="12"/>
                      </a:lnTo>
                      <a:lnTo>
                        <a:pt x="229" y="13"/>
                      </a:lnTo>
                      <a:lnTo>
                        <a:pt x="228" y="13"/>
                      </a:lnTo>
                      <a:lnTo>
                        <a:pt x="229" y="13"/>
                      </a:lnTo>
                      <a:lnTo>
                        <a:pt x="228" y="13"/>
                      </a:lnTo>
                      <a:lnTo>
                        <a:pt x="228" y="14"/>
                      </a:lnTo>
                      <a:lnTo>
                        <a:pt x="229" y="14"/>
                      </a:lnTo>
                      <a:lnTo>
                        <a:pt x="228" y="14"/>
                      </a:lnTo>
                      <a:lnTo>
                        <a:pt x="229" y="14"/>
                      </a:lnTo>
                      <a:lnTo>
                        <a:pt x="230" y="15"/>
                      </a:lnTo>
                      <a:lnTo>
                        <a:pt x="231" y="16"/>
                      </a:lnTo>
                      <a:lnTo>
                        <a:pt x="231" y="15"/>
                      </a:lnTo>
                      <a:lnTo>
                        <a:pt x="233" y="15"/>
                      </a:lnTo>
                      <a:lnTo>
                        <a:pt x="231" y="15"/>
                      </a:lnTo>
                      <a:lnTo>
                        <a:pt x="231" y="16"/>
                      </a:lnTo>
                      <a:lnTo>
                        <a:pt x="233" y="16"/>
                      </a:lnTo>
                      <a:lnTo>
                        <a:pt x="231" y="16"/>
                      </a:lnTo>
                      <a:lnTo>
                        <a:pt x="233" y="16"/>
                      </a:lnTo>
                      <a:lnTo>
                        <a:pt x="231" y="16"/>
                      </a:lnTo>
                      <a:lnTo>
                        <a:pt x="231" y="17"/>
                      </a:lnTo>
                      <a:lnTo>
                        <a:pt x="233" y="17"/>
                      </a:lnTo>
                      <a:lnTo>
                        <a:pt x="233" y="16"/>
                      </a:lnTo>
                      <a:lnTo>
                        <a:pt x="233" y="17"/>
                      </a:lnTo>
                      <a:lnTo>
                        <a:pt x="233" y="16"/>
                      </a:lnTo>
                      <a:lnTo>
                        <a:pt x="233" y="17"/>
                      </a:lnTo>
                      <a:lnTo>
                        <a:pt x="234" y="17"/>
                      </a:lnTo>
                      <a:lnTo>
                        <a:pt x="234" y="16"/>
                      </a:lnTo>
                      <a:lnTo>
                        <a:pt x="235" y="16"/>
                      </a:lnTo>
                      <a:lnTo>
                        <a:pt x="236" y="16"/>
                      </a:lnTo>
                      <a:lnTo>
                        <a:pt x="236" y="17"/>
                      </a:lnTo>
                      <a:lnTo>
                        <a:pt x="236" y="19"/>
                      </a:lnTo>
                      <a:lnTo>
                        <a:pt x="236" y="20"/>
                      </a:lnTo>
                      <a:lnTo>
                        <a:pt x="237" y="20"/>
                      </a:lnTo>
                      <a:lnTo>
                        <a:pt x="237" y="21"/>
                      </a:lnTo>
                      <a:lnTo>
                        <a:pt x="236" y="21"/>
                      </a:lnTo>
                      <a:lnTo>
                        <a:pt x="237" y="21"/>
                      </a:lnTo>
                      <a:lnTo>
                        <a:pt x="237" y="22"/>
                      </a:lnTo>
                      <a:lnTo>
                        <a:pt x="237" y="21"/>
                      </a:lnTo>
                      <a:lnTo>
                        <a:pt x="238" y="22"/>
                      </a:lnTo>
                      <a:lnTo>
                        <a:pt x="237" y="22"/>
                      </a:lnTo>
                      <a:lnTo>
                        <a:pt x="238" y="22"/>
                      </a:lnTo>
                      <a:lnTo>
                        <a:pt x="240" y="22"/>
                      </a:lnTo>
                      <a:lnTo>
                        <a:pt x="238" y="22"/>
                      </a:lnTo>
                      <a:lnTo>
                        <a:pt x="238" y="21"/>
                      </a:lnTo>
                      <a:lnTo>
                        <a:pt x="240" y="22"/>
                      </a:lnTo>
                      <a:lnTo>
                        <a:pt x="240" y="21"/>
                      </a:lnTo>
                      <a:lnTo>
                        <a:pt x="241" y="21"/>
                      </a:lnTo>
                      <a:lnTo>
                        <a:pt x="240" y="21"/>
                      </a:lnTo>
                      <a:lnTo>
                        <a:pt x="241" y="21"/>
                      </a:lnTo>
                      <a:lnTo>
                        <a:pt x="241" y="20"/>
                      </a:lnTo>
                      <a:lnTo>
                        <a:pt x="242" y="20"/>
                      </a:lnTo>
                      <a:lnTo>
                        <a:pt x="242" y="21"/>
                      </a:lnTo>
                      <a:lnTo>
                        <a:pt x="243" y="21"/>
                      </a:lnTo>
                      <a:lnTo>
                        <a:pt x="244" y="20"/>
                      </a:lnTo>
                      <a:lnTo>
                        <a:pt x="244" y="19"/>
                      </a:lnTo>
                      <a:lnTo>
                        <a:pt x="243" y="19"/>
                      </a:lnTo>
                      <a:lnTo>
                        <a:pt x="244" y="19"/>
                      </a:lnTo>
                      <a:lnTo>
                        <a:pt x="244" y="17"/>
                      </a:lnTo>
                      <a:lnTo>
                        <a:pt x="244" y="16"/>
                      </a:lnTo>
                      <a:lnTo>
                        <a:pt x="244" y="15"/>
                      </a:lnTo>
                      <a:lnTo>
                        <a:pt x="244" y="14"/>
                      </a:lnTo>
                      <a:lnTo>
                        <a:pt x="243" y="14"/>
                      </a:lnTo>
                      <a:lnTo>
                        <a:pt x="242" y="14"/>
                      </a:lnTo>
                      <a:lnTo>
                        <a:pt x="243" y="14"/>
                      </a:lnTo>
                      <a:lnTo>
                        <a:pt x="245" y="14"/>
                      </a:lnTo>
                      <a:lnTo>
                        <a:pt x="245" y="15"/>
                      </a:lnTo>
                      <a:lnTo>
                        <a:pt x="247" y="15"/>
                      </a:lnTo>
                      <a:lnTo>
                        <a:pt x="247" y="16"/>
                      </a:lnTo>
                      <a:lnTo>
                        <a:pt x="248" y="16"/>
                      </a:lnTo>
                      <a:lnTo>
                        <a:pt x="249" y="17"/>
                      </a:lnTo>
                      <a:lnTo>
                        <a:pt x="250" y="19"/>
                      </a:lnTo>
                      <a:lnTo>
                        <a:pt x="251" y="21"/>
                      </a:lnTo>
                      <a:lnTo>
                        <a:pt x="252" y="21"/>
                      </a:lnTo>
                      <a:lnTo>
                        <a:pt x="253" y="22"/>
                      </a:lnTo>
                      <a:lnTo>
                        <a:pt x="255" y="22"/>
                      </a:lnTo>
                      <a:lnTo>
                        <a:pt x="256" y="22"/>
                      </a:lnTo>
                      <a:lnTo>
                        <a:pt x="257" y="22"/>
                      </a:lnTo>
                      <a:lnTo>
                        <a:pt x="259" y="22"/>
                      </a:lnTo>
                      <a:lnTo>
                        <a:pt x="263" y="20"/>
                      </a:lnTo>
                      <a:lnTo>
                        <a:pt x="264" y="20"/>
                      </a:lnTo>
                      <a:lnTo>
                        <a:pt x="265" y="19"/>
                      </a:lnTo>
                      <a:lnTo>
                        <a:pt x="265" y="20"/>
                      </a:lnTo>
                      <a:lnTo>
                        <a:pt x="264" y="20"/>
                      </a:lnTo>
                      <a:lnTo>
                        <a:pt x="262" y="21"/>
                      </a:lnTo>
                      <a:lnTo>
                        <a:pt x="260" y="21"/>
                      </a:lnTo>
                      <a:lnTo>
                        <a:pt x="259" y="22"/>
                      </a:lnTo>
                      <a:lnTo>
                        <a:pt x="257" y="23"/>
                      </a:lnTo>
                      <a:lnTo>
                        <a:pt x="258" y="23"/>
                      </a:lnTo>
                      <a:lnTo>
                        <a:pt x="259" y="23"/>
                      </a:lnTo>
                      <a:lnTo>
                        <a:pt x="262" y="22"/>
                      </a:lnTo>
                      <a:lnTo>
                        <a:pt x="264" y="21"/>
                      </a:lnTo>
                      <a:lnTo>
                        <a:pt x="265" y="21"/>
                      </a:lnTo>
                      <a:lnTo>
                        <a:pt x="264" y="21"/>
                      </a:lnTo>
                      <a:lnTo>
                        <a:pt x="264" y="22"/>
                      </a:lnTo>
                      <a:lnTo>
                        <a:pt x="265" y="22"/>
                      </a:lnTo>
                      <a:lnTo>
                        <a:pt x="265" y="21"/>
                      </a:lnTo>
                      <a:lnTo>
                        <a:pt x="264" y="21"/>
                      </a:lnTo>
                      <a:lnTo>
                        <a:pt x="265" y="21"/>
                      </a:lnTo>
                      <a:lnTo>
                        <a:pt x="266" y="21"/>
                      </a:lnTo>
                      <a:lnTo>
                        <a:pt x="266" y="22"/>
                      </a:lnTo>
                      <a:lnTo>
                        <a:pt x="267" y="22"/>
                      </a:lnTo>
                      <a:lnTo>
                        <a:pt x="269" y="21"/>
                      </a:lnTo>
                      <a:lnTo>
                        <a:pt x="269" y="20"/>
                      </a:lnTo>
                      <a:lnTo>
                        <a:pt x="270" y="20"/>
                      </a:lnTo>
                      <a:lnTo>
                        <a:pt x="269" y="20"/>
                      </a:lnTo>
                      <a:lnTo>
                        <a:pt x="269" y="21"/>
                      </a:lnTo>
                      <a:lnTo>
                        <a:pt x="267" y="21"/>
                      </a:lnTo>
                      <a:lnTo>
                        <a:pt x="269" y="21"/>
                      </a:lnTo>
                      <a:lnTo>
                        <a:pt x="267" y="21"/>
                      </a:lnTo>
                      <a:lnTo>
                        <a:pt x="266" y="21"/>
                      </a:lnTo>
                      <a:lnTo>
                        <a:pt x="267" y="20"/>
                      </a:lnTo>
                      <a:lnTo>
                        <a:pt x="269" y="19"/>
                      </a:lnTo>
                      <a:lnTo>
                        <a:pt x="270" y="19"/>
                      </a:lnTo>
                      <a:lnTo>
                        <a:pt x="271" y="17"/>
                      </a:lnTo>
                      <a:lnTo>
                        <a:pt x="271" y="19"/>
                      </a:lnTo>
                      <a:lnTo>
                        <a:pt x="272" y="20"/>
                      </a:lnTo>
                      <a:lnTo>
                        <a:pt x="272" y="21"/>
                      </a:lnTo>
                      <a:lnTo>
                        <a:pt x="271" y="21"/>
                      </a:lnTo>
                      <a:lnTo>
                        <a:pt x="272" y="21"/>
                      </a:lnTo>
                      <a:lnTo>
                        <a:pt x="272" y="22"/>
                      </a:lnTo>
                      <a:lnTo>
                        <a:pt x="271" y="23"/>
                      </a:lnTo>
                      <a:lnTo>
                        <a:pt x="272" y="22"/>
                      </a:lnTo>
                      <a:lnTo>
                        <a:pt x="273" y="22"/>
                      </a:lnTo>
                      <a:lnTo>
                        <a:pt x="274" y="22"/>
                      </a:lnTo>
                      <a:lnTo>
                        <a:pt x="273" y="22"/>
                      </a:lnTo>
                      <a:lnTo>
                        <a:pt x="276" y="21"/>
                      </a:lnTo>
                      <a:lnTo>
                        <a:pt x="276" y="22"/>
                      </a:lnTo>
                      <a:lnTo>
                        <a:pt x="276" y="21"/>
                      </a:lnTo>
                      <a:lnTo>
                        <a:pt x="277" y="21"/>
                      </a:lnTo>
                      <a:lnTo>
                        <a:pt x="277" y="22"/>
                      </a:lnTo>
                      <a:lnTo>
                        <a:pt x="277" y="21"/>
                      </a:lnTo>
                      <a:lnTo>
                        <a:pt x="278" y="21"/>
                      </a:lnTo>
                      <a:lnTo>
                        <a:pt x="277" y="21"/>
                      </a:lnTo>
                      <a:lnTo>
                        <a:pt x="276" y="21"/>
                      </a:lnTo>
                      <a:lnTo>
                        <a:pt x="279" y="21"/>
                      </a:lnTo>
                      <a:lnTo>
                        <a:pt x="279" y="20"/>
                      </a:lnTo>
                      <a:lnTo>
                        <a:pt x="280" y="20"/>
                      </a:lnTo>
                      <a:lnTo>
                        <a:pt x="280" y="19"/>
                      </a:lnTo>
                      <a:lnTo>
                        <a:pt x="280" y="20"/>
                      </a:lnTo>
                      <a:lnTo>
                        <a:pt x="281" y="20"/>
                      </a:lnTo>
                      <a:lnTo>
                        <a:pt x="281" y="19"/>
                      </a:lnTo>
                      <a:lnTo>
                        <a:pt x="283" y="20"/>
                      </a:lnTo>
                      <a:lnTo>
                        <a:pt x="284" y="20"/>
                      </a:lnTo>
                      <a:lnTo>
                        <a:pt x="286" y="20"/>
                      </a:lnTo>
                      <a:lnTo>
                        <a:pt x="286" y="21"/>
                      </a:lnTo>
                      <a:lnTo>
                        <a:pt x="286" y="20"/>
                      </a:lnTo>
                      <a:lnTo>
                        <a:pt x="287" y="21"/>
                      </a:lnTo>
                      <a:lnTo>
                        <a:pt x="288" y="21"/>
                      </a:lnTo>
                      <a:lnTo>
                        <a:pt x="294" y="19"/>
                      </a:lnTo>
                      <a:lnTo>
                        <a:pt x="301" y="16"/>
                      </a:lnTo>
                      <a:lnTo>
                        <a:pt x="306" y="13"/>
                      </a:lnTo>
                      <a:lnTo>
                        <a:pt x="307" y="15"/>
                      </a:lnTo>
                      <a:lnTo>
                        <a:pt x="307" y="17"/>
                      </a:lnTo>
                      <a:lnTo>
                        <a:pt x="308" y="19"/>
                      </a:lnTo>
                      <a:lnTo>
                        <a:pt x="309" y="22"/>
                      </a:lnTo>
                      <a:lnTo>
                        <a:pt x="311" y="26"/>
                      </a:lnTo>
                      <a:lnTo>
                        <a:pt x="312" y="28"/>
                      </a:lnTo>
                      <a:lnTo>
                        <a:pt x="313" y="33"/>
                      </a:lnTo>
                      <a:lnTo>
                        <a:pt x="315" y="38"/>
                      </a:lnTo>
                      <a:lnTo>
                        <a:pt x="315" y="41"/>
                      </a:lnTo>
                      <a:lnTo>
                        <a:pt x="315" y="42"/>
                      </a:lnTo>
                      <a:lnTo>
                        <a:pt x="315" y="43"/>
                      </a:lnTo>
                      <a:lnTo>
                        <a:pt x="316" y="44"/>
                      </a:lnTo>
                      <a:lnTo>
                        <a:pt x="316" y="45"/>
                      </a:lnTo>
                      <a:lnTo>
                        <a:pt x="316" y="47"/>
                      </a:lnTo>
                      <a:lnTo>
                        <a:pt x="316" y="48"/>
                      </a:lnTo>
                      <a:lnTo>
                        <a:pt x="319" y="49"/>
                      </a:lnTo>
                      <a:lnTo>
                        <a:pt x="320" y="52"/>
                      </a:lnTo>
                      <a:lnTo>
                        <a:pt x="321" y="58"/>
                      </a:lnTo>
                      <a:lnTo>
                        <a:pt x="322" y="62"/>
                      </a:lnTo>
                      <a:lnTo>
                        <a:pt x="323" y="62"/>
                      </a:lnTo>
                      <a:lnTo>
                        <a:pt x="323" y="63"/>
                      </a:lnTo>
                      <a:lnTo>
                        <a:pt x="323" y="64"/>
                      </a:lnTo>
                      <a:lnTo>
                        <a:pt x="324" y="69"/>
                      </a:lnTo>
                      <a:lnTo>
                        <a:pt x="326" y="72"/>
                      </a:lnTo>
                      <a:lnTo>
                        <a:pt x="327" y="76"/>
                      </a:lnTo>
                      <a:lnTo>
                        <a:pt x="327" y="78"/>
                      </a:lnTo>
                      <a:lnTo>
                        <a:pt x="327" y="79"/>
                      </a:lnTo>
                      <a:lnTo>
                        <a:pt x="327" y="80"/>
                      </a:lnTo>
                      <a:lnTo>
                        <a:pt x="328" y="82"/>
                      </a:lnTo>
                      <a:lnTo>
                        <a:pt x="327" y="82"/>
                      </a:lnTo>
                      <a:lnTo>
                        <a:pt x="327" y="83"/>
                      </a:lnTo>
                      <a:lnTo>
                        <a:pt x="326" y="83"/>
                      </a:lnTo>
                      <a:lnTo>
                        <a:pt x="326" y="84"/>
                      </a:lnTo>
                      <a:lnTo>
                        <a:pt x="324" y="84"/>
                      </a:lnTo>
                      <a:lnTo>
                        <a:pt x="324" y="85"/>
                      </a:lnTo>
                      <a:lnTo>
                        <a:pt x="326" y="85"/>
                      </a:lnTo>
                      <a:lnTo>
                        <a:pt x="324" y="85"/>
                      </a:lnTo>
                      <a:lnTo>
                        <a:pt x="324" y="86"/>
                      </a:lnTo>
                      <a:lnTo>
                        <a:pt x="323" y="86"/>
                      </a:lnTo>
                      <a:lnTo>
                        <a:pt x="323" y="87"/>
                      </a:lnTo>
                      <a:lnTo>
                        <a:pt x="323" y="89"/>
                      </a:lnTo>
                      <a:lnTo>
                        <a:pt x="322" y="90"/>
                      </a:lnTo>
                      <a:lnTo>
                        <a:pt x="322" y="92"/>
                      </a:lnTo>
                      <a:lnTo>
                        <a:pt x="322" y="93"/>
                      </a:lnTo>
                      <a:lnTo>
                        <a:pt x="321" y="93"/>
                      </a:lnTo>
                      <a:lnTo>
                        <a:pt x="321" y="94"/>
                      </a:lnTo>
                      <a:lnTo>
                        <a:pt x="321" y="96"/>
                      </a:lnTo>
                      <a:lnTo>
                        <a:pt x="321" y="98"/>
                      </a:lnTo>
                      <a:lnTo>
                        <a:pt x="321" y="99"/>
                      </a:lnTo>
                      <a:lnTo>
                        <a:pt x="321" y="100"/>
                      </a:lnTo>
                      <a:lnTo>
                        <a:pt x="320" y="100"/>
                      </a:lnTo>
                      <a:lnTo>
                        <a:pt x="320" y="101"/>
                      </a:lnTo>
                      <a:lnTo>
                        <a:pt x="320" y="104"/>
                      </a:lnTo>
                      <a:lnTo>
                        <a:pt x="319" y="105"/>
                      </a:lnTo>
                      <a:lnTo>
                        <a:pt x="319" y="106"/>
                      </a:lnTo>
                      <a:lnTo>
                        <a:pt x="319" y="107"/>
                      </a:lnTo>
                      <a:lnTo>
                        <a:pt x="320" y="107"/>
                      </a:lnTo>
                      <a:lnTo>
                        <a:pt x="319" y="107"/>
                      </a:lnTo>
                      <a:lnTo>
                        <a:pt x="319" y="108"/>
                      </a:lnTo>
                      <a:lnTo>
                        <a:pt x="319" y="110"/>
                      </a:lnTo>
                      <a:lnTo>
                        <a:pt x="317" y="111"/>
                      </a:lnTo>
                      <a:lnTo>
                        <a:pt x="317" y="113"/>
                      </a:lnTo>
                      <a:lnTo>
                        <a:pt x="316" y="114"/>
                      </a:lnTo>
                      <a:lnTo>
                        <a:pt x="315" y="115"/>
                      </a:lnTo>
                      <a:lnTo>
                        <a:pt x="316" y="117"/>
                      </a:lnTo>
                      <a:lnTo>
                        <a:pt x="315" y="118"/>
                      </a:lnTo>
                      <a:lnTo>
                        <a:pt x="314" y="119"/>
                      </a:lnTo>
                      <a:lnTo>
                        <a:pt x="314" y="120"/>
                      </a:lnTo>
                      <a:lnTo>
                        <a:pt x="313" y="121"/>
                      </a:lnTo>
                      <a:lnTo>
                        <a:pt x="313" y="122"/>
                      </a:lnTo>
                      <a:lnTo>
                        <a:pt x="312" y="124"/>
                      </a:lnTo>
                      <a:lnTo>
                        <a:pt x="312" y="125"/>
                      </a:lnTo>
                      <a:lnTo>
                        <a:pt x="313" y="126"/>
                      </a:lnTo>
                      <a:lnTo>
                        <a:pt x="312" y="127"/>
                      </a:lnTo>
                      <a:lnTo>
                        <a:pt x="313" y="127"/>
                      </a:lnTo>
                      <a:lnTo>
                        <a:pt x="313" y="128"/>
                      </a:lnTo>
                      <a:lnTo>
                        <a:pt x="314" y="129"/>
                      </a:lnTo>
                      <a:lnTo>
                        <a:pt x="313" y="129"/>
                      </a:lnTo>
                      <a:lnTo>
                        <a:pt x="313" y="131"/>
                      </a:lnTo>
                      <a:lnTo>
                        <a:pt x="313" y="132"/>
                      </a:lnTo>
                      <a:lnTo>
                        <a:pt x="313" y="133"/>
                      </a:lnTo>
                      <a:lnTo>
                        <a:pt x="313" y="136"/>
                      </a:lnTo>
                      <a:lnTo>
                        <a:pt x="312" y="136"/>
                      </a:lnTo>
                      <a:lnTo>
                        <a:pt x="312" y="138"/>
                      </a:lnTo>
                      <a:lnTo>
                        <a:pt x="311" y="138"/>
                      </a:lnTo>
                      <a:lnTo>
                        <a:pt x="311" y="139"/>
                      </a:lnTo>
                      <a:lnTo>
                        <a:pt x="309" y="139"/>
                      </a:lnTo>
                      <a:lnTo>
                        <a:pt x="309" y="140"/>
                      </a:lnTo>
                      <a:lnTo>
                        <a:pt x="309" y="141"/>
                      </a:lnTo>
                      <a:lnTo>
                        <a:pt x="308" y="141"/>
                      </a:lnTo>
                      <a:lnTo>
                        <a:pt x="308" y="140"/>
                      </a:lnTo>
                      <a:lnTo>
                        <a:pt x="308" y="141"/>
                      </a:lnTo>
                      <a:lnTo>
                        <a:pt x="307" y="142"/>
                      </a:lnTo>
                      <a:lnTo>
                        <a:pt x="306" y="143"/>
                      </a:lnTo>
                      <a:lnTo>
                        <a:pt x="307" y="143"/>
                      </a:lnTo>
                      <a:lnTo>
                        <a:pt x="307" y="145"/>
                      </a:lnTo>
                      <a:lnTo>
                        <a:pt x="307" y="146"/>
                      </a:lnTo>
                      <a:lnTo>
                        <a:pt x="307" y="145"/>
                      </a:lnTo>
                      <a:lnTo>
                        <a:pt x="306" y="145"/>
                      </a:lnTo>
                      <a:lnTo>
                        <a:pt x="306" y="143"/>
                      </a:lnTo>
                      <a:lnTo>
                        <a:pt x="305" y="143"/>
                      </a:lnTo>
                      <a:lnTo>
                        <a:pt x="301" y="142"/>
                      </a:lnTo>
                      <a:lnTo>
                        <a:pt x="299" y="140"/>
                      </a:lnTo>
                      <a:lnTo>
                        <a:pt x="299" y="139"/>
                      </a:lnTo>
                      <a:lnTo>
                        <a:pt x="298" y="139"/>
                      </a:lnTo>
                      <a:lnTo>
                        <a:pt x="297" y="138"/>
                      </a:lnTo>
                      <a:lnTo>
                        <a:pt x="295" y="138"/>
                      </a:lnTo>
                      <a:lnTo>
                        <a:pt x="294" y="136"/>
                      </a:lnTo>
                      <a:lnTo>
                        <a:pt x="293" y="135"/>
                      </a:lnTo>
                      <a:lnTo>
                        <a:pt x="292" y="135"/>
                      </a:lnTo>
                      <a:lnTo>
                        <a:pt x="292" y="134"/>
                      </a:lnTo>
                      <a:lnTo>
                        <a:pt x="290" y="133"/>
                      </a:lnTo>
                      <a:lnTo>
                        <a:pt x="290" y="132"/>
                      </a:lnTo>
                      <a:lnTo>
                        <a:pt x="288" y="131"/>
                      </a:lnTo>
                      <a:lnTo>
                        <a:pt x="288" y="129"/>
                      </a:lnTo>
                      <a:lnTo>
                        <a:pt x="287" y="129"/>
                      </a:lnTo>
                      <a:lnTo>
                        <a:pt x="287" y="128"/>
                      </a:lnTo>
                      <a:lnTo>
                        <a:pt x="287" y="127"/>
                      </a:lnTo>
                      <a:lnTo>
                        <a:pt x="286" y="127"/>
                      </a:lnTo>
                      <a:lnTo>
                        <a:pt x="286" y="126"/>
                      </a:lnTo>
                      <a:lnTo>
                        <a:pt x="285" y="125"/>
                      </a:lnTo>
                      <a:lnTo>
                        <a:pt x="280" y="122"/>
                      </a:lnTo>
                      <a:lnTo>
                        <a:pt x="280" y="121"/>
                      </a:lnTo>
                      <a:lnTo>
                        <a:pt x="280" y="120"/>
                      </a:lnTo>
                      <a:lnTo>
                        <a:pt x="279" y="120"/>
                      </a:lnTo>
                      <a:lnTo>
                        <a:pt x="279" y="119"/>
                      </a:lnTo>
                      <a:lnTo>
                        <a:pt x="277" y="118"/>
                      </a:lnTo>
                      <a:lnTo>
                        <a:pt x="277" y="117"/>
                      </a:lnTo>
                      <a:lnTo>
                        <a:pt x="276" y="117"/>
                      </a:lnTo>
                      <a:lnTo>
                        <a:pt x="276" y="115"/>
                      </a:lnTo>
                      <a:lnTo>
                        <a:pt x="276" y="114"/>
                      </a:lnTo>
                      <a:lnTo>
                        <a:pt x="274" y="114"/>
                      </a:lnTo>
                      <a:lnTo>
                        <a:pt x="276" y="115"/>
                      </a:lnTo>
                      <a:lnTo>
                        <a:pt x="274" y="115"/>
                      </a:lnTo>
                      <a:lnTo>
                        <a:pt x="274" y="114"/>
                      </a:lnTo>
                      <a:lnTo>
                        <a:pt x="274" y="112"/>
                      </a:lnTo>
                      <a:lnTo>
                        <a:pt x="273" y="112"/>
                      </a:lnTo>
                      <a:lnTo>
                        <a:pt x="273" y="111"/>
                      </a:lnTo>
                      <a:lnTo>
                        <a:pt x="273" y="110"/>
                      </a:lnTo>
                      <a:lnTo>
                        <a:pt x="274" y="108"/>
                      </a:lnTo>
                      <a:lnTo>
                        <a:pt x="274" y="107"/>
                      </a:lnTo>
                      <a:lnTo>
                        <a:pt x="273" y="107"/>
                      </a:lnTo>
                      <a:lnTo>
                        <a:pt x="273" y="106"/>
                      </a:lnTo>
                      <a:lnTo>
                        <a:pt x="273" y="105"/>
                      </a:lnTo>
                      <a:lnTo>
                        <a:pt x="272" y="105"/>
                      </a:lnTo>
                      <a:lnTo>
                        <a:pt x="272" y="103"/>
                      </a:lnTo>
                      <a:lnTo>
                        <a:pt x="272" y="101"/>
                      </a:lnTo>
                      <a:lnTo>
                        <a:pt x="272" y="100"/>
                      </a:lnTo>
                      <a:lnTo>
                        <a:pt x="272" y="99"/>
                      </a:lnTo>
                      <a:lnTo>
                        <a:pt x="272" y="98"/>
                      </a:lnTo>
                      <a:lnTo>
                        <a:pt x="271" y="98"/>
                      </a:lnTo>
                      <a:lnTo>
                        <a:pt x="271" y="97"/>
                      </a:lnTo>
                      <a:lnTo>
                        <a:pt x="270" y="97"/>
                      </a:lnTo>
                      <a:lnTo>
                        <a:pt x="269" y="96"/>
                      </a:lnTo>
                      <a:lnTo>
                        <a:pt x="269" y="94"/>
                      </a:lnTo>
                      <a:lnTo>
                        <a:pt x="267" y="93"/>
                      </a:lnTo>
                      <a:lnTo>
                        <a:pt x="265" y="91"/>
                      </a:lnTo>
                      <a:lnTo>
                        <a:pt x="264" y="91"/>
                      </a:lnTo>
                      <a:lnTo>
                        <a:pt x="264" y="90"/>
                      </a:lnTo>
                      <a:lnTo>
                        <a:pt x="263" y="90"/>
                      </a:lnTo>
                      <a:lnTo>
                        <a:pt x="263" y="89"/>
                      </a:lnTo>
                      <a:lnTo>
                        <a:pt x="263" y="87"/>
                      </a:lnTo>
                      <a:lnTo>
                        <a:pt x="262" y="87"/>
                      </a:lnTo>
                      <a:lnTo>
                        <a:pt x="262" y="85"/>
                      </a:lnTo>
                      <a:lnTo>
                        <a:pt x="262" y="84"/>
                      </a:lnTo>
                      <a:lnTo>
                        <a:pt x="260" y="83"/>
                      </a:lnTo>
                      <a:lnTo>
                        <a:pt x="258" y="82"/>
                      </a:lnTo>
                      <a:lnTo>
                        <a:pt x="259" y="82"/>
                      </a:lnTo>
                      <a:lnTo>
                        <a:pt x="258" y="82"/>
                      </a:lnTo>
                      <a:lnTo>
                        <a:pt x="258" y="80"/>
                      </a:lnTo>
                      <a:lnTo>
                        <a:pt x="258" y="82"/>
                      </a:lnTo>
                      <a:lnTo>
                        <a:pt x="258" y="80"/>
                      </a:lnTo>
                      <a:lnTo>
                        <a:pt x="258" y="79"/>
                      </a:lnTo>
                      <a:lnTo>
                        <a:pt x="258" y="77"/>
                      </a:lnTo>
                      <a:lnTo>
                        <a:pt x="257" y="77"/>
                      </a:lnTo>
                      <a:lnTo>
                        <a:pt x="257" y="76"/>
                      </a:lnTo>
                      <a:lnTo>
                        <a:pt x="257" y="75"/>
                      </a:lnTo>
                      <a:lnTo>
                        <a:pt x="257" y="73"/>
                      </a:lnTo>
                      <a:lnTo>
                        <a:pt x="257" y="72"/>
                      </a:lnTo>
                      <a:lnTo>
                        <a:pt x="257" y="71"/>
                      </a:lnTo>
                      <a:lnTo>
                        <a:pt x="256" y="70"/>
                      </a:lnTo>
                      <a:lnTo>
                        <a:pt x="255" y="69"/>
                      </a:lnTo>
                      <a:lnTo>
                        <a:pt x="255" y="68"/>
                      </a:lnTo>
                      <a:lnTo>
                        <a:pt x="255" y="66"/>
                      </a:lnTo>
                      <a:lnTo>
                        <a:pt x="255" y="65"/>
                      </a:lnTo>
                      <a:lnTo>
                        <a:pt x="253" y="64"/>
                      </a:lnTo>
                      <a:lnTo>
                        <a:pt x="253" y="63"/>
                      </a:lnTo>
                      <a:lnTo>
                        <a:pt x="253" y="62"/>
                      </a:lnTo>
                      <a:lnTo>
                        <a:pt x="252" y="63"/>
                      </a:lnTo>
                      <a:lnTo>
                        <a:pt x="253" y="63"/>
                      </a:lnTo>
                      <a:lnTo>
                        <a:pt x="253" y="64"/>
                      </a:lnTo>
                      <a:lnTo>
                        <a:pt x="252" y="63"/>
                      </a:lnTo>
                      <a:lnTo>
                        <a:pt x="252" y="64"/>
                      </a:lnTo>
                      <a:lnTo>
                        <a:pt x="251" y="63"/>
                      </a:lnTo>
                      <a:lnTo>
                        <a:pt x="251" y="64"/>
                      </a:lnTo>
                      <a:lnTo>
                        <a:pt x="250" y="64"/>
                      </a:lnTo>
                      <a:lnTo>
                        <a:pt x="250" y="65"/>
                      </a:lnTo>
                      <a:lnTo>
                        <a:pt x="250" y="66"/>
                      </a:lnTo>
                      <a:lnTo>
                        <a:pt x="251" y="66"/>
                      </a:lnTo>
                      <a:lnTo>
                        <a:pt x="251" y="68"/>
                      </a:lnTo>
                      <a:lnTo>
                        <a:pt x="248" y="71"/>
                      </a:lnTo>
                      <a:lnTo>
                        <a:pt x="248" y="72"/>
                      </a:lnTo>
                      <a:lnTo>
                        <a:pt x="247" y="73"/>
                      </a:lnTo>
                      <a:lnTo>
                        <a:pt x="247" y="76"/>
                      </a:lnTo>
                      <a:lnTo>
                        <a:pt x="245" y="77"/>
                      </a:lnTo>
                      <a:lnTo>
                        <a:pt x="247" y="77"/>
                      </a:lnTo>
                      <a:lnTo>
                        <a:pt x="247" y="78"/>
                      </a:lnTo>
                      <a:lnTo>
                        <a:pt x="247" y="79"/>
                      </a:lnTo>
                      <a:lnTo>
                        <a:pt x="248" y="79"/>
                      </a:lnTo>
                      <a:lnTo>
                        <a:pt x="249" y="80"/>
                      </a:lnTo>
                      <a:lnTo>
                        <a:pt x="251" y="83"/>
                      </a:lnTo>
                      <a:lnTo>
                        <a:pt x="252" y="83"/>
                      </a:lnTo>
                      <a:lnTo>
                        <a:pt x="252" y="84"/>
                      </a:lnTo>
                      <a:lnTo>
                        <a:pt x="253" y="85"/>
                      </a:lnTo>
                      <a:lnTo>
                        <a:pt x="253" y="86"/>
                      </a:lnTo>
                      <a:lnTo>
                        <a:pt x="255" y="89"/>
                      </a:lnTo>
                      <a:lnTo>
                        <a:pt x="255" y="90"/>
                      </a:lnTo>
                      <a:lnTo>
                        <a:pt x="255" y="91"/>
                      </a:lnTo>
                      <a:lnTo>
                        <a:pt x="256" y="94"/>
                      </a:lnTo>
                      <a:lnTo>
                        <a:pt x="256" y="96"/>
                      </a:lnTo>
                      <a:lnTo>
                        <a:pt x="256" y="97"/>
                      </a:lnTo>
                      <a:lnTo>
                        <a:pt x="255" y="97"/>
                      </a:lnTo>
                      <a:lnTo>
                        <a:pt x="255" y="98"/>
                      </a:lnTo>
                      <a:lnTo>
                        <a:pt x="255" y="100"/>
                      </a:lnTo>
                      <a:lnTo>
                        <a:pt x="256" y="101"/>
                      </a:lnTo>
                      <a:lnTo>
                        <a:pt x="257" y="101"/>
                      </a:lnTo>
                      <a:lnTo>
                        <a:pt x="257" y="103"/>
                      </a:lnTo>
                      <a:lnTo>
                        <a:pt x="257" y="104"/>
                      </a:lnTo>
                      <a:lnTo>
                        <a:pt x="259" y="106"/>
                      </a:lnTo>
                      <a:lnTo>
                        <a:pt x="260" y="106"/>
                      </a:lnTo>
                      <a:lnTo>
                        <a:pt x="260" y="107"/>
                      </a:lnTo>
                      <a:lnTo>
                        <a:pt x="262" y="108"/>
                      </a:lnTo>
                      <a:lnTo>
                        <a:pt x="263" y="113"/>
                      </a:lnTo>
                      <a:lnTo>
                        <a:pt x="263" y="114"/>
                      </a:lnTo>
                      <a:lnTo>
                        <a:pt x="265" y="115"/>
                      </a:lnTo>
                      <a:lnTo>
                        <a:pt x="265" y="117"/>
                      </a:lnTo>
                      <a:lnTo>
                        <a:pt x="266" y="117"/>
                      </a:lnTo>
                      <a:lnTo>
                        <a:pt x="266" y="118"/>
                      </a:lnTo>
                      <a:lnTo>
                        <a:pt x="267" y="118"/>
                      </a:lnTo>
                      <a:lnTo>
                        <a:pt x="267" y="119"/>
                      </a:lnTo>
                      <a:lnTo>
                        <a:pt x="269" y="120"/>
                      </a:lnTo>
                      <a:lnTo>
                        <a:pt x="270" y="121"/>
                      </a:lnTo>
                      <a:lnTo>
                        <a:pt x="270" y="122"/>
                      </a:lnTo>
                      <a:lnTo>
                        <a:pt x="270" y="124"/>
                      </a:lnTo>
                      <a:lnTo>
                        <a:pt x="271" y="124"/>
                      </a:lnTo>
                      <a:lnTo>
                        <a:pt x="271" y="125"/>
                      </a:lnTo>
                      <a:lnTo>
                        <a:pt x="272" y="126"/>
                      </a:lnTo>
                      <a:lnTo>
                        <a:pt x="273" y="127"/>
                      </a:lnTo>
                      <a:lnTo>
                        <a:pt x="273" y="128"/>
                      </a:lnTo>
                      <a:lnTo>
                        <a:pt x="274" y="128"/>
                      </a:lnTo>
                      <a:lnTo>
                        <a:pt x="274" y="129"/>
                      </a:lnTo>
                      <a:lnTo>
                        <a:pt x="274" y="131"/>
                      </a:lnTo>
                      <a:lnTo>
                        <a:pt x="276" y="131"/>
                      </a:lnTo>
                      <a:lnTo>
                        <a:pt x="277" y="132"/>
                      </a:lnTo>
                      <a:lnTo>
                        <a:pt x="278" y="132"/>
                      </a:lnTo>
                      <a:lnTo>
                        <a:pt x="278" y="133"/>
                      </a:lnTo>
                      <a:lnTo>
                        <a:pt x="279" y="133"/>
                      </a:lnTo>
                      <a:lnTo>
                        <a:pt x="279" y="134"/>
                      </a:lnTo>
                      <a:lnTo>
                        <a:pt x="281" y="134"/>
                      </a:lnTo>
                      <a:lnTo>
                        <a:pt x="284" y="136"/>
                      </a:lnTo>
                      <a:lnTo>
                        <a:pt x="284" y="139"/>
                      </a:lnTo>
                      <a:lnTo>
                        <a:pt x="285" y="139"/>
                      </a:lnTo>
                      <a:lnTo>
                        <a:pt x="285" y="141"/>
                      </a:lnTo>
                      <a:lnTo>
                        <a:pt x="286" y="141"/>
                      </a:lnTo>
                      <a:lnTo>
                        <a:pt x="286" y="142"/>
                      </a:lnTo>
                      <a:lnTo>
                        <a:pt x="285" y="142"/>
                      </a:lnTo>
                      <a:lnTo>
                        <a:pt x="284" y="141"/>
                      </a:lnTo>
                      <a:lnTo>
                        <a:pt x="283" y="141"/>
                      </a:lnTo>
                      <a:lnTo>
                        <a:pt x="281" y="141"/>
                      </a:lnTo>
                      <a:lnTo>
                        <a:pt x="283" y="142"/>
                      </a:lnTo>
                      <a:lnTo>
                        <a:pt x="283" y="143"/>
                      </a:lnTo>
                      <a:lnTo>
                        <a:pt x="284" y="143"/>
                      </a:lnTo>
                      <a:lnTo>
                        <a:pt x="284" y="145"/>
                      </a:lnTo>
                      <a:lnTo>
                        <a:pt x="285" y="143"/>
                      </a:lnTo>
                      <a:lnTo>
                        <a:pt x="285" y="145"/>
                      </a:lnTo>
                      <a:lnTo>
                        <a:pt x="284" y="146"/>
                      </a:lnTo>
                      <a:lnTo>
                        <a:pt x="285" y="146"/>
                      </a:lnTo>
                      <a:lnTo>
                        <a:pt x="285" y="147"/>
                      </a:lnTo>
                      <a:lnTo>
                        <a:pt x="286" y="148"/>
                      </a:lnTo>
                      <a:lnTo>
                        <a:pt x="285" y="148"/>
                      </a:lnTo>
                      <a:lnTo>
                        <a:pt x="285" y="147"/>
                      </a:lnTo>
                      <a:lnTo>
                        <a:pt x="285" y="148"/>
                      </a:lnTo>
                      <a:lnTo>
                        <a:pt x="284" y="147"/>
                      </a:lnTo>
                      <a:lnTo>
                        <a:pt x="283" y="147"/>
                      </a:lnTo>
                      <a:lnTo>
                        <a:pt x="283" y="148"/>
                      </a:lnTo>
                      <a:lnTo>
                        <a:pt x="284" y="148"/>
                      </a:lnTo>
                      <a:lnTo>
                        <a:pt x="284" y="149"/>
                      </a:lnTo>
                      <a:lnTo>
                        <a:pt x="285" y="150"/>
                      </a:lnTo>
                      <a:lnTo>
                        <a:pt x="285" y="152"/>
                      </a:lnTo>
                      <a:lnTo>
                        <a:pt x="285" y="153"/>
                      </a:lnTo>
                      <a:lnTo>
                        <a:pt x="286" y="153"/>
                      </a:lnTo>
                      <a:lnTo>
                        <a:pt x="287" y="154"/>
                      </a:lnTo>
                      <a:lnTo>
                        <a:pt x="287" y="155"/>
                      </a:lnTo>
                      <a:lnTo>
                        <a:pt x="288" y="156"/>
                      </a:lnTo>
                      <a:lnTo>
                        <a:pt x="288" y="157"/>
                      </a:lnTo>
                      <a:lnTo>
                        <a:pt x="288" y="159"/>
                      </a:lnTo>
                      <a:lnTo>
                        <a:pt x="290" y="160"/>
                      </a:lnTo>
                      <a:lnTo>
                        <a:pt x="291" y="161"/>
                      </a:lnTo>
                      <a:lnTo>
                        <a:pt x="293" y="162"/>
                      </a:lnTo>
                      <a:lnTo>
                        <a:pt x="294" y="163"/>
                      </a:lnTo>
                      <a:lnTo>
                        <a:pt x="293" y="164"/>
                      </a:lnTo>
                      <a:lnTo>
                        <a:pt x="293" y="166"/>
                      </a:lnTo>
                      <a:lnTo>
                        <a:pt x="293" y="167"/>
                      </a:lnTo>
                      <a:lnTo>
                        <a:pt x="294" y="168"/>
                      </a:lnTo>
                      <a:lnTo>
                        <a:pt x="295" y="168"/>
                      </a:lnTo>
                      <a:lnTo>
                        <a:pt x="295" y="169"/>
                      </a:lnTo>
                      <a:lnTo>
                        <a:pt x="295" y="170"/>
                      </a:lnTo>
                      <a:lnTo>
                        <a:pt x="295" y="171"/>
                      </a:lnTo>
                      <a:lnTo>
                        <a:pt x="297" y="171"/>
                      </a:lnTo>
                      <a:lnTo>
                        <a:pt x="297" y="173"/>
                      </a:lnTo>
                      <a:lnTo>
                        <a:pt x="297" y="174"/>
                      </a:lnTo>
                      <a:lnTo>
                        <a:pt x="298" y="174"/>
                      </a:lnTo>
                      <a:lnTo>
                        <a:pt x="298" y="175"/>
                      </a:lnTo>
                      <a:lnTo>
                        <a:pt x="299" y="175"/>
                      </a:lnTo>
                      <a:lnTo>
                        <a:pt x="299" y="176"/>
                      </a:lnTo>
                      <a:lnTo>
                        <a:pt x="299" y="177"/>
                      </a:lnTo>
                      <a:lnTo>
                        <a:pt x="298" y="177"/>
                      </a:lnTo>
                      <a:lnTo>
                        <a:pt x="297" y="177"/>
                      </a:lnTo>
                      <a:lnTo>
                        <a:pt x="297" y="178"/>
                      </a:lnTo>
                      <a:lnTo>
                        <a:pt x="297" y="180"/>
                      </a:lnTo>
                      <a:lnTo>
                        <a:pt x="298" y="180"/>
                      </a:lnTo>
                      <a:lnTo>
                        <a:pt x="298" y="181"/>
                      </a:lnTo>
                      <a:lnTo>
                        <a:pt x="297" y="183"/>
                      </a:lnTo>
                      <a:lnTo>
                        <a:pt x="297" y="184"/>
                      </a:lnTo>
                      <a:lnTo>
                        <a:pt x="298" y="184"/>
                      </a:lnTo>
                      <a:lnTo>
                        <a:pt x="299" y="184"/>
                      </a:lnTo>
                      <a:lnTo>
                        <a:pt x="299" y="185"/>
                      </a:lnTo>
                      <a:lnTo>
                        <a:pt x="299" y="187"/>
                      </a:lnTo>
                      <a:lnTo>
                        <a:pt x="300" y="188"/>
                      </a:lnTo>
                      <a:lnTo>
                        <a:pt x="301" y="189"/>
                      </a:lnTo>
                      <a:lnTo>
                        <a:pt x="302" y="192"/>
                      </a:lnTo>
                      <a:lnTo>
                        <a:pt x="304" y="194"/>
                      </a:lnTo>
                      <a:lnTo>
                        <a:pt x="304" y="195"/>
                      </a:lnTo>
                      <a:lnTo>
                        <a:pt x="305" y="196"/>
                      </a:lnTo>
                      <a:lnTo>
                        <a:pt x="307" y="202"/>
                      </a:lnTo>
                      <a:lnTo>
                        <a:pt x="308" y="204"/>
                      </a:lnTo>
                      <a:lnTo>
                        <a:pt x="309" y="208"/>
                      </a:lnTo>
                      <a:lnTo>
                        <a:pt x="312" y="211"/>
                      </a:lnTo>
                      <a:lnTo>
                        <a:pt x="313" y="212"/>
                      </a:lnTo>
                      <a:lnTo>
                        <a:pt x="315" y="216"/>
                      </a:lnTo>
                      <a:lnTo>
                        <a:pt x="316" y="217"/>
                      </a:lnTo>
                      <a:lnTo>
                        <a:pt x="319" y="223"/>
                      </a:lnTo>
                      <a:lnTo>
                        <a:pt x="320" y="224"/>
                      </a:lnTo>
                      <a:lnTo>
                        <a:pt x="320" y="226"/>
                      </a:lnTo>
                      <a:lnTo>
                        <a:pt x="320" y="227"/>
                      </a:lnTo>
                      <a:lnTo>
                        <a:pt x="321" y="229"/>
                      </a:lnTo>
                      <a:lnTo>
                        <a:pt x="322" y="230"/>
                      </a:lnTo>
                      <a:lnTo>
                        <a:pt x="322" y="231"/>
                      </a:lnTo>
                      <a:lnTo>
                        <a:pt x="323" y="232"/>
                      </a:lnTo>
                      <a:lnTo>
                        <a:pt x="324" y="233"/>
                      </a:lnTo>
                      <a:lnTo>
                        <a:pt x="324" y="236"/>
                      </a:lnTo>
                      <a:lnTo>
                        <a:pt x="326" y="238"/>
                      </a:lnTo>
                      <a:lnTo>
                        <a:pt x="328" y="243"/>
                      </a:lnTo>
                      <a:lnTo>
                        <a:pt x="329" y="244"/>
                      </a:lnTo>
                      <a:lnTo>
                        <a:pt x="329" y="245"/>
                      </a:lnTo>
                      <a:lnTo>
                        <a:pt x="330" y="246"/>
                      </a:lnTo>
                      <a:lnTo>
                        <a:pt x="330" y="248"/>
                      </a:lnTo>
                      <a:lnTo>
                        <a:pt x="330" y="250"/>
                      </a:lnTo>
                      <a:lnTo>
                        <a:pt x="331" y="250"/>
                      </a:lnTo>
                      <a:lnTo>
                        <a:pt x="331" y="251"/>
                      </a:lnTo>
                      <a:lnTo>
                        <a:pt x="333" y="251"/>
                      </a:lnTo>
                      <a:lnTo>
                        <a:pt x="333" y="252"/>
                      </a:lnTo>
                      <a:lnTo>
                        <a:pt x="334" y="254"/>
                      </a:lnTo>
                      <a:lnTo>
                        <a:pt x="334" y="255"/>
                      </a:lnTo>
                      <a:lnTo>
                        <a:pt x="335" y="257"/>
                      </a:lnTo>
                      <a:lnTo>
                        <a:pt x="335" y="258"/>
                      </a:lnTo>
                      <a:lnTo>
                        <a:pt x="336" y="258"/>
                      </a:lnTo>
                      <a:lnTo>
                        <a:pt x="335" y="259"/>
                      </a:lnTo>
                      <a:lnTo>
                        <a:pt x="335" y="260"/>
                      </a:lnTo>
                      <a:lnTo>
                        <a:pt x="336" y="261"/>
                      </a:lnTo>
                      <a:lnTo>
                        <a:pt x="338" y="264"/>
                      </a:lnTo>
                      <a:lnTo>
                        <a:pt x="342" y="267"/>
                      </a:lnTo>
                      <a:lnTo>
                        <a:pt x="343" y="268"/>
                      </a:lnTo>
                      <a:lnTo>
                        <a:pt x="344" y="272"/>
                      </a:lnTo>
                      <a:lnTo>
                        <a:pt x="345" y="272"/>
                      </a:lnTo>
                      <a:lnTo>
                        <a:pt x="347" y="274"/>
                      </a:lnTo>
                      <a:lnTo>
                        <a:pt x="347" y="273"/>
                      </a:lnTo>
                      <a:lnTo>
                        <a:pt x="347" y="274"/>
                      </a:lnTo>
                      <a:lnTo>
                        <a:pt x="348" y="274"/>
                      </a:lnTo>
                      <a:lnTo>
                        <a:pt x="349" y="275"/>
                      </a:lnTo>
                      <a:lnTo>
                        <a:pt x="350" y="276"/>
                      </a:lnTo>
                      <a:lnTo>
                        <a:pt x="350" y="278"/>
                      </a:lnTo>
                      <a:lnTo>
                        <a:pt x="351" y="278"/>
                      </a:lnTo>
                      <a:lnTo>
                        <a:pt x="352" y="278"/>
                      </a:lnTo>
                      <a:lnTo>
                        <a:pt x="354" y="278"/>
                      </a:lnTo>
                      <a:lnTo>
                        <a:pt x="354" y="279"/>
                      </a:lnTo>
                      <a:lnTo>
                        <a:pt x="355" y="279"/>
                      </a:lnTo>
                      <a:lnTo>
                        <a:pt x="355" y="281"/>
                      </a:lnTo>
                      <a:lnTo>
                        <a:pt x="356" y="281"/>
                      </a:lnTo>
                      <a:lnTo>
                        <a:pt x="355" y="281"/>
                      </a:lnTo>
                      <a:lnTo>
                        <a:pt x="355" y="280"/>
                      </a:lnTo>
                      <a:lnTo>
                        <a:pt x="354" y="280"/>
                      </a:lnTo>
                      <a:lnTo>
                        <a:pt x="352" y="281"/>
                      </a:lnTo>
                      <a:lnTo>
                        <a:pt x="351" y="281"/>
                      </a:lnTo>
                      <a:lnTo>
                        <a:pt x="351" y="280"/>
                      </a:lnTo>
                      <a:lnTo>
                        <a:pt x="350" y="280"/>
                      </a:lnTo>
                      <a:lnTo>
                        <a:pt x="349" y="280"/>
                      </a:lnTo>
                      <a:lnTo>
                        <a:pt x="348" y="280"/>
                      </a:lnTo>
                      <a:lnTo>
                        <a:pt x="348" y="279"/>
                      </a:lnTo>
                      <a:lnTo>
                        <a:pt x="347" y="279"/>
                      </a:lnTo>
                      <a:lnTo>
                        <a:pt x="347" y="280"/>
                      </a:lnTo>
                      <a:lnTo>
                        <a:pt x="345" y="281"/>
                      </a:lnTo>
                      <a:lnTo>
                        <a:pt x="347" y="282"/>
                      </a:lnTo>
                      <a:lnTo>
                        <a:pt x="345" y="283"/>
                      </a:lnTo>
                      <a:lnTo>
                        <a:pt x="345" y="285"/>
                      </a:lnTo>
                      <a:lnTo>
                        <a:pt x="345" y="286"/>
                      </a:lnTo>
                      <a:lnTo>
                        <a:pt x="347" y="286"/>
                      </a:lnTo>
                      <a:lnTo>
                        <a:pt x="347" y="287"/>
                      </a:lnTo>
                      <a:lnTo>
                        <a:pt x="347" y="288"/>
                      </a:lnTo>
                      <a:lnTo>
                        <a:pt x="347" y="289"/>
                      </a:lnTo>
                      <a:lnTo>
                        <a:pt x="347" y="290"/>
                      </a:lnTo>
                      <a:lnTo>
                        <a:pt x="347" y="294"/>
                      </a:lnTo>
                      <a:lnTo>
                        <a:pt x="345" y="295"/>
                      </a:lnTo>
                      <a:lnTo>
                        <a:pt x="347" y="296"/>
                      </a:lnTo>
                      <a:lnTo>
                        <a:pt x="347" y="297"/>
                      </a:lnTo>
                      <a:lnTo>
                        <a:pt x="348" y="299"/>
                      </a:lnTo>
                      <a:lnTo>
                        <a:pt x="348" y="300"/>
                      </a:lnTo>
                      <a:lnTo>
                        <a:pt x="348" y="301"/>
                      </a:lnTo>
                      <a:lnTo>
                        <a:pt x="348" y="303"/>
                      </a:lnTo>
                      <a:lnTo>
                        <a:pt x="349" y="304"/>
                      </a:lnTo>
                      <a:lnTo>
                        <a:pt x="349" y="306"/>
                      </a:lnTo>
                      <a:lnTo>
                        <a:pt x="350" y="308"/>
                      </a:lnTo>
                      <a:lnTo>
                        <a:pt x="350" y="309"/>
                      </a:lnTo>
                      <a:lnTo>
                        <a:pt x="351" y="310"/>
                      </a:lnTo>
                      <a:lnTo>
                        <a:pt x="351" y="314"/>
                      </a:lnTo>
                      <a:lnTo>
                        <a:pt x="352" y="315"/>
                      </a:lnTo>
                      <a:lnTo>
                        <a:pt x="354" y="317"/>
                      </a:lnTo>
                      <a:lnTo>
                        <a:pt x="355" y="317"/>
                      </a:lnTo>
                      <a:lnTo>
                        <a:pt x="355" y="316"/>
                      </a:lnTo>
                      <a:lnTo>
                        <a:pt x="354" y="315"/>
                      </a:lnTo>
                      <a:lnTo>
                        <a:pt x="355" y="315"/>
                      </a:lnTo>
                      <a:lnTo>
                        <a:pt x="355" y="316"/>
                      </a:lnTo>
                      <a:lnTo>
                        <a:pt x="355" y="318"/>
                      </a:lnTo>
                      <a:lnTo>
                        <a:pt x="356" y="318"/>
                      </a:lnTo>
                      <a:lnTo>
                        <a:pt x="356" y="320"/>
                      </a:lnTo>
                      <a:lnTo>
                        <a:pt x="357" y="320"/>
                      </a:lnTo>
                      <a:lnTo>
                        <a:pt x="357" y="321"/>
                      </a:lnTo>
                      <a:lnTo>
                        <a:pt x="358" y="322"/>
                      </a:lnTo>
                      <a:lnTo>
                        <a:pt x="359" y="322"/>
                      </a:lnTo>
                      <a:lnTo>
                        <a:pt x="361" y="323"/>
                      </a:lnTo>
                      <a:lnTo>
                        <a:pt x="362" y="323"/>
                      </a:lnTo>
                      <a:lnTo>
                        <a:pt x="363" y="323"/>
                      </a:lnTo>
                      <a:lnTo>
                        <a:pt x="366" y="324"/>
                      </a:lnTo>
                      <a:lnTo>
                        <a:pt x="369" y="324"/>
                      </a:lnTo>
                      <a:lnTo>
                        <a:pt x="370" y="325"/>
                      </a:lnTo>
                      <a:lnTo>
                        <a:pt x="371" y="327"/>
                      </a:lnTo>
                      <a:lnTo>
                        <a:pt x="371" y="328"/>
                      </a:lnTo>
                      <a:lnTo>
                        <a:pt x="371" y="329"/>
                      </a:lnTo>
                      <a:lnTo>
                        <a:pt x="372" y="330"/>
                      </a:lnTo>
                      <a:lnTo>
                        <a:pt x="373" y="331"/>
                      </a:lnTo>
                      <a:lnTo>
                        <a:pt x="375" y="332"/>
                      </a:lnTo>
                      <a:lnTo>
                        <a:pt x="376" y="332"/>
                      </a:lnTo>
                      <a:lnTo>
                        <a:pt x="376" y="334"/>
                      </a:lnTo>
                      <a:lnTo>
                        <a:pt x="376" y="335"/>
                      </a:lnTo>
                      <a:lnTo>
                        <a:pt x="378" y="336"/>
                      </a:lnTo>
                      <a:lnTo>
                        <a:pt x="379" y="337"/>
                      </a:lnTo>
                      <a:lnTo>
                        <a:pt x="380" y="337"/>
                      </a:lnTo>
                      <a:lnTo>
                        <a:pt x="381" y="338"/>
                      </a:lnTo>
                      <a:lnTo>
                        <a:pt x="385" y="342"/>
                      </a:lnTo>
                      <a:lnTo>
                        <a:pt x="386" y="342"/>
                      </a:lnTo>
                      <a:lnTo>
                        <a:pt x="387" y="342"/>
                      </a:lnTo>
                      <a:lnTo>
                        <a:pt x="388" y="343"/>
                      </a:lnTo>
                      <a:lnTo>
                        <a:pt x="388" y="344"/>
                      </a:lnTo>
                      <a:lnTo>
                        <a:pt x="390" y="345"/>
                      </a:lnTo>
                      <a:lnTo>
                        <a:pt x="391" y="345"/>
                      </a:lnTo>
                      <a:lnTo>
                        <a:pt x="391" y="346"/>
                      </a:lnTo>
                      <a:lnTo>
                        <a:pt x="391" y="348"/>
                      </a:lnTo>
                      <a:lnTo>
                        <a:pt x="383" y="348"/>
                      </a:lnTo>
                      <a:lnTo>
                        <a:pt x="376" y="348"/>
                      </a:lnTo>
                      <a:lnTo>
                        <a:pt x="368" y="348"/>
                      </a:lnTo>
                      <a:lnTo>
                        <a:pt x="361" y="348"/>
                      </a:lnTo>
                      <a:lnTo>
                        <a:pt x="354" y="348"/>
                      </a:lnTo>
                      <a:lnTo>
                        <a:pt x="345" y="348"/>
                      </a:lnTo>
                      <a:lnTo>
                        <a:pt x="338" y="348"/>
                      </a:lnTo>
                      <a:lnTo>
                        <a:pt x="330" y="348"/>
                      </a:lnTo>
                      <a:lnTo>
                        <a:pt x="323" y="348"/>
                      </a:lnTo>
                      <a:lnTo>
                        <a:pt x="316" y="348"/>
                      </a:lnTo>
                      <a:lnTo>
                        <a:pt x="308" y="348"/>
                      </a:lnTo>
                      <a:lnTo>
                        <a:pt x="301" y="348"/>
                      </a:lnTo>
                      <a:lnTo>
                        <a:pt x="293" y="348"/>
                      </a:lnTo>
                      <a:lnTo>
                        <a:pt x="286" y="348"/>
                      </a:lnTo>
                      <a:lnTo>
                        <a:pt x="279" y="348"/>
                      </a:lnTo>
                      <a:lnTo>
                        <a:pt x="272" y="348"/>
                      </a:lnTo>
                      <a:lnTo>
                        <a:pt x="271" y="348"/>
                      </a:lnTo>
                      <a:lnTo>
                        <a:pt x="267" y="348"/>
                      </a:lnTo>
                      <a:lnTo>
                        <a:pt x="265" y="346"/>
                      </a:lnTo>
                      <a:lnTo>
                        <a:pt x="262" y="346"/>
                      </a:lnTo>
                      <a:lnTo>
                        <a:pt x="258" y="346"/>
                      </a:lnTo>
                      <a:lnTo>
                        <a:pt x="255" y="346"/>
                      </a:lnTo>
                      <a:lnTo>
                        <a:pt x="251" y="346"/>
                      </a:lnTo>
                      <a:lnTo>
                        <a:pt x="248" y="346"/>
                      </a:lnTo>
                      <a:lnTo>
                        <a:pt x="245" y="346"/>
                      </a:lnTo>
                      <a:lnTo>
                        <a:pt x="242" y="346"/>
                      </a:lnTo>
                      <a:lnTo>
                        <a:pt x="238" y="346"/>
                      </a:lnTo>
                      <a:lnTo>
                        <a:pt x="235" y="346"/>
                      </a:lnTo>
                      <a:lnTo>
                        <a:pt x="231" y="346"/>
                      </a:lnTo>
                      <a:lnTo>
                        <a:pt x="229" y="346"/>
                      </a:lnTo>
                      <a:lnTo>
                        <a:pt x="226" y="346"/>
                      </a:lnTo>
                      <a:lnTo>
                        <a:pt x="222" y="346"/>
                      </a:lnTo>
                      <a:lnTo>
                        <a:pt x="219" y="346"/>
                      </a:lnTo>
                      <a:lnTo>
                        <a:pt x="217" y="346"/>
                      </a:lnTo>
                      <a:lnTo>
                        <a:pt x="216" y="346"/>
                      </a:lnTo>
                      <a:lnTo>
                        <a:pt x="217" y="344"/>
                      </a:lnTo>
                      <a:lnTo>
                        <a:pt x="217" y="342"/>
                      </a:lnTo>
                      <a:lnTo>
                        <a:pt x="217" y="341"/>
                      </a:lnTo>
                      <a:lnTo>
                        <a:pt x="217" y="339"/>
                      </a:lnTo>
                      <a:lnTo>
                        <a:pt x="216" y="339"/>
                      </a:lnTo>
                      <a:lnTo>
                        <a:pt x="215" y="339"/>
                      </a:lnTo>
                      <a:lnTo>
                        <a:pt x="214" y="339"/>
                      </a:lnTo>
                      <a:lnTo>
                        <a:pt x="214" y="341"/>
                      </a:lnTo>
                      <a:lnTo>
                        <a:pt x="212" y="343"/>
                      </a:lnTo>
                      <a:lnTo>
                        <a:pt x="210" y="346"/>
                      </a:lnTo>
                      <a:lnTo>
                        <a:pt x="209" y="346"/>
                      </a:lnTo>
                      <a:lnTo>
                        <a:pt x="206" y="346"/>
                      </a:lnTo>
                      <a:lnTo>
                        <a:pt x="202" y="346"/>
                      </a:lnTo>
                      <a:lnTo>
                        <a:pt x="200" y="346"/>
                      </a:lnTo>
                      <a:lnTo>
                        <a:pt x="196" y="346"/>
                      </a:lnTo>
                      <a:lnTo>
                        <a:pt x="193" y="346"/>
                      </a:lnTo>
                      <a:lnTo>
                        <a:pt x="189" y="346"/>
                      </a:lnTo>
                      <a:lnTo>
                        <a:pt x="187" y="346"/>
                      </a:lnTo>
                      <a:lnTo>
                        <a:pt x="184" y="346"/>
                      </a:lnTo>
                      <a:lnTo>
                        <a:pt x="180" y="346"/>
                      </a:lnTo>
                      <a:lnTo>
                        <a:pt x="178" y="346"/>
                      </a:lnTo>
                      <a:lnTo>
                        <a:pt x="174" y="346"/>
                      </a:lnTo>
                      <a:lnTo>
                        <a:pt x="171" y="346"/>
                      </a:lnTo>
                      <a:lnTo>
                        <a:pt x="169" y="346"/>
                      </a:lnTo>
                      <a:lnTo>
                        <a:pt x="165" y="346"/>
                      </a:lnTo>
                      <a:lnTo>
                        <a:pt x="162" y="346"/>
                      </a:lnTo>
                      <a:lnTo>
                        <a:pt x="159" y="346"/>
                      </a:lnTo>
                      <a:lnTo>
                        <a:pt x="156" y="346"/>
                      </a:lnTo>
                      <a:lnTo>
                        <a:pt x="152" y="346"/>
                      </a:lnTo>
                      <a:lnTo>
                        <a:pt x="150" y="346"/>
                      </a:lnTo>
                      <a:lnTo>
                        <a:pt x="146" y="346"/>
                      </a:lnTo>
                      <a:lnTo>
                        <a:pt x="143" y="346"/>
                      </a:lnTo>
                      <a:lnTo>
                        <a:pt x="141" y="346"/>
                      </a:lnTo>
                      <a:lnTo>
                        <a:pt x="137" y="346"/>
                      </a:lnTo>
                      <a:lnTo>
                        <a:pt x="134" y="346"/>
                      </a:lnTo>
                      <a:lnTo>
                        <a:pt x="131" y="346"/>
                      </a:lnTo>
                      <a:lnTo>
                        <a:pt x="128" y="346"/>
                      </a:lnTo>
                      <a:lnTo>
                        <a:pt x="124" y="346"/>
                      </a:lnTo>
                      <a:lnTo>
                        <a:pt x="122" y="346"/>
                      </a:lnTo>
                      <a:lnTo>
                        <a:pt x="119" y="346"/>
                      </a:lnTo>
                      <a:lnTo>
                        <a:pt x="115" y="346"/>
                      </a:lnTo>
                      <a:lnTo>
                        <a:pt x="113" y="346"/>
                      </a:lnTo>
                      <a:lnTo>
                        <a:pt x="109" y="346"/>
                      </a:lnTo>
                      <a:lnTo>
                        <a:pt x="106" y="346"/>
                      </a:lnTo>
                      <a:lnTo>
                        <a:pt x="103" y="346"/>
                      </a:lnTo>
                      <a:lnTo>
                        <a:pt x="100" y="346"/>
                      </a:lnTo>
                      <a:lnTo>
                        <a:pt x="96" y="346"/>
                      </a:lnTo>
                      <a:lnTo>
                        <a:pt x="94" y="346"/>
                      </a:lnTo>
                      <a:lnTo>
                        <a:pt x="91" y="346"/>
                      </a:lnTo>
                      <a:lnTo>
                        <a:pt x="87" y="346"/>
                      </a:lnTo>
                      <a:lnTo>
                        <a:pt x="85" y="346"/>
                      </a:lnTo>
                      <a:lnTo>
                        <a:pt x="81" y="346"/>
                      </a:lnTo>
                      <a:lnTo>
                        <a:pt x="78" y="346"/>
                      </a:lnTo>
                      <a:lnTo>
                        <a:pt x="74" y="346"/>
                      </a:lnTo>
                      <a:lnTo>
                        <a:pt x="72" y="346"/>
                      </a:lnTo>
                      <a:lnTo>
                        <a:pt x="68" y="346"/>
                      </a:lnTo>
                      <a:lnTo>
                        <a:pt x="65" y="346"/>
                      </a:lnTo>
                      <a:lnTo>
                        <a:pt x="63" y="346"/>
                      </a:lnTo>
                      <a:lnTo>
                        <a:pt x="59" y="346"/>
                      </a:lnTo>
                      <a:lnTo>
                        <a:pt x="56" y="346"/>
                      </a:lnTo>
                      <a:lnTo>
                        <a:pt x="53" y="346"/>
                      </a:lnTo>
                      <a:lnTo>
                        <a:pt x="50" y="346"/>
                      </a:lnTo>
                      <a:lnTo>
                        <a:pt x="46" y="346"/>
                      </a:lnTo>
                      <a:lnTo>
                        <a:pt x="44" y="346"/>
                      </a:lnTo>
                      <a:lnTo>
                        <a:pt x="41" y="346"/>
                      </a:lnTo>
                      <a:lnTo>
                        <a:pt x="37" y="346"/>
                      </a:lnTo>
                      <a:lnTo>
                        <a:pt x="35" y="346"/>
                      </a:lnTo>
                      <a:lnTo>
                        <a:pt x="31" y="346"/>
                      </a:lnTo>
                      <a:lnTo>
                        <a:pt x="28" y="346"/>
                      </a:lnTo>
                      <a:lnTo>
                        <a:pt x="25" y="346"/>
                      </a:lnTo>
                      <a:lnTo>
                        <a:pt x="22" y="346"/>
                      </a:lnTo>
                      <a:lnTo>
                        <a:pt x="18" y="346"/>
                      </a:lnTo>
                      <a:lnTo>
                        <a:pt x="16" y="346"/>
                      </a:lnTo>
                      <a:lnTo>
                        <a:pt x="13" y="346"/>
                      </a:lnTo>
                      <a:lnTo>
                        <a:pt x="9" y="346"/>
                      </a:lnTo>
                      <a:lnTo>
                        <a:pt x="9" y="336"/>
                      </a:lnTo>
                      <a:lnTo>
                        <a:pt x="9" y="327"/>
                      </a:lnTo>
                      <a:lnTo>
                        <a:pt x="9" y="316"/>
                      </a:lnTo>
                      <a:lnTo>
                        <a:pt x="9" y="307"/>
                      </a:lnTo>
                      <a:lnTo>
                        <a:pt x="9" y="296"/>
                      </a:lnTo>
                      <a:lnTo>
                        <a:pt x="9" y="286"/>
                      </a:lnTo>
                      <a:lnTo>
                        <a:pt x="9" y="275"/>
                      </a:lnTo>
                      <a:lnTo>
                        <a:pt x="9" y="266"/>
                      </a:lnTo>
                      <a:lnTo>
                        <a:pt x="9" y="255"/>
                      </a:lnTo>
                      <a:lnTo>
                        <a:pt x="9" y="245"/>
                      </a:lnTo>
                      <a:lnTo>
                        <a:pt x="9" y="234"/>
                      </a:lnTo>
                      <a:lnTo>
                        <a:pt x="9" y="224"/>
                      </a:lnTo>
                      <a:lnTo>
                        <a:pt x="9" y="215"/>
                      </a:lnTo>
                      <a:lnTo>
                        <a:pt x="9" y="204"/>
                      </a:lnTo>
                      <a:lnTo>
                        <a:pt x="9" y="194"/>
                      </a:lnTo>
                      <a:lnTo>
                        <a:pt x="9" y="183"/>
                      </a:lnTo>
                      <a:lnTo>
                        <a:pt x="9" y="176"/>
                      </a:lnTo>
                      <a:lnTo>
                        <a:pt x="9" y="169"/>
                      </a:lnTo>
                      <a:lnTo>
                        <a:pt x="9" y="166"/>
                      </a:lnTo>
                      <a:lnTo>
                        <a:pt x="9" y="154"/>
                      </a:lnTo>
                      <a:lnTo>
                        <a:pt x="9" y="148"/>
                      </a:lnTo>
                      <a:lnTo>
                        <a:pt x="9" y="147"/>
                      </a:lnTo>
                      <a:lnTo>
                        <a:pt x="9" y="134"/>
                      </a:lnTo>
                      <a:lnTo>
                        <a:pt x="9" y="132"/>
                      </a:lnTo>
                      <a:lnTo>
                        <a:pt x="9" y="117"/>
                      </a:lnTo>
                      <a:lnTo>
                        <a:pt x="9" y="103"/>
                      </a:lnTo>
                      <a:lnTo>
                        <a:pt x="9" y="96"/>
                      </a:lnTo>
                      <a:lnTo>
                        <a:pt x="9" y="92"/>
                      </a:lnTo>
                      <a:lnTo>
                        <a:pt x="9" y="90"/>
                      </a:lnTo>
                      <a:lnTo>
                        <a:pt x="9" y="87"/>
                      </a:lnTo>
                      <a:lnTo>
                        <a:pt x="6" y="82"/>
                      </a:lnTo>
                      <a:lnTo>
                        <a:pt x="6" y="79"/>
                      </a:lnTo>
                      <a:lnTo>
                        <a:pt x="6" y="78"/>
                      </a:lnTo>
                      <a:lnTo>
                        <a:pt x="6" y="76"/>
                      </a:lnTo>
                      <a:lnTo>
                        <a:pt x="6" y="75"/>
                      </a:lnTo>
                      <a:lnTo>
                        <a:pt x="6" y="73"/>
                      </a:lnTo>
                      <a:lnTo>
                        <a:pt x="3" y="71"/>
                      </a:lnTo>
                      <a:lnTo>
                        <a:pt x="3" y="69"/>
                      </a:lnTo>
                      <a:lnTo>
                        <a:pt x="4" y="68"/>
                      </a:lnTo>
                      <a:lnTo>
                        <a:pt x="4" y="66"/>
                      </a:lnTo>
                      <a:lnTo>
                        <a:pt x="4" y="65"/>
                      </a:lnTo>
                      <a:lnTo>
                        <a:pt x="1" y="58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0" y="55"/>
                      </a:lnTo>
                      <a:lnTo>
                        <a:pt x="1" y="54"/>
                      </a:lnTo>
                      <a:lnTo>
                        <a:pt x="2" y="51"/>
                      </a:lnTo>
                      <a:lnTo>
                        <a:pt x="2" y="50"/>
                      </a:lnTo>
                      <a:lnTo>
                        <a:pt x="3" y="49"/>
                      </a:lnTo>
                      <a:lnTo>
                        <a:pt x="3" y="48"/>
                      </a:lnTo>
                      <a:lnTo>
                        <a:pt x="4" y="47"/>
                      </a:lnTo>
                      <a:lnTo>
                        <a:pt x="7" y="44"/>
                      </a:lnTo>
                      <a:lnTo>
                        <a:pt x="7" y="43"/>
                      </a:lnTo>
                      <a:lnTo>
                        <a:pt x="8" y="42"/>
                      </a:lnTo>
                      <a:lnTo>
                        <a:pt x="8" y="41"/>
                      </a:lnTo>
                      <a:lnTo>
                        <a:pt x="8" y="38"/>
                      </a:lnTo>
                      <a:lnTo>
                        <a:pt x="9" y="36"/>
                      </a:lnTo>
                      <a:lnTo>
                        <a:pt x="9" y="35"/>
                      </a:lnTo>
                      <a:lnTo>
                        <a:pt x="9" y="34"/>
                      </a:lnTo>
                      <a:lnTo>
                        <a:pt x="10" y="33"/>
                      </a:lnTo>
                      <a:lnTo>
                        <a:pt x="9" y="30"/>
                      </a:lnTo>
                      <a:lnTo>
                        <a:pt x="8" y="28"/>
                      </a:lnTo>
                      <a:lnTo>
                        <a:pt x="8" y="26"/>
                      </a:lnTo>
                      <a:lnTo>
                        <a:pt x="7" y="23"/>
                      </a:lnTo>
                      <a:lnTo>
                        <a:pt x="6" y="19"/>
                      </a:lnTo>
                      <a:lnTo>
                        <a:pt x="6" y="16"/>
                      </a:lnTo>
                      <a:lnTo>
                        <a:pt x="6" y="13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6" y="3"/>
                      </a:lnTo>
                      <a:lnTo>
                        <a:pt x="16" y="5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295E7E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 87"/>
                <p:cNvSpPr>
                  <a:spLocks noEditPoints="1"/>
                </p:cNvSpPr>
                <p:nvPr/>
              </p:nvSpPr>
              <p:spPr bwMode="auto">
                <a:xfrm>
                  <a:off x="6993914" y="3223405"/>
                  <a:ext cx="336550" cy="295273"/>
                </a:xfrm>
                <a:custGeom>
                  <a:avLst/>
                  <a:gdLst>
                    <a:gd name="T0" fmla="*/ 118 w 212"/>
                    <a:gd name="T1" fmla="*/ 73 h 186"/>
                    <a:gd name="T2" fmla="*/ 122 w 212"/>
                    <a:gd name="T3" fmla="*/ 77 h 186"/>
                    <a:gd name="T4" fmla="*/ 125 w 212"/>
                    <a:gd name="T5" fmla="*/ 80 h 186"/>
                    <a:gd name="T6" fmla="*/ 111 w 212"/>
                    <a:gd name="T7" fmla="*/ 77 h 186"/>
                    <a:gd name="T8" fmla="*/ 112 w 212"/>
                    <a:gd name="T9" fmla="*/ 76 h 186"/>
                    <a:gd name="T10" fmla="*/ 114 w 212"/>
                    <a:gd name="T11" fmla="*/ 71 h 186"/>
                    <a:gd name="T12" fmla="*/ 115 w 212"/>
                    <a:gd name="T13" fmla="*/ 64 h 186"/>
                    <a:gd name="T14" fmla="*/ 81 w 212"/>
                    <a:gd name="T15" fmla="*/ 23 h 186"/>
                    <a:gd name="T16" fmla="*/ 84 w 212"/>
                    <a:gd name="T17" fmla="*/ 35 h 186"/>
                    <a:gd name="T18" fmla="*/ 87 w 212"/>
                    <a:gd name="T19" fmla="*/ 48 h 186"/>
                    <a:gd name="T20" fmla="*/ 88 w 212"/>
                    <a:gd name="T21" fmla="*/ 57 h 186"/>
                    <a:gd name="T22" fmla="*/ 96 w 212"/>
                    <a:gd name="T23" fmla="*/ 76 h 186"/>
                    <a:gd name="T24" fmla="*/ 97 w 212"/>
                    <a:gd name="T25" fmla="*/ 83 h 186"/>
                    <a:gd name="T26" fmla="*/ 104 w 212"/>
                    <a:gd name="T27" fmla="*/ 97 h 186"/>
                    <a:gd name="T28" fmla="*/ 108 w 212"/>
                    <a:gd name="T29" fmla="*/ 91 h 186"/>
                    <a:gd name="T30" fmla="*/ 108 w 212"/>
                    <a:gd name="T31" fmla="*/ 84 h 186"/>
                    <a:gd name="T32" fmla="*/ 115 w 212"/>
                    <a:gd name="T33" fmla="*/ 91 h 186"/>
                    <a:gd name="T34" fmla="*/ 118 w 212"/>
                    <a:gd name="T35" fmla="*/ 99 h 186"/>
                    <a:gd name="T36" fmla="*/ 128 w 212"/>
                    <a:gd name="T37" fmla="*/ 100 h 186"/>
                    <a:gd name="T38" fmla="*/ 133 w 212"/>
                    <a:gd name="T39" fmla="*/ 101 h 186"/>
                    <a:gd name="T40" fmla="*/ 138 w 212"/>
                    <a:gd name="T41" fmla="*/ 109 h 186"/>
                    <a:gd name="T42" fmla="*/ 151 w 212"/>
                    <a:gd name="T43" fmla="*/ 112 h 186"/>
                    <a:gd name="T44" fmla="*/ 157 w 212"/>
                    <a:gd name="T45" fmla="*/ 121 h 186"/>
                    <a:gd name="T46" fmla="*/ 164 w 212"/>
                    <a:gd name="T47" fmla="*/ 130 h 186"/>
                    <a:gd name="T48" fmla="*/ 172 w 212"/>
                    <a:gd name="T49" fmla="*/ 136 h 186"/>
                    <a:gd name="T50" fmla="*/ 179 w 212"/>
                    <a:gd name="T51" fmla="*/ 142 h 186"/>
                    <a:gd name="T52" fmla="*/ 183 w 212"/>
                    <a:gd name="T53" fmla="*/ 148 h 186"/>
                    <a:gd name="T54" fmla="*/ 187 w 212"/>
                    <a:gd name="T55" fmla="*/ 150 h 186"/>
                    <a:gd name="T56" fmla="*/ 193 w 212"/>
                    <a:gd name="T57" fmla="*/ 158 h 186"/>
                    <a:gd name="T58" fmla="*/ 201 w 212"/>
                    <a:gd name="T59" fmla="*/ 168 h 186"/>
                    <a:gd name="T60" fmla="*/ 205 w 212"/>
                    <a:gd name="T61" fmla="*/ 172 h 186"/>
                    <a:gd name="T62" fmla="*/ 210 w 212"/>
                    <a:gd name="T63" fmla="*/ 171 h 186"/>
                    <a:gd name="T64" fmla="*/ 202 w 212"/>
                    <a:gd name="T65" fmla="*/ 183 h 186"/>
                    <a:gd name="T66" fmla="*/ 188 w 212"/>
                    <a:gd name="T67" fmla="*/ 183 h 186"/>
                    <a:gd name="T68" fmla="*/ 169 w 212"/>
                    <a:gd name="T69" fmla="*/ 161 h 186"/>
                    <a:gd name="T70" fmla="*/ 143 w 212"/>
                    <a:gd name="T71" fmla="*/ 134 h 186"/>
                    <a:gd name="T72" fmla="*/ 119 w 212"/>
                    <a:gd name="T73" fmla="*/ 119 h 186"/>
                    <a:gd name="T74" fmla="*/ 107 w 212"/>
                    <a:gd name="T75" fmla="*/ 116 h 186"/>
                    <a:gd name="T76" fmla="*/ 96 w 212"/>
                    <a:gd name="T77" fmla="*/ 116 h 186"/>
                    <a:gd name="T78" fmla="*/ 84 w 212"/>
                    <a:gd name="T79" fmla="*/ 112 h 186"/>
                    <a:gd name="T80" fmla="*/ 74 w 212"/>
                    <a:gd name="T81" fmla="*/ 118 h 186"/>
                    <a:gd name="T82" fmla="*/ 60 w 212"/>
                    <a:gd name="T83" fmla="*/ 116 h 186"/>
                    <a:gd name="T84" fmla="*/ 55 w 212"/>
                    <a:gd name="T85" fmla="*/ 109 h 186"/>
                    <a:gd name="T86" fmla="*/ 45 w 212"/>
                    <a:gd name="T87" fmla="*/ 107 h 186"/>
                    <a:gd name="T88" fmla="*/ 32 w 212"/>
                    <a:gd name="T89" fmla="*/ 126 h 186"/>
                    <a:gd name="T90" fmla="*/ 24 w 212"/>
                    <a:gd name="T91" fmla="*/ 118 h 186"/>
                    <a:gd name="T92" fmla="*/ 16 w 212"/>
                    <a:gd name="T93" fmla="*/ 122 h 186"/>
                    <a:gd name="T94" fmla="*/ 3 w 212"/>
                    <a:gd name="T95" fmla="*/ 123 h 186"/>
                    <a:gd name="T96" fmla="*/ 3 w 212"/>
                    <a:gd name="T97" fmla="*/ 91 h 186"/>
                    <a:gd name="T98" fmla="*/ 13 w 212"/>
                    <a:gd name="T99" fmla="*/ 63 h 186"/>
                    <a:gd name="T100" fmla="*/ 15 w 212"/>
                    <a:gd name="T101" fmla="*/ 50 h 186"/>
                    <a:gd name="T102" fmla="*/ 18 w 212"/>
                    <a:gd name="T103" fmla="*/ 39 h 186"/>
                    <a:gd name="T104" fmla="*/ 19 w 212"/>
                    <a:gd name="T105" fmla="*/ 31 h 186"/>
                    <a:gd name="T106" fmla="*/ 33 w 212"/>
                    <a:gd name="T107" fmla="*/ 29 h 186"/>
                    <a:gd name="T108" fmla="*/ 45 w 212"/>
                    <a:gd name="T109" fmla="*/ 19 h 186"/>
                    <a:gd name="T110" fmla="*/ 54 w 212"/>
                    <a:gd name="T111" fmla="*/ 15 h 186"/>
                    <a:gd name="T112" fmla="*/ 64 w 212"/>
                    <a:gd name="T113" fmla="*/ 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12" h="186">
                      <a:moveTo>
                        <a:pt x="115" y="71"/>
                      </a:moveTo>
                      <a:lnTo>
                        <a:pt x="116" y="71"/>
                      </a:lnTo>
                      <a:lnTo>
                        <a:pt x="116" y="72"/>
                      </a:lnTo>
                      <a:lnTo>
                        <a:pt x="117" y="72"/>
                      </a:lnTo>
                      <a:lnTo>
                        <a:pt x="117" y="73"/>
                      </a:lnTo>
                      <a:lnTo>
                        <a:pt x="116" y="73"/>
                      </a:lnTo>
                      <a:lnTo>
                        <a:pt x="116" y="74"/>
                      </a:lnTo>
                      <a:lnTo>
                        <a:pt x="117" y="74"/>
                      </a:lnTo>
                      <a:lnTo>
                        <a:pt x="117" y="73"/>
                      </a:lnTo>
                      <a:lnTo>
                        <a:pt x="118" y="73"/>
                      </a:lnTo>
                      <a:lnTo>
                        <a:pt x="118" y="74"/>
                      </a:lnTo>
                      <a:lnTo>
                        <a:pt x="118" y="77"/>
                      </a:lnTo>
                      <a:lnTo>
                        <a:pt x="118" y="78"/>
                      </a:lnTo>
                      <a:lnTo>
                        <a:pt x="118" y="79"/>
                      </a:lnTo>
                      <a:lnTo>
                        <a:pt x="119" y="79"/>
                      </a:lnTo>
                      <a:lnTo>
                        <a:pt x="121" y="79"/>
                      </a:lnTo>
                      <a:lnTo>
                        <a:pt x="122" y="78"/>
                      </a:lnTo>
                      <a:lnTo>
                        <a:pt x="121" y="78"/>
                      </a:lnTo>
                      <a:lnTo>
                        <a:pt x="121" y="77"/>
                      </a:lnTo>
                      <a:lnTo>
                        <a:pt x="122" y="77"/>
                      </a:lnTo>
                      <a:lnTo>
                        <a:pt x="123" y="77"/>
                      </a:lnTo>
                      <a:lnTo>
                        <a:pt x="124" y="77"/>
                      </a:lnTo>
                      <a:lnTo>
                        <a:pt x="124" y="78"/>
                      </a:lnTo>
                      <a:lnTo>
                        <a:pt x="125" y="78"/>
                      </a:lnTo>
                      <a:lnTo>
                        <a:pt x="125" y="79"/>
                      </a:lnTo>
                      <a:lnTo>
                        <a:pt x="126" y="79"/>
                      </a:lnTo>
                      <a:lnTo>
                        <a:pt x="126" y="80"/>
                      </a:lnTo>
                      <a:lnTo>
                        <a:pt x="126" y="81"/>
                      </a:lnTo>
                      <a:lnTo>
                        <a:pt x="125" y="81"/>
                      </a:lnTo>
                      <a:lnTo>
                        <a:pt x="125" y="80"/>
                      </a:lnTo>
                      <a:lnTo>
                        <a:pt x="123" y="81"/>
                      </a:lnTo>
                      <a:lnTo>
                        <a:pt x="122" y="81"/>
                      </a:lnTo>
                      <a:lnTo>
                        <a:pt x="121" y="80"/>
                      </a:lnTo>
                      <a:lnTo>
                        <a:pt x="118" y="80"/>
                      </a:lnTo>
                      <a:lnTo>
                        <a:pt x="117" y="80"/>
                      </a:lnTo>
                      <a:lnTo>
                        <a:pt x="116" y="80"/>
                      </a:lnTo>
                      <a:lnTo>
                        <a:pt x="114" y="80"/>
                      </a:lnTo>
                      <a:lnTo>
                        <a:pt x="112" y="80"/>
                      </a:lnTo>
                      <a:lnTo>
                        <a:pt x="112" y="79"/>
                      </a:lnTo>
                      <a:lnTo>
                        <a:pt x="111" y="77"/>
                      </a:lnTo>
                      <a:lnTo>
                        <a:pt x="112" y="77"/>
                      </a:lnTo>
                      <a:lnTo>
                        <a:pt x="112" y="78"/>
                      </a:lnTo>
                      <a:lnTo>
                        <a:pt x="114" y="78"/>
                      </a:lnTo>
                      <a:lnTo>
                        <a:pt x="114" y="79"/>
                      </a:lnTo>
                      <a:lnTo>
                        <a:pt x="115" y="79"/>
                      </a:lnTo>
                      <a:lnTo>
                        <a:pt x="116" y="78"/>
                      </a:lnTo>
                      <a:lnTo>
                        <a:pt x="116" y="77"/>
                      </a:lnTo>
                      <a:lnTo>
                        <a:pt x="115" y="77"/>
                      </a:lnTo>
                      <a:lnTo>
                        <a:pt x="114" y="76"/>
                      </a:lnTo>
                      <a:lnTo>
                        <a:pt x="112" y="76"/>
                      </a:lnTo>
                      <a:lnTo>
                        <a:pt x="111" y="76"/>
                      </a:lnTo>
                      <a:lnTo>
                        <a:pt x="111" y="74"/>
                      </a:lnTo>
                      <a:lnTo>
                        <a:pt x="112" y="74"/>
                      </a:lnTo>
                      <a:lnTo>
                        <a:pt x="114" y="74"/>
                      </a:lnTo>
                      <a:lnTo>
                        <a:pt x="112" y="73"/>
                      </a:lnTo>
                      <a:lnTo>
                        <a:pt x="114" y="73"/>
                      </a:lnTo>
                      <a:lnTo>
                        <a:pt x="115" y="73"/>
                      </a:lnTo>
                      <a:lnTo>
                        <a:pt x="115" y="72"/>
                      </a:lnTo>
                      <a:lnTo>
                        <a:pt x="115" y="71"/>
                      </a:lnTo>
                      <a:lnTo>
                        <a:pt x="114" y="71"/>
                      </a:lnTo>
                      <a:lnTo>
                        <a:pt x="112" y="71"/>
                      </a:lnTo>
                      <a:lnTo>
                        <a:pt x="114" y="71"/>
                      </a:lnTo>
                      <a:lnTo>
                        <a:pt x="115" y="71"/>
                      </a:lnTo>
                      <a:close/>
                      <a:moveTo>
                        <a:pt x="117" y="67"/>
                      </a:moveTo>
                      <a:lnTo>
                        <a:pt x="116" y="67"/>
                      </a:lnTo>
                      <a:lnTo>
                        <a:pt x="115" y="67"/>
                      </a:lnTo>
                      <a:lnTo>
                        <a:pt x="114" y="66"/>
                      </a:lnTo>
                      <a:lnTo>
                        <a:pt x="114" y="65"/>
                      </a:lnTo>
                      <a:lnTo>
                        <a:pt x="115" y="65"/>
                      </a:lnTo>
                      <a:lnTo>
                        <a:pt x="115" y="64"/>
                      </a:lnTo>
                      <a:lnTo>
                        <a:pt x="116" y="64"/>
                      </a:lnTo>
                      <a:lnTo>
                        <a:pt x="117" y="64"/>
                      </a:lnTo>
                      <a:lnTo>
                        <a:pt x="117" y="65"/>
                      </a:lnTo>
                      <a:lnTo>
                        <a:pt x="116" y="66"/>
                      </a:lnTo>
                      <a:lnTo>
                        <a:pt x="117" y="66"/>
                      </a:lnTo>
                      <a:lnTo>
                        <a:pt x="117" y="67"/>
                      </a:lnTo>
                      <a:close/>
                      <a:moveTo>
                        <a:pt x="75" y="12"/>
                      </a:moveTo>
                      <a:lnTo>
                        <a:pt x="77" y="16"/>
                      </a:lnTo>
                      <a:lnTo>
                        <a:pt x="80" y="21"/>
                      </a:lnTo>
                      <a:lnTo>
                        <a:pt x="81" y="23"/>
                      </a:lnTo>
                      <a:lnTo>
                        <a:pt x="81" y="24"/>
                      </a:lnTo>
                      <a:lnTo>
                        <a:pt x="81" y="25"/>
                      </a:lnTo>
                      <a:lnTo>
                        <a:pt x="81" y="27"/>
                      </a:lnTo>
                      <a:lnTo>
                        <a:pt x="82" y="27"/>
                      </a:lnTo>
                      <a:lnTo>
                        <a:pt x="82" y="28"/>
                      </a:lnTo>
                      <a:lnTo>
                        <a:pt x="82" y="29"/>
                      </a:lnTo>
                      <a:lnTo>
                        <a:pt x="83" y="30"/>
                      </a:lnTo>
                      <a:lnTo>
                        <a:pt x="83" y="32"/>
                      </a:lnTo>
                      <a:lnTo>
                        <a:pt x="83" y="34"/>
                      </a:lnTo>
                      <a:lnTo>
                        <a:pt x="84" y="35"/>
                      </a:lnTo>
                      <a:lnTo>
                        <a:pt x="84" y="36"/>
                      </a:lnTo>
                      <a:lnTo>
                        <a:pt x="84" y="37"/>
                      </a:lnTo>
                      <a:lnTo>
                        <a:pt x="84" y="38"/>
                      </a:lnTo>
                      <a:lnTo>
                        <a:pt x="86" y="41"/>
                      </a:lnTo>
                      <a:lnTo>
                        <a:pt x="87" y="43"/>
                      </a:lnTo>
                      <a:lnTo>
                        <a:pt x="86" y="43"/>
                      </a:lnTo>
                      <a:lnTo>
                        <a:pt x="87" y="44"/>
                      </a:lnTo>
                      <a:lnTo>
                        <a:pt x="87" y="45"/>
                      </a:lnTo>
                      <a:lnTo>
                        <a:pt x="87" y="46"/>
                      </a:lnTo>
                      <a:lnTo>
                        <a:pt x="87" y="48"/>
                      </a:lnTo>
                      <a:lnTo>
                        <a:pt x="87" y="49"/>
                      </a:lnTo>
                      <a:lnTo>
                        <a:pt x="87" y="50"/>
                      </a:lnTo>
                      <a:lnTo>
                        <a:pt x="88" y="50"/>
                      </a:lnTo>
                      <a:lnTo>
                        <a:pt x="87" y="51"/>
                      </a:lnTo>
                      <a:lnTo>
                        <a:pt x="88" y="51"/>
                      </a:lnTo>
                      <a:lnTo>
                        <a:pt x="88" y="52"/>
                      </a:lnTo>
                      <a:lnTo>
                        <a:pt x="88" y="53"/>
                      </a:lnTo>
                      <a:lnTo>
                        <a:pt x="88" y="55"/>
                      </a:lnTo>
                      <a:lnTo>
                        <a:pt x="88" y="56"/>
                      </a:lnTo>
                      <a:lnTo>
                        <a:pt x="88" y="57"/>
                      </a:lnTo>
                      <a:lnTo>
                        <a:pt x="89" y="62"/>
                      </a:lnTo>
                      <a:lnTo>
                        <a:pt x="89" y="63"/>
                      </a:lnTo>
                      <a:lnTo>
                        <a:pt x="90" y="65"/>
                      </a:lnTo>
                      <a:lnTo>
                        <a:pt x="91" y="70"/>
                      </a:lnTo>
                      <a:lnTo>
                        <a:pt x="91" y="71"/>
                      </a:lnTo>
                      <a:lnTo>
                        <a:pt x="94" y="72"/>
                      </a:lnTo>
                      <a:lnTo>
                        <a:pt x="95" y="73"/>
                      </a:lnTo>
                      <a:lnTo>
                        <a:pt x="96" y="73"/>
                      </a:lnTo>
                      <a:lnTo>
                        <a:pt x="95" y="74"/>
                      </a:lnTo>
                      <a:lnTo>
                        <a:pt x="96" y="76"/>
                      </a:lnTo>
                      <a:lnTo>
                        <a:pt x="96" y="77"/>
                      </a:lnTo>
                      <a:lnTo>
                        <a:pt x="97" y="78"/>
                      </a:lnTo>
                      <a:lnTo>
                        <a:pt x="96" y="78"/>
                      </a:lnTo>
                      <a:lnTo>
                        <a:pt x="96" y="79"/>
                      </a:lnTo>
                      <a:lnTo>
                        <a:pt x="97" y="79"/>
                      </a:lnTo>
                      <a:lnTo>
                        <a:pt x="96" y="80"/>
                      </a:lnTo>
                      <a:lnTo>
                        <a:pt x="95" y="80"/>
                      </a:lnTo>
                      <a:lnTo>
                        <a:pt x="96" y="81"/>
                      </a:lnTo>
                      <a:lnTo>
                        <a:pt x="96" y="83"/>
                      </a:lnTo>
                      <a:lnTo>
                        <a:pt x="97" y="83"/>
                      </a:lnTo>
                      <a:lnTo>
                        <a:pt x="98" y="83"/>
                      </a:lnTo>
                      <a:lnTo>
                        <a:pt x="100" y="83"/>
                      </a:lnTo>
                      <a:lnTo>
                        <a:pt x="101" y="83"/>
                      </a:lnTo>
                      <a:lnTo>
                        <a:pt x="101" y="84"/>
                      </a:lnTo>
                      <a:lnTo>
                        <a:pt x="103" y="88"/>
                      </a:lnTo>
                      <a:lnTo>
                        <a:pt x="103" y="90"/>
                      </a:lnTo>
                      <a:lnTo>
                        <a:pt x="104" y="91"/>
                      </a:lnTo>
                      <a:lnTo>
                        <a:pt x="104" y="93"/>
                      </a:lnTo>
                      <a:lnTo>
                        <a:pt x="104" y="95"/>
                      </a:lnTo>
                      <a:lnTo>
                        <a:pt x="104" y="97"/>
                      </a:lnTo>
                      <a:lnTo>
                        <a:pt x="105" y="97"/>
                      </a:lnTo>
                      <a:lnTo>
                        <a:pt x="105" y="98"/>
                      </a:lnTo>
                      <a:lnTo>
                        <a:pt x="107" y="98"/>
                      </a:lnTo>
                      <a:lnTo>
                        <a:pt x="108" y="98"/>
                      </a:lnTo>
                      <a:lnTo>
                        <a:pt x="108" y="97"/>
                      </a:lnTo>
                      <a:lnTo>
                        <a:pt x="108" y="95"/>
                      </a:lnTo>
                      <a:lnTo>
                        <a:pt x="109" y="94"/>
                      </a:lnTo>
                      <a:lnTo>
                        <a:pt x="109" y="93"/>
                      </a:lnTo>
                      <a:lnTo>
                        <a:pt x="108" y="92"/>
                      </a:lnTo>
                      <a:lnTo>
                        <a:pt x="108" y="91"/>
                      </a:lnTo>
                      <a:lnTo>
                        <a:pt x="107" y="91"/>
                      </a:lnTo>
                      <a:lnTo>
                        <a:pt x="107" y="92"/>
                      </a:lnTo>
                      <a:lnTo>
                        <a:pt x="107" y="91"/>
                      </a:lnTo>
                      <a:lnTo>
                        <a:pt x="107" y="90"/>
                      </a:lnTo>
                      <a:lnTo>
                        <a:pt x="107" y="88"/>
                      </a:lnTo>
                      <a:lnTo>
                        <a:pt x="107" y="87"/>
                      </a:lnTo>
                      <a:lnTo>
                        <a:pt x="107" y="86"/>
                      </a:lnTo>
                      <a:lnTo>
                        <a:pt x="107" y="85"/>
                      </a:lnTo>
                      <a:lnTo>
                        <a:pt x="108" y="85"/>
                      </a:lnTo>
                      <a:lnTo>
                        <a:pt x="108" y="84"/>
                      </a:lnTo>
                      <a:lnTo>
                        <a:pt x="109" y="84"/>
                      </a:lnTo>
                      <a:lnTo>
                        <a:pt x="109" y="85"/>
                      </a:lnTo>
                      <a:lnTo>
                        <a:pt x="109" y="84"/>
                      </a:lnTo>
                      <a:lnTo>
                        <a:pt x="110" y="84"/>
                      </a:lnTo>
                      <a:lnTo>
                        <a:pt x="110" y="85"/>
                      </a:lnTo>
                      <a:lnTo>
                        <a:pt x="114" y="87"/>
                      </a:lnTo>
                      <a:lnTo>
                        <a:pt x="115" y="88"/>
                      </a:lnTo>
                      <a:lnTo>
                        <a:pt x="116" y="88"/>
                      </a:lnTo>
                      <a:lnTo>
                        <a:pt x="116" y="90"/>
                      </a:lnTo>
                      <a:lnTo>
                        <a:pt x="115" y="91"/>
                      </a:lnTo>
                      <a:lnTo>
                        <a:pt x="115" y="92"/>
                      </a:lnTo>
                      <a:lnTo>
                        <a:pt x="115" y="93"/>
                      </a:lnTo>
                      <a:lnTo>
                        <a:pt x="115" y="94"/>
                      </a:lnTo>
                      <a:lnTo>
                        <a:pt x="116" y="94"/>
                      </a:lnTo>
                      <a:lnTo>
                        <a:pt x="116" y="95"/>
                      </a:lnTo>
                      <a:lnTo>
                        <a:pt x="117" y="97"/>
                      </a:lnTo>
                      <a:lnTo>
                        <a:pt x="116" y="98"/>
                      </a:lnTo>
                      <a:lnTo>
                        <a:pt x="117" y="98"/>
                      </a:lnTo>
                      <a:lnTo>
                        <a:pt x="118" y="98"/>
                      </a:lnTo>
                      <a:lnTo>
                        <a:pt x="118" y="99"/>
                      </a:lnTo>
                      <a:lnTo>
                        <a:pt x="118" y="100"/>
                      </a:lnTo>
                      <a:lnTo>
                        <a:pt x="119" y="101"/>
                      </a:lnTo>
                      <a:lnTo>
                        <a:pt x="122" y="102"/>
                      </a:lnTo>
                      <a:lnTo>
                        <a:pt x="123" y="102"/>
                      </a:lnTo>
                      <a:lnTo>
                        <a:pt x="124" y="102"/>
                      </a:lnTo>
                      <a:lnTo>
                        <a:pt x="125" y="101"/>
                      </a:lnTo>
                      <a:lnTo>
                        <a:pt x="125" y="100"/>
                      </a:lnTo>
                      <a:lnTo>
                        <a:pt x="126" y="101"/>
                      </a:lnTo>
                      <a:lnTo>
                        <a:pt x="126" y="100"/>
                      </a:lnTo>
                      <a:lnTo>
                        <a:pt x="128" y="100"/>
                      </a:lnTo>
                      <a:lnTo>
                        <a:pt x="129" y="100"/>
                      </a:lnTo>
                      <a:lnTo>
                        <a:pt x="128" y="100"/>
                      </a:lnTo>
                      <a:lnTo>
                        <a:pt x="128" y="101"/>
                      </a:lnTo>
                      <a:lnTo>
                        <a:pt x="129" y="101"/>
                      </a:lnTo>
                      <a:lnTo>
                        <a:pt x="130" y="101"/>
                      </a:lnTo>
                      <a:lnTo>
                        <a:pt x="130" y="100"/>
                      </a:lnTo>
                      <a:lnTo>
                        <a:pt x="131" y="100"/>
                      </a:lnTo>
                      <a:lnTo>
                        <a:pt x="131" y="101"/>
                      </a:lnTo>
                      <a:lnTo>
                        <a:pt x="132" y="101"/>
                      </a:lnTo>
                      <a:lnTo>
                        <a:pt x="133" y="101"/>
                      </a:lnTo>
                      <a:lnTo>
                        <a:pt x="133" y="102"/>
                      </a:lnTo>
                      <a:lnTo>
                        <a:pt x="133" y="104"/>
                      </a:lnTo>
                      <a:lnTo>
                        <a:pt x="134" y="104"/>
                      </a:lnTo>
                      <a:lnTo>
                        <a:pt x="136" y="104"/>
                      </a:lnTo>
                      <a:lnTo>
                        <a:pt x="134" y="104"/>
                      </a:lnTo>
                      <a:lnTo>
                        <a:pt x="136" y="106"/>
                      </a:lnTo>
                      <a:lnTo>
                        <a:pt x="137" y="106"/>
                      </a:lnTo>
                      <a:lnTo>
                        <a:pt x="137" y="107"/>
                      </a:lnTo>
                      <a:lnTo>
                        <a:pt x="137" y="108"/>
                      </a:lnTo>
                      <a:lnTo>
                        <a:pt x="138" y="109"/>
                      </a:lnTo>
                      <a:lnTo>
                        <a:pt x="138" y="111"/>
                      </a:lnTo>
                      <a:lnTo>
                        <a:pt x="138" y="109"/>
                      </a:lnTo>
                      <a:lnTo>
                        <a:pt x="139" y="109"/>
                      </a:lnTo>
                      <a:lnTo>
                        <a:pt x="140" y="109"/>
                      </a:lnTo>
                      <a:lnTo>
                        <a:pt x="141" y="109"/>
                      </a:lnTo>
                      <a:lnTo>
                        <a:pt x="143" y="111"/>
                      </a:lnTo>
                      <a:lnTo>
                        <a:pt x="144" y="111"/>
                      </a:lnTo>
                      <a:lnTo>
                        <a:pt x="146" y="111"/>
                      </a:lnTo>
                      <a:lnTo>
                        <a:pt x="150" y="112"/>
                      </a:lnTo>
                      <a:lnTo>
                        <a:pt x="151" y="112"/>
                      </a:lnTo>
                      <a:lnTo>
                        <a:pt x="151" y="113"/>
                      </a:lnTo>
                      <a:lnTo>
                        <a:pt x="151" y="114"/>
                      </a:lnTo>
                      <a:lnTo>
                        <a:pt x="152" y="114"/>
                      </a:lnTo>
                      <a:lnTo>
                        <a:pt x="153" y="115"/>
                      </a:lnTo>
                      <a:lnTo>
                        <a:pt x="154" y="116"/>
                      </a:lnTo>
                      <a:lnTo>
                        <a:pt x="154" y="118"/>
                      </a:lnTo>
                      <a:lnTo>
                        <a:pt x="155" y="119"/>
                      </a:lnTo>
                      <a:lnTo>
                        <a:pt x="155" y="120"/>
                      </a:lnTo>
                      <a:lnTo>
                        <a:pt x="157" y="120"/>
                      </a:lnTo>
                      <a:lnTo>
                        <a:pt x="157" y="121"/>
                      </a:lnTo>
                      <a:lnTo>
                        <a:pt x="158" y="121"/>
                      </a:lnTo>
                      <a:lnTo>
                        <a:pt x="158" y="122"/>
                      </a:lnTo>
                      <a:lnTo>
                        <a:pt x="158" y="123"/>
                      </a:lnTo>
                      <a:lnTo>
                        <a:pt x="159" y="123"/>
                      </a:lnTo>
                      <a:lnTo>
                        <a:pt x="160" y="126"/>
                      </a:lnTo>
                      <a:lnTo>
                        <a:pt x="161" y="126"/>
                      </a:lnTo>
                      <a:lnTo>
                        <a:pt x="161" y="127"/>
                      </a:lnTo>
                      <a:lnTo>
                        <a:pt x="162" y="128"/>
                      </a:lnTo>
                      <a:lnTo>
                        <a:pt x="162" y="129"/>
                      </a:lnTo>
                      <a:lnTo>
                        <a:pt x="164" y="130"/>
                      </a:lnTo>
                      <a:lnTo>
                        <a:pt x="165" y="130"/>
                      </a:lnTo>
                      <a:lnTo>
                        <a:pt x="165" y="132"/>
                      </a:lnTo>
                      <a:lnTo>
                        <a:pt x="166" y="133"/>
                      </a:lnTo>
                      <a:lnTo>
                        <a:pt x="166" y="135"/>
                      </a:lnTo>
                      <a:lnTo>
                        <a:pt x="167" y="135"/>
                      </a:lnTo>
                      <a:lnTo>
                        <a:pt x="168" y="136"/>
                      </a:lnTo>
                      <a:lnTo>
                        <a:pt x="169" y="136"/>
                      </a:lnTo>
                      <a:lnTo>
                        <a:pt x="169" y="135"/>
                      </a:lnTo>
                      <a:lnTo>
                        <a:pt x="171" y="135"/>
                      </a:lnTo>
                      <a:lnTo>
                        <a:pt x="172" y="136"/>
                      </a:lnTo>
                      <a:lnTo>
                        <a:pt x="172" y="137"/>
                      </a:lnTo>
                      <a:lnTo>
                        <a:pt x="173" y="137"/>
                      </a:lnTo>
                      <a:lnTo>
                        <a:pt x="174" y="137"/>
                      </a:lnTo>
                      <a:lnTo>
                        <a:pt x="175" y="139"/>
                      </a:lnTo>
                      <a:lnTo>
                        <a:pt x="176" y="139"/>
                      </a:lnTo>
                      <a:lnTo>
                        <a:pt x="176" y="140"/>
                      </a:lnTo>
                      <a:lnTo>
                        <a:pt x="176" y="141"/>
                      </a:lnTo>
                      <a:lnTo>
                        <a:pt x="178" y="141"/>
                      </a:lnTo>
                      <a:lnTo>
                        <a:pt x="178" y="142"/>
                      </a:lnTo>
                      <a:lnTo>
                        <a:pt x="179" y="142"/>
                      </a:lnTo>
                      <a:lnTo>
                        <a:pt x="179" y="143"/>
                      </a:lnTo>
                      <a:lnTo>
                        <a:pt x="180" y="143"/>
                      </a:lnTo>
                      <a:lnTo>
                        <a:pt x="180" y="144"/>
                      </a:lnTo>
                      <a:lnTo>
                        <a:pt x="180" y="146"/>
                      </a:lnTo>
                      <a:lnTo>
                        <a:pt x="181" y="144"/>
                      </a:lnTo>
                      <a:lnTo>
                        <a:pt x="182" y="146"/>
                      </a:lnTo>
                      <a:lnTo>
                        <a:pt x="182" y="147"/>
                      </a:lnTo>
                      <a:lnTo>
                        <a:pt x="183" y="148"/>
                      </a:lnTo>
                      <a:lnTo>
                        <a:pt x="185" y="148"/>
                      </a:lnTo>
                      <a:lnTo>
                        <a:pt x="183" y="148"/>
                      </a:lnTo>
                      <a:lnTo>
                        <a:pt x="183" y="147"/>
                      </a:lnTo>
                      <a:lnTo>
                        <a:pt x="183" y="146"/>
                      </a:lnTo>
                      <a:lnTo>
                        <a:pt x="183" y="144"/>
                      </a:lnTo>
                      <a:lnTo>
                        <a:pt x="182" y="144"/>
                      </a:lnTo>
                      <a:lnTo>
                        <a:pt x="183" y="146"/>
                      </a:lnTo>
                      <a:lnTo>
                        <a:pt x="185" y="147"/>
                      </a:lnTo>
                      <a:lnTo>
                        <a:pt x="186" y="147"/>
                      </a:lnTo>
                      <a:lnTo>
                        <a:pt x="186" y="148"/>
                      </a:lnTo>
                      <a:lnTo>
                        <a:pt x="186" y="149"/>
                      </a:lnTo>
                      <a:lnTo>
                        <a:pt x="187" y="150"/>
                      </a:lnTo>
                      <a:lnTo>
                        <a:pt x="187" y="151"/>
                      </a:lnTo>
                      <a:lnTo>
                        <a:pt x="188" y="153"/>
                      </a:lnTo>
                      <a:lnTo>
                        <a:pt x="188" y="156"/>
                      </a:lnTo>
                      <a:lnTo>
                        <a:pt x="188" y="157"/>
                      </a:lnTo>
                      <a:lnTo>
                        <a:pt x="189" y="158"/>
                      </a:lnTo>
                      <a:lnTo>
                        <a:pt x="189" y="160"/>
                      </a:lnTo>
                      <a:lnTo>
                        <a:pt x="190" y="160"/>
                      </a:lnTo>
                      <a:lnTo>
                        <a:pt x="192" y="160"/>
                      </a:lnTo>
                      <a:lnTo>
                        <a:pt x="193" y="160"/>
                      </a:lnTo>
                      <a:lnTo>
                        <a:pt x="193" y="158"/>
                      </a:lnTo>
                      <a:lnTo>
                        <a:pt x="194" y="158"/>
                      </a:lnTo>
                      <a:lnTo>
                        <a:pt x="194" y="160"/>
                      </a:lnTo>
                      <a:lnTo>
                        <a:pt x="195" y="160"/>
                      </a:lnTo>
                      <a:lnTo>
                        <a:pt x="195" y="161"/>
                      </a:lnTo>
                      <a:lnTo>
                        <a:pt x="196" y="162"/>
                      </a:lnTo>
                      <a:lnTo>
                        <a:pt x="197" y="164"/>
                      </a:lnTo>
                      <a:lnTo>
                        <a:pt x="198" y="164"/>
                      </a:lnTo>
                      <a:lnTo>
                        <a:pt x="200" y="164"/>
                      </a:lnTo>
                      <a:lnTo>
                        <a:pt x="200" y="165"/>
                      </a:lnTo>
                      <a:lnTo>
                        <a:pt x="201" y="168"/>
                      </a:lnTo>
                      <a:lnTo>
                        <a:pt x="201" y="169"/>
                      </a:lnTo>
                      <a:lnTo>
                        <a:pt x="201" y="170"/>
                      </a:lnTo>
                      <a:lnTo>
                        <a:pt x="202" y="171"/>
                      </a:lnTo>
                      <a:lnTo>
                        <a:pt x="203" y="171"/>
                      </a:lnTo>
                      <a:lnTo>
                        <a:pt x="203" y="170"/>
                      </a:lnTo>
                      <a:lnTo>
                        <a:pt x="203" y="171"/>
                      </a:lnTo>
                      <a:lnTo>
                        <a:pt x="204" y="172"/>
                      </a:lnTo>
                      <a:lnTo>
                        <a:pt x="205" y="172"/>
                      </a:lnTo>
                      <a:lnTo>
                        <a:pt x="207" y="172"/>
                      </a:lnTo>
                      <a:lnTo>
                        <a:pt x="205" y="172"/>
                      </a:lnTo>
                      <a:lnTo>
                        <a:pt x="207" y="174"/>
                      </a:lnTo>
                      <a:lnTo>
                        <a:pt x="207" y="172"/>
                      </a:lnTo>
                      <a:lnTo>
                        <a:pt x="208" y="172"/>
                      </a:lnTo>
                      <a:lnTo>
                        <a:pt x="208" y="171"/>
                      </a:lnTo>
                      <a:lnTo>
                        <a:pt x="209" y="170"/>
                      </a:lnTo>
                      <a:lnTo>
                        <a:pt x="208" y="170"/>
                      </a:lnTo>
                      <a:lnTo>
                        <a:pt x="209" y="169"/>
                      </a:lnTo>
                      <a:lnTo>
                        <a:pt x="209" y="170"/>
                      </a:lnTo>
                      <a:lnTo>
                        <a:pt x="210" y="170"/>
                      </a:lnTo>
                      <a:lnTo>
                        <a:pt x="210" y="171"/>
                      </a:lnTo>
                      <a:lnTo>
                        <a:pt x="211" y="171"/>
                      </a:lnTo>
                      <a:lnTo>
                        <a:pt x="211" y="172"/>
                      </a:lnTo>
                      <a:lnTo>
                        <a:pt x="211" y="174"/>
                      </a:lnTo>
                      <a:lnTo>
                        <a:pt x="212" y="176"/>
                      </a:lnTo>
                      <a:lnTo>
                        <a:pt x="205" y="178"/>
                      </a:lnTo>
                      <a:lnTo>
                        <a:pt x="204" y="178"/>
                      </a:lnTo>
                      <a:lnTo>
                        <a:pt x="203" y="178"/>
                      </a:lnTo>
                      <a:lnTo>
                        <a:pt x="203" y="181"/>
                      </a:lnTo>
                      <a:lnTo>
                        <a:pt x="202" y="182"/>
                      </a:lnTo>
                      <a:lnTo>
                        <a:pt x="202" y="183"/>
                      </a:lnTo>
                      <a:lnTo>
                        <a:pt x="202" y="184"/>
                      </a:lnTo>
                      <a:lnTo>
                        <a:pt x="202" y="185"/>
                      </a:lnTo>
                      <a:lnTo>
                        <a:pt x="201" y="185"/>
                      </a:lnTo>
                      <a:lnTo>
                        <a:pt x="200" y="185"/>
                      </a:lnTo>
                      <a:lnTo>
                        <a:pt x="200" y="186"/>
                      </a:lnTo>
                      <a:lnTo>
                        <a:pt x="198" y="186"/>
                      </a:lnTo>
                      <a:lnTo>
                        <a:pt x="193" y="183"/>
                      </a:lnTo>
                      <a:lnTo>
                        <a:pt x="192" y="182"/>
                      </a:lnTo>
                      <a:lnTo>
                        <a:pt x="190" y="182"/>
                      </a:lnTo>
                      <a:lnTo>
                        <a:pt x="188" y="183"/>
                      </a:lnTo>
                      <a:lnTo>
                        <a:pt x="187" y="182"/>
                      </a:lnTo>
                      <a:lnTo>
                        <a:pt x="185" y="178"/>
                      </a:lnTo>
                      <a:lnTo>
                        <a:pt x="182" y="175"/>
                      </a:lnTo>
                      <a:lnTo>
                        <a:pt x="181" y="174"/>
                      </a:lnTo>
                      <a:lnTo>
                        <a:pt x="179" y="172"/>
                      </a:lnTo>
                      <a:lnTo>
                        <a:pt x="178" y="171"/>
                      </a:lnTo>
                      <a:lnTo>
                        <a:pt x="175" y="170"/>
                      </a:lnTo>
                      <a:lnTo>
                        <a:pt x="173" y="168"/>
                      </a:lnTo>
                      <a:lnTo>
                        <a:pt x="171" y="162"/>
                      </a:lnTo>
                      <a:lnTo>
                        <a:pt x="169" y="161"/>
                      </a:lnTo>
                      <a:lnTo>
                        <a:pt x="168" y="160"/>
                      </a:lnTo>
                      <a:lnTo>
                        <a:pt x="167" y="157"/>
                      </a:lnTo>
                      <a:lnTo>
                        <a:pt x="165" y="156"/>
                      </a:lnTo>
                      <a:lnTo>
                        <a:pt x="161" y="153"/>
                      </a:lnTo>
                      <a:lnTo>
                        <a:pt x="157" y="149"/>
                      </a:lnTo>
                      <a:lnTo>
                        <a:pt x="152" y="147"/>
                      </a:lnTo>
                      <a:lnTo>
                        <a:pt x="151" y="146"/>
                      </a:lnTo>
                      <a:lnTo>
                        <a:pt x="148" y="142"/>
                      </a:lnTo>
                      <a:lnTo>
                        <a:pt x="146" y="137"/>
                      </a:lnTo>
                      <a:lnTo>
                        <a:pt x="143" y="134"/>
                      </a:lnTo>
                      <a:lnTo>
                        <a:pt x="139" y="129"/>
                      </a:lnTo>
                      <a:lnTo>
                        <a:pt x="138" y="128"/>
                      </a:lnTo>
                      <a:lnTo>
                        <a:pt x="136" y="127"/>
                      </a:lnTo>
                      <a:lnTo>
                        <a:pt x="132" y="127"/>
                      </a:lnTo>
                      <a:lnTo>
                        <a:pt x="129" y="125"/>
                      </a:lnTo>
                      <a:lnTo>
                        <a:pt x="126" y="123"/>
                      </a:lnTo>
                      <a:lnTo>
                        <a:pt x="124" y="122"/>
                      </a:lnTo>
                      <a:lnTo>
                        <a:pt x="122" y="120"/>
                      </a:lnTo>
                      <a:lnTo>
                        <a:pt x="121" y="119"/>
                      </a:lnTo>
                      <a:lnTo>
                        <a:pt x="119" y="119"/>
                      </a:lnTo>
                      <a:lnTo>
                        <a:pt x="117" y="118"/>
                      </a:lnTo>
                      <a:lnTo>
                        <a:pt x="116" y="118"/>
                      </a:lnTo>
                      <a:lnTo>
                        <a:pt x="115" y="118"/>
                      </a:lnTo>
                      <a:lnTo>
                        <a:pt x="114" y="118"/>
                      </a:lnTo>
                      <a:lnTo>
                        <a:pt x="112" y="118"/>
                      </a:lnTo>
                      <a:lnTo>
                        <a:pt x="111" y="119"/>
                      </a:lnTo>
                      <a:lnTo>
                        <a:pt x="110" y="119"/>
                      </a:lnTo>
                      <a:lnTo>
                        <a:pt x="109" y="119"/>
                      </a:lnTo>
                      <a:lnTo>
                        <a:pt x="108" y="118"/>
                      </a:lnTo>
                      <a:lnTo>
                        <a:pt x="107" y="116"/>
                      </a:lnTo>
                      <a:lnTo>
                        <a:pt x="105" y="116"/>
                      </a:lnTo>
                      <a:lnTo>
                        <a:pt x="104" y="116"/>
                      </a:lnTo>
                      <a:lnTo>
                        <a:pt x="103" y="116"/>
                      </a:lnTo>
                      <a:lnTo>
                        <a:pt x="102" y="116"/>
                      </a:lnTo>
                      <a:lnTo>
                        <a:pt x="101" y="116"/>
                      </a:lnTo>
                      <a:lnTo>
                        <a:pt x="100" y="115"/>
                      </a:lnTo>
                      <a:lnTo>
                        <a:pt x="98" y="114"/>
                      </a:lnTo>
                      <a:lnTo>
                        <a:pt x="97" y="114"/>
                      </a:lnTo>
                      <a:lnTo>
                        <a:pt x="97" y="115"/>
                      </a:lnTo>
                      <a:lnTo>
                        <a:pt x="96" y="116"/>
                      </a:lnTo>
                      <a:lnTo>
                        <a:pt x="93" y="116"/>
                      </a:lnTo>
                      <a:lnTo>
                        <a:pt x="90" y="116"/>
                      </a:lnTo>
                      <a:lnTo>
                        <a:pt x="89" y="118"/>
                      </a:lnTo>
                      <a:lnTo>
                        <a:pt x="89" y="119"/>
                      </a:lnTo>
                      <a:lnTo>
                        <a:pt x="88" y="119"/>
                      </a:lnTo>
                      <a:lnTo>
                        <a:pt x="87" y="116"/>
                      </a:lnTo>
                      <a:lnTo>
                        <a:pt x="87" y="114"/>
                      </a:lnTo>
                      <a:lnTo>
                        <a:pt x="86" y="114"/>
                      </a:lnTo>
                      <a:lnTo>
                        <a:pt x="86" y="113"/>
                      </a:lnTo>
                      <a:lnTo>
                        <a:pt x="84" y="112"/>
                      </a:lnTo>
                      <a:lnTo>
                        <a:pt x="83" y="112"/>
                      </a:lnTo>
                      <a:lnTo>
                        <a:pt x="82" y="112"/>
                      </a:lnTo>
                      <a:lnTo>
                        <a:pt x="81" y="112"/>
                      </a:lnTo>
                      <a:lnTo>
                        <a:pt x="81" y="113"/>
                      </a:lnTo>
                      <a:lnTo>
                        <a:pt x="81" y="114"/>
                      </a:lnTo>
                      <a:lnTo>
                        <a:pt x="80" y="114"/>
                      </a:lnTo>
                      <a:lnTo>
                        <a:pt x="79" y="115"/>
                      </a:lnTo>
                      <a:lnTo>
                        <a:pt x="77" y="116"/>
                      </a:lnTo>
                      <a:lnTo>
                        <a:pt x="75" y="116"/>
                      </a:lnTo>
                      <a:lnTo>
                        <a:pt x="74" y="118"/>
                      </a:lnTo>
                      <a:lnTo>
                        <a:pt x="73" y="118"/>
                      </a:lnTo>
                      <a:lnTo>
                        <a:pt x="72" y="118"/>
                      </a:lnTo>
                      <a:lnTo>
                        <a:pt x="70" y="118"/>
                      </a:lnTo>
                      <a:lnTo>
                        <a:pt x="69" y="119"/>
                      </a:lnTo>
                      <a:lnTo>
                        <a:pt x="68" y="119"/>
                      </a:lnTo>
                      <a:lnTo>
                        <a:pt x="65" y="119"/>
                      </a:lnTo>
                      <a:lnTo>
                        <a:pt x="64" y="119"/>
                      </a:lnTo>
                      <a:lnTo>
                        <a:pt x="62" y="119"/>
                      </a:lnTo>
                      <a:lnTo>
                        <a:pt x="62" y="118"/>
                      </a:lnTo>
                      <a:lnTo>
                        <a:pt x="60" y="116"/>
                      </a:lnTo>
                      <a:lnTo>
                        <a:pt x="60" y="115"/>
                      </a:lnTo>
                      <a:lnTo>
                        <a:pt x="59" y="115"/>
                      </a:lnTo>
                      <a:lnTo>
                        <a:pt x="59" y="114"/>
                      </a:lnTo>
                      <a:lnTo>
                        <a:pt x="59" y="113"/>
                      </a:lnTo>
                      <a:lnTo>
                        <a:pt x="58" y="113"/>
                      </a:lnTo>
                      <a:lnTo>
                        <a:pt x="58" y="112"/>
                      </a:lnTo>
                      <a:lnTo>
                        <a:pt x="58" y="111"/>
                      </a:lnTo>
                      <a:lnTo>
                        <a:pt x="57" y="111"/>
                      </a:lnTo>
                      <a:lnTo>
                        <a:pt x="57" y="109"/>
                      </a:lnTo>
                      <a:lnTo>
                        <a:pt x="55" y="109"/>
                      </a:lnTo>
                      <a:lnTo>
                        <a:pt x="54" y="111"/>
                      </a:lnTo>
                      <a:lnTo>
                        <a:pt x="53" y="111"/>
                      </a:lnTo>
                      <a:lnTo>
                        <a:pt x="50" y="108"/>
                      </a:lnTo>
                      <a:lnTo>
                        <a:pt x="50" y="107"/>
                      </a:lnTo>
                      <a:lnTo>
                        <a:pt x="48" y="107"/>
                      </a:lnTo>
                      <a:lnTo>
                        <a:pt x="48" y="106"/>
                      </a:lnTo>
                      <a:lnTo>
                        <a:pt x="47" y="106"/>
                      </a:lnTo>
                      <a:lnTo>
                        <a:pt x="47" y="105"/>
                      </a:lnTo>
                      <a:lnTo>
                        <a:pt x="46" y="104"/>
                      </a:lnTo>
                      <a:lnTo>
                        <a:pt x="45" y="107"/>
                      </a:lnTo>
                      <a:lnTo>
                        <a:pt x="43" y="112"/>
                      </a:lnTo>
                      <a:lnTo>
                        <a:pt x="40" y="116"/>
                      </a:lnTo>
                      <a:lnTo>
                        <a:pt x="39" y="121"/>
                      </a:lnTo>
                      <a:lnTo>
                        <a:pt x="37" y="126"/>
                      </a:lnTo>
                      <a:lnTo>
                        <a:pt x="36" y="128"/>
                      </a:lnTo>
                      <a:lnTo>
                        <a:pt x="36" y="129"/>
                      </a:lnTo>
                      <a:lnTo>
                        <a:pt x="34" y="128"/>
                      </a:lnTo>
                      <a:lnTo>
                        <a:pt x="34" y="127"/>
                      </a:lnTo>
                      <a:lnTo>
                        <a:pt x="33" y="126"/>
                      </a:lnTo>
                      <a:lnTo>
                        <a:pt x="32" y="126"/>
                      </a:lnTo>
                      <a:lnTo>
                        <a:pt x="32" y="125"/>
                      </a:lnTo>
                      <a:lnTo>
                        <a:pt x="32" y="123"/>
                      </a:lnTo>
                      <a:lnTo>
                        <a:pt x="31" y="122"/>
                      </a:lnTo>
                      <a:lnTo>
                        <a:pt x="30" y="122"/>
                      </a:lnTo>
                      <a:lnTo>
                        <a:pt x="30" y="121"/>
                      </a:lnTo>
                      <a:lnTo>
                        <a:pt x="30" y="120"/>
                      </a:lnTo>
                      <a:lnTo>
                        <a:pt x="29" y="119"/>
                      </a:lnTo>
                      <a:lnTo>
                        <a:pt x="27" y="118"/>
                      </a:lnTo>
                      <a:lnTo>
                        <a:pt x="26" y="118"/>
                      </a:lnTo>
                      <a:lnTo>
                        <a:pt x="24" y="118"/>
                      </a:lnTo>
                      <a:lnTo>
                        <a:pt x="23" y="118"/>
                      </a:lnTo>
                      <a:lnTo>
                        <a:pt x="22" y="119"/>
                      </a:lnTo>
                      <a:lnTo>
                        <a:pt x="20" y="119"/>
                      </a:lnTo>
                      <a:lnTo>
                        <a:pt x="20" y="120"/>
                      </a:lnTo>
                      <a:lnTo>
                        <a:pt x="20" y="121"/>
                      </a:lnTo>
                      <a:lnTo>
                        <a:pt x="20" y="122"/>
                      </a:lnTo>
                      <a:lnTo>
                        <a:pt x="19" y="123"/>
                      </a:lnTo>
                      <a:lnTo>
                        <a:pt x="18" y="123"/>
                      </a:lnTo>
                      <a:lnTo>
                        <a:pt x="17" y="123"/>
                      </a:lnTo>
                      <a:lnTo>
                        <a:pt x="16" y="122"/>
                      </a:lnTo>
                      <a:lnTo>
                        <a:pt x="15" y="122"/>
                      </a:lnTo>
                      <a:lnTo>
                        <a:pt x="12" y="121"/>
                      </a:lnTo>
                      <a:lnTo>
                        <a:pt x="11" y="121"/>
                      </a:lnTo>
                      <a:lnTo>
                        <a:pt x="10" y="121"/>
                      </a:lnTo>
                      <a:lnTo>
                        <a:pt x="9" y="121"/>
                      </a:lnTo>
                      <a:lnTo>
                        <a:pt x="9" y="122"/>
                      </a:lnTo>
                      <a:lnTo>
                        <a:pt x="6" y="122"/>
                      </a:lnTo>
                      <a:lnTo>
                        <a:pt x="5" y="122"/>
                      </a:lnTo>
                      <a:lnTo>
                        <a:pt x="4" y="122"/>
                      </a:lnTo>
                      <a:lnTo>
                        <a:pt x="3" y="123"/>
                      </a:lnTo>
                      <a:lnTo>
                        <a:pt x="2" y="118"/>
                      </a:lnTo>
                      <a:lnTo>
                        <a:pt x="2" y="113"/>
                      </a:lnTo>
                      <a:lnTo>
                        <a:pt x="1" y="109"/>
                      </a:lnTo>
                      <a:lnTo>
                        <a:pt x="1" y="106"/>
                      </a:lnTo>
                      <a:lnTo>
                        <a:pt x="1" y="105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2" y="92"/>
                      </a:lnTo>
                      <a:lnTo>
                        <a:pt x="3" y="91"/>
                      </a:lnTo>
                      <a:lnTo>
                        <a:pt x="4" y="86"/>
                      </a:lnTo>
                      <a:lnTo>
                        <a:pt x="5" y="85"/>
                      </a:lnTo>
                      <a:lnTo>
                        <a:pt x="5" y="84"/>
                      </a:lnTo>
                      <a:lnTo>
                        <a:pt x="5" y="81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9" y="73"/>
                      </a:lnTo>
                      <a:lnTo>
                        <a:pt x="10" y="72"/>
                      </a:lnTo>
                      <a:lnTo>
                        <a:pt x="11" y="67"/>
                      </a:lnTo>
                      <a:lnTo>
                        <a:pt x="13" y="63"/>
                      </a:lnTo>
                      <a:lnTo>
                        <a:pt x="15" y="60"/>
                      </a:lnTo>
                      <a:lnTo>
                        <a:pt x="15" y="59"/>
                      </a:lnTo>
                      <a:lnTo>
                        <a:pt x="16" y="58"/>
                      </a:lnTo>
                      <a:lnTo>
                        <a:pt x="17" y="57"/>
                      </a:lnTo>
                      <a:lnTo>
                        <a:pt x="16" y="57"/>
                      </a:lnTo>
                      <a:lnTo>
                        <a:pt x="16" y="55"/>
                      </a:lnTo>
                      <a:lnTo>
                        <a:pt x="16" y="53"/>
                      </a:lnTo>
                      <a:lnTo>
                        <a:pt x="16" y="52"/>
                      </a:lnTo>
                      <a:lnTo>
                        <a:pt x="15" y="51"/>
                      </a:lnTo>
                      <a:lnTo>
                        <a:pt x="15" y="50"/>
                      </a:lnTo>
                      <a:lnTo>
                        <a:pt x="13" y="50"/>
                      </a:lnTo>
                      <a:lnTo>
                        <a:pt x="13" y="49"/>
                      </a:lnTo>
                      <a:lnTo>
                        <a:pt x="15" y="48"/>
                      </a:lnTo>
                      <a:lnTo>
                        <a:pt x="15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7" y="31"/>
                      </a:lnTo>
                      <a:lnTo>
                        <a:pt x="18" y="31"/>
                      </a:lnTo>
                      <a:lnTo>
                        <a:pt x="19" y="31"/>
                      </a:lnTo>
                      <a:lnTo>
                        <a:pt x="20" y="31"/>
                      </a:lnTo>
                      <a:lnTo>
                        <a:pt x="20" y="32"/>
                      </a:lnTo>
                      <a:lnTo>
                        <a:pt x="22" y="32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31" y="32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4" y="27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9" y="22"/>
                      </a:lnTo>
                      <a:lnTo>
                        <a:pt x="40" y="21"/>
                      </a:lnTo>
                      <a:lnTo>
                        <a:pt x="41" y="21"/>
                      </a:lnTo>
                      <a:lnTo>
                        <a:pt x="43" y="19"/>
                      </a:lnTo>
                      <a:lnTo>
                        <a:pt x="44" y="17"/>
                      </a:lnTo>
                      <a:lnTo>
                        <a:pt x="45" y="19"/>
                      </a:lnTo>
                      <a:lnTo>
                        <a:pt x="46" y="19"/>
                      </a:lnTo>
                      <a:lnTo>
                        <a:pt x="47" y="19"/>
                      </a:lnTo>
                      <a:lnTo>
                        <a:pt x="48" y="17"/>
                      </a:lnTo>
                      <a:lnTo>
                        <a:pt x="51" y="15"/>
                      </a:lnTo>
                      <a:lnTo>
                        <a:pt x="52" y="15"/>
                      </a:lnTo>
                      <a:lnTo>
                        <a:pt x="52" y="16"/>
                      </a:lnTo>
                      <a:lnTo>
                        <a:pt x="52" y="17"/>
                      </a:lnTo>
                      <a:lnTo>
                        <a:pt x="53" y="17"/>
                      </a:lnTo>
                      <a:lnTo>
                        <a:pt x="54" y="16"/>
                      </a:lnTo>
                      <a:lnTo>
                        <a:pt x="54" y="15"/>
                      </a:lnTo>
                      <a:lnTo>
                        <a:pt x="55" y="15"/>
                      </a:lnTo>
                      <a:lnTo>
                        <a:pt x="57" y="16"/>
                      </a:lnTo>
                      <a:lnTo>
                        <a:pt x="58" y="16"/>
                      </a:lnTo>
                      <a:lnTo>
                        <a:pt x="58" y="15"/>
                      </a:lnTo>
                      <a:lnTo>
                        <a:pt x="58" y="14"/>
                      </a:lnTo>
                      <a:lnTo>
                        <a:pt x="59" y="13"/>
                      </a:lnTo>
                      <a:lnTo>
                        <a:pt x="60" y="13"/>
                      </a:lnTo>
                      <a:lnTo>
                        <a:pt x="61" y="12"/>
                      </a:lnTo>
                      <a:lnTo>
                        <a:pt x="62" y="10"/>
                      </a:lnTo>
                      <a:lnTo>
                        <a:pt x="64" y="6"/>
                      </a:lnTo>
                      <a:lnTo>
                        <a:pt x="65" y="5"/>
                      </a:lnTo>
                      <a:lnTo>
                        <a:pt x="69" y="0"/>
                      </a:lnTo>
                      <a:lnTo>
                        <a:pt x="69" y="1"/>
                      </a:lnTo>
                      <a:lnTo>
                        <a:pt x="70" y="2"/>
                      </a:lnTo>
                      <a:lnTo>
                        <a:pt x="72" y="3"/>
                      </a:lnTo>
                      <a:lnTo>
                        <a:pt x="72" y="5"/>
                      </a:lnTo>
                      <a:lnTo>
                        <a:pt x="72" y="6"/>
                      </a:lnTo>
                      <a:lnTo>
                        <a:pt x="73" y="7"/>
                      </a:lnTo>
                      <a:lnTo>
                        <a:pt x="75" y="12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 88"/>
                <p:cNvSpPr/>
                <p:nvPr/>
              </p:nvSpPr>
              <p:spPr bwMode="auto">
                <a:xfrm>
                  <a:off x="6817702" y="3388503"/>
                  <a:ext cx="755649" cy="584195"/>
                </a:xfrm>
                <a:custGeom>
                  <a:avLst/>
                  <a:gdLst>
                    <a:gd name="T0" fmla="*/ 283 w 476"/>
                    <a:gd name="T1" fmla="*/ 101 h 368"/>
                    <a:gd name="T2" fmla="*/ 278 w 476"/>
                    <a:gd name="T3" fmla="*/ 119 h 368"/>
                    <a:gd name="T4" fmla="*/ 285 w 476"/>
                    <a:gd name="T5" fmla="*/ 129 h 368"/>
                    <a:gd name="T6" fmla="*/ 300 w 476"/>
                    <a:gd name="T7" fmla="*/ 127 h 368"/>
                    <a:gd name="T8" fmla="*/ 316 w 476"/>
                    <a:gd name="T9" fmla="*/ 127 h 368"/>
                    <a:gd name="T10" fmla="*/ 308 w 476"/>
                    <a:gd name="T11" fmla="*/ 138 h 368"/>
                    <a:gd name="T12" fmla="*/ 318 w 476"/>
                    <a:gd name="T13" fmla="*/ 156 h 368"/>
                    <a:gd name="T14" fmla="*/ 328 w 476"/>
                    <a:gd name="T15" fmla="*/ 171 h 368"/>
                    <a:gd name="T16" fmla="*/ 337 w 476"/>
                    <a:gd name="T17" fmla="*/ 180 h 368"/>
                    <a:gd name="T18" fmla="*/ 368 w 476"/>
                    <a:gd name="T19" fmla="*/ 198 h 368"/>
                    <a:gd name="T20" fmla="*/ 400 w 476"/>
                    <a:gd name="T21" fmla="*/ 210 h 368"/>
                    <a:gd name="T22" fmla="*/ 433 w 476"/>
                    <a:gd name="T23" fmla="*/ 220 h 368"/>
                    <a:gd name="T24" fmla="*/ 476 w 476"/>
                    <a:gd name="T25" fmla="*/ 225 h 368"/>
                    <a:gd name="T26" fmla="*/ 457 w 476"/>
                    <a:gd name="T27" fmla="*/ 242 h 368"/>
                    <a:gd name="T28" fmla="*/ 439 w 476"/>
                    <a:gd name="T29" fmla="*/ 261 h 368"/>
                    <a:gd name="T30" fmla="*/ 422 w 476"/>
                    <a:gd name="T31" fmla="*/ 276 h 368"/>
                    <a:gd name="T32" fmla="*/ 390 w 476"/>
                    <a:gd name="T33" fmla="*/ 310 h 368"/>
                    <a:gd name="T34" fmla="*/ 367 w 476"/>
                    <a:gd name="T35" fmla="*/ 322 h 368"/>
                    <a:gd name="T36" fmla="*/ 347 w 476"/>
                    <a:gd name="T37" fmla="*/ 320 h 368"/>
                    <a:gd name="T38" fmla="*/ 315 w 476"/>
                    <a:gd name="T39" fmla="*/ 336 h 368"/>
                    <a:gd name="T40" fmla="*/ 289 w 476"/>
                    <a:gd name="T41" fmla="*/ 344 h 368"/>
                    <a:gd name="T42" fmla="*/ 273 w 476"/>
                    <a:gd name="T43" fmla="*/ 351 h 368"/>
                    <a:gd name="T44" fmla="*/ 251 w 476"/>
                    <a:gd name="T45" fmla="*/ 346 h 368"/>
                    <a:gd name="T46" fmla="*/ 227 w 476"/>
                    <a:gd name="T47" fmla="*/ 350 h 368"/>
                    <a:gd name="T48" fmla="*/ 207 w 476"/>
                    <a:gd name="T49" fmla="*/ 368 h 368"/>
                    <a:gd name="T50" fmla="*/ 192 w 476"/>
                    <a:gd name="T51" fmla="*/ 365 h 368"/>
                    <a:gd name="T52" fmla="*/ 177 w 476"/>
                    <a:gd name="T53" fmla="*/ 362 h 368"/>
                    <a:gd name="T54" fmla="*/ 159 w 476"/>
                    <a:gd name="T55" fmla="*/ 361 h 368"/>
                    <a:gd name="T56" fmla="*/ 130 w 476"/>
                    <a:gd name="T57" fmla="*/ 340 h 368"/>
                    <a:gd name="T58" fmla="*/ 102 w 476"/>
                    <a:gd name="T59" fmla="*/ 334 h 368"/>
                    <a:gd name="T60" fmla="*/ 87 w 476"/>
                    <a:gd name="T61" fmla="*/ 316 h 368"/>
                    <a:gd name="T62" fmla="*/ 83 w 476"/>
                    <a:gd name="T63" fmla="*/ 305 h 368"/>
                    <a:gd name="T64" fmla="*/ 72 w 476"/>
                    <a:gd name="T65" fmla="*/ 303 h 368"/>
                    <a:gd name="T66" fmla="*/ 63 w 476"/>
                    <a:gd name="T67" fmla="*/ 287 h 368"/>
                    <a:gd name="T68" fmla="*/ 57 w 476"/>
                    <a:gd name="T69" fmla="*/ 271 h 368"/>
                    <a:gd name="T70" fmla="*/ 49 w 476"/>
                    <a:gd name="T71" fmla="*/ 260 h 368"/>
                    <a:gd name="T72" fmla="*/ 38 w 476"/>
                    <a:gd name="T73" fmla="*/ 250 h 368"/>
                    <a:gd name="T74" fmla="*/ 27 w 476"/>
                    <a:gd name="T75" fmla="*/ 235 h 368"/>
                    <a:gd name="T76" fmla="*/ 15 w 476"/>
                    <a:gd name="T77" fmla="*/ 229 h 368"/>
                    <a:gd name="T78" fmla="*/ 2 w 476"/>
                    <a:gd name="T79" fmla="*/ 228 h 368"/>
                    <a:gd name="T80" fmla="*/ 6 w 476"/>
                    <a:gd name="T81" fmla="*/ 215 h 368"/>
                    <a:gd name="T82" fmla="*/ 12 w 476"/>
                    <a:gd name="T83" fmla="*/ 207 h 368"/>
                    <a:gd name="T84" fmla="*/ 22 w 476"/>
                    <a:gd name="T85" fmla="*/ 210 h 368"/>
                    <a:gd name="T86" fmla="*/ 36 w 476"/>
                    <a:gd name="T87" fmla="*/ 201 h 368"/>
                    <a:gd name="T88" fmla="*/ 43 w 476"/>
                    <a:gd name="T89" fmla="*/ 149 h 368"/>
                    <a:gd name="T90" fmla="*/ 56 w 476"/>
                    <a:gd name="T91" fmla="*/ 135 h 368"/>
                    <a:gd name="T92" fmla="*/ 64 w 476"/>
                    <a:gd name="T93" fmla="*/ 120 h 368"/>
                    <a:gd name="T94" fmla="*/ 66 w 476"/>
                    <a:gd name="T95" fmla="*/ 99 h 368"/>
                    <a:gd name="T96" fmla="*/ 77 w 476"/>
                    <a:gd name="T97" fmla="*/ 87 h 368"/>
                    <a:gd name="T98" fmla="*/ 99 w 476"/>
                    <a:gd name="T99" fmla="*/ 71 h 368"/>
                    <a:gd name="T100" fmla="*/ 109 w 476"/>
                    <a:gd name="T101" fmla="*/ 42 h 368"/>
                    <a:gd name="T102" fmla="*/ 120 w 476"/>
                    <a:gd name="T103" fmla="*/ 18 h 368"/>
                    <a:gd name="T104" fmla="*/ 131 w 476"/>
                    <a:gd name="T105" fmla="*/ 16 h 368"/>
                    <a:gd name="T106" fmla="*/ 143 w 476"/>
                    <a:gd name="T107" fmla="*/ 19 h 368"/>
                    <a:gd name="T108" fmla="*/ 156 w 476"/>
                    <a:gd name="T109" fmla="*/ 3 h 368"/>
                    <a:gd name="T110" fmla="*/ 168 w 476"/>
                    <a:gd name="T111" fmla="*/ 7 h 368"/>
                    <a:gd name="T112" fmla="*/ 176 w 476"/>
                    <a:gd name="T113" fmla="*/ 15 h 368"/>
                    <a:gd name="T114" fmla="*/ 192 w 476"/>
                    <a:gd name="T115" fmla="*/ 9 h 368"/>
                    <a:gd name="T116" fmla="*/ 201 w 476"/>
                    <a:gd name="T117" fmla="*/ 12 h 368"/>
                    <a:gd name="T118" fmla="*/ 218 w 476"/>
                    <a:gd name="T119" fmla="*/ 12 h 368"/>
                    <a:gd name="T120" fmla="*/ 233 w 476"/>
                    <a:gd name="T121" fmla="*/ 16 h 368"/>
                    <a:gd name="T122" fmla="*/ 263 w 476"/>
                    <a:gd name="T123" fmla="*/ 43 h 368"/>
                    <a:gd name="T124" fmla="*/ 292 w 476"/>
                    <a:gd name="T125" fmla="*/ 7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76" h="368">
                      <a:moveTo>
                        <a:pt x="299" y="79"/>
                      </a:moveTo>
                      <a:lnTo>
                        <a:pt x="298" y="82"/>
                      </a:lnTo>
                      <a:lnTo>
                        <a:pt x="297" y="84"/>
                      </a:lnTo>
                      <a:lnTo>
                        <a:pt x="292" y="89"/>
                      </a:lnTo>
                      <a:lnTo>
                        <a:pt x="292" y="91"/>
                      </a:lnTo>
                      <a:lnTo>
                        <a:pt x="292" y="92"/>
                      </a:lnTo>
                      <a:lnTo>
                        <a:pt x="291" y="92"/>
                      </a:lnTo>
                      <a:lnTo>
                        <a:pt x="289" y="94"/>
                      </a:lnTo>
                      <a:lnTo>
                        <a:pt x="286" y="99"/>
                      </a:lnTo>
                      <a:lnTo>
                        <a:pt x="285" y="100"/>
                      </a:lnTo>
                      <a:lnTo>
                        <a:pt x="284" y="101"/>
                      </a:lnTo>
                      <a:lnTo>
                        <a:pt x="283" y="101"/>
                      </a:lnTo>
                      <a:lnTo>
                        <a:pt x="283" y="102"/>
                      </a:lnTo>
                      <a:lnTo>
                        <a:pt x="282" y="102"/>
                      </a:lnTo>
                      <a:lnTo>
                        <a:pt x="282" y="103"/>
                      </a:lnTo>
                      <a:lnTo>
                        <a:pt x="280" y="103"/>
                      </a:lnTo>
                      <a:lnTo>
                        <a:pt x="280" y="107"/>
                      </a:lnTo>
                      <a:lnTo>
                        <a:pt x="279" y="109"/>
                      </a:lnTo>
                      <a:lnTo>
                        <a:pt x="279" y="112"/>
                      </a:lnTo>
                      <a:lnTo>
                        <a:pt x="280" y="115"/>
                      </a:lnTo>
                      <a:lnTo>
                        <a:pt x="280" y="117"/>
                      </a:lnTo>
                      <a:lnTo>
                        <a:pt x="279" y="117"/>
                      </a:lnTo>
                      <a:lnTo>
                        <a:pt x="278" y="117"/>
                      </a:lnTo>
                      <a:lnTo>
                        <a:pt x="278" y="119"/>
                      </a:lnTo>
                      <a:lnTo>
                        <a:pt x="277" y="120"/>
                      </a:lnTo>
                      <a:lnTo>
                        <a:pt x="277" y="121"/>
                      </a:lnTo>
                      <a:lnTo>
                        <a:pt x="277" y="122"/>
                      </a:lnTo>
                      <a:lnTo>
                        <a:pt x="278" y="123"/>
                      </a:lnTo>
                      <a:lnTo>
                        <a:pt x="279" y="124"/>
                      </a:lnTo>
                      <a:lnTo>
                        <a:pt x="280" y="123"/>
                      </a:lnTo>
                      <a:lnTo>
                        <a:pt x="280" y="124"/>
                      </a:lnTo>
                      <a:lnTo>
                        <a:pt x="280" y="126"/>
                      </a:lnTo>
                      <a:lnTo>
                        <a:pt x="279" y="127"/>
                      </a:lnTo>
                      <a:lnTo>
                        <a:pt x="280" y="128"/>
                      </a:lnTo>
                      <a:lnTo>
                        <a:pt x="284" y="128"/>
                      </a:lnTo>
                      <a:lnTo>
                        <a:pt x="285" y="129"/>
                      </a:lnTo>
                      <a:lnTo>
                        <a:pt x="287" y="129"/>
                      </a:lnTo>
                      <a:lnTo>
                        <a:pt x="289" y="128"/>
                      </a:lnTo>
                      <a:lnTo>
                        <a:pt x="290" y="128"/>
                      </a:lnTo>
                      <a:lnTo>
                        <a:pt x="290" y="127"/>
                      </a:lnTo>
                      <a:lnTo>
                        <a:pt x="292" y="127"/>
                      </a:lnTo>
                      <a:lnTo>
                        <a:pt x="293" y="127"/>
                      </a:lnTo>
                      <a:lnTo>
                        <a:pt x="294" y="127"/>
                      </a:lnTo>
                      <a:lnTo>
                        <a:pt x="296" y="127"/>
                      </a:lnTo>
                      <a:lnTo>
                        <a:pt x="297" y="127"/>
                      </a:lnTo>
                      <a:lnTo>
                        <a:pt x="298" y="127"/>
                      </a:lnTo>
                      <a:lnTo>
                        <a:pt x="299" y="127"/>
                      </a:lnTo>
                      <a:lnTo>
                        <a:pt x="300" y="127"/>
                      </a:lnTo>
                      <a:lnTo>
                        <a:pt x="303" y="124"/>
                      </a:lnTo>
                      <a:lnTo>
                        <a:pt x="305" y="124"/>
                      </a:lnTo>
                      <a:lnTo>
                        <a:pt x="306" y="124"/>
                      </a:lnTo>
                      <a:lnTo>
                        <a:pt x="307" y="124"/>
                      </a:lnTo>
                      <a:lnTo>
                        <a:pt x="309" y="124"/>
                      </a:lnTo>
                      <a:lnTo>
                        <a:pt x="311" y="124"/>
                      </a:lnTo>
                      <a:lnTo>
                        <a:pt x="311" y="127"/>
                      </a:lnTo>
                      <a:lnTo>
                        <a:pt x="312" y="127"/>
                      </a:lnTo>
                      <a:lnTo>
                        <a:pt x="314" y="128"/>
                      </a:lnTo>
                      <a:lnTo>
                        <a:pt x="315" y="128"/>
                      </a:lnTo>
                      <a:lnTo>
                        <a:pt x="315" y="127"/>
                      </a:lnTo>
                      <a:lnTo>
                        <a:pt x="316" y="127"/>
                      </a:lnTo>
                      <a:lnTo>
                        <a:pt x="316" y="128"/>
                      </a:lnTo>
                      <a:lnTo>
                        <a:pt x="315" y="129"/>
                      </a:lnTo>
                      <a:lnTo>
                        <a:pt x="315" y="130"/>
                      </a:lnTo>
                      <a:lnTo>
                        <a:pt x="314" y="130"/>
                      </a:lnTo>
                      <a:lnTo>
                        <a:pt x="313" y="131"/>
                      </a:lnTo>
                      <a:lnTo>
                        <a:pt x="313" y="133"/>
                      </a:lnTo>
                      <a:lnTo>
                        <a:pt x="312" y="134"/>
                      </a:lnTo>
                      <a:lnTo>
                        <a:pt x="311" y="134"/>
                      </a:lnTo>
                      <a:lnTo>
                        <a:pt x="311" y="135"/>
                      </a:lnTo>
                      <a:lnTo>
                        <a:pt x="309" y="137"/>
                      </a:lnTo>
                      <a:lnTo>
                        <a:pt x="309" y="138"/>
                      </a:lnTo>
                      <a:lnTo>
                        <a:pt x="308" y="138"/>
                      </a:lnTo>
                      <a:lnTo>
                        <a:pt x="307" y="138"/>
                      </a:lnTo>
                      <a:lnTo>
                        <a:pt x="307" y="140"/>
                      </a:lnTo>
                      <a:lnTo>
                        <a:pt x="308" y="141"/>
                      </a:lnTo>
                      <a:lnTo>
                        <a:pt x="309" y="142"/>
                      </a:lnTo>
                      <a:lnTo>
                        <a:pt x="311" y="144"/>
                      </a:lnTo>
                      <a:lnTo>
                        <a:pt x="312" y="144"/>
                      </a:lnTo>
                      <a:lnTo>
                        <a:pt x="312" y="145"/>
                      </a:lnTo>
                      <a:lnTo>
                        <a:pt x="312" y="149"/>
                      </a:lnTo>
                      <a:lnTo>
                        <a:pt x="313" y="150"/>
                      </a:lnTo>
                      <a:lnTo>
                        <a:pt x="313" y="152"/>
                      </a:lnTo>
                      <a:lnTo>
                        <a:pt x="314" y="154"/>
                      </a:lnTo>
                      <a:lnTo>
                        <a:pt x="318" y="156"/>
                      </a:lnTo>
                      <a:lnTo>
                        <a:pt x="319" y="157"/>
                      </a:lnTo>
                      <a:lnTo>
                        <a:pt x="319" y="158"/>
                      </a:lnTo>
                      <a:lnTo>
                        <a:pt x="319" y="159"/>
                      </a:lnTo>
                      <a:lnTo>
                        <a:pt x="320" y="161"/>
                      </a:lnTo>
                      <a:lnTo>
                        <a:pt x="321" y="162"/>
                      </a:lnTo>
                      <a:lnTo>
                        <a:pt x="322" y="162"/>
                      </a:lnTo>
                      <a:lnTo>
                        <a:pt x="323" y="163"/>
                      </a:lnTo>
                      <a:lnTo>
                        <a:pt x="325" y="163"/>
                      </a:lnTo>
                      <a:lnTo>
                        <a:pt x="325" y="164"/>
                      </a:lnTo>
                      <a:lnTo>
                        <a:pt x="326" y="169"/>
                      </a:lnTo>
                      <a:lnTo>
                        <a:pt x="327" y="171"/>
                      </a:lnTo>
                      <a:lnTo>
                        <a:pt x="328" y="171"/>
                      </a:lnTo>
                      <a:lnTo>
                        <a:pt x="328" y="172"/>
                      </a:lnTo>
                      <a:lnTo>
                        <a:pt x="329" y="172"/>
                      </a:lnTo>
                      <a:lnTo>
                        <a:pt x="329" y="173"/>
                      </a:lnTo>
                      <a:lnTo>
                        <a:pt x="330" y="173"/>
                      </a:lnTo>
                      <a:lnTo>
                        <a:pt x="330" y="175"/>
                      </a:lnTo>
                      <a:lnTo>
                        <a:pt x="330" y="176"/>
                      </a:lnTo>
                      <a:lnTo>
                        <a:pt x="332" y="176"/>
                      </a:lnTo>
                      <a:lnTo>
                        <a:pt x="332" y="177"/>
                      </a:lnTo>
                      <a:lnTo>
                        <a:pt x="332" y="178"/>
                      </a:lnTo>
                      <a:lnTo>
                        <a:pt x="334" y="179"/>
                      </a:lnTo>
                      <a:lnTo>
                        <a:pt x="336" y="180"/>
                      </a:lnTo>
                      <a:lnTo>
                        <a:pt x="337" y="180"/>
                      </a:lnTo>
                      <a:lnTo>
                        <a:pt x="339" y="180"/>
                      </a:lnTo>
                      <a:lnTo>
                        <a:pt x="341" y="183"/>
                      </a:lnTo>
                      <a:lnTo>
                        <a:pt x="343" y="185"/>
                      </a:lnTo>
                      <a:lnTo>
                        <a:pt x="348" y="190"/>
                      </a:lnTo>
                      <a:lnTo>
                        <a:pt x="349" y="191"/>
                      </a:lnTo>
                      <a:lnTo>
                        <a:pt x="351" y="192"/>
                      </a:lnTo>
                      <a:lnTo>
                        <a:pt x="354" y="193"/>
                      </a:lnTo>
                      <a:lnTo>
                        <a:pt x="356" y="194"/>
                      </a:lnTo>
                      <a:lnTo>
                        <a:pt x="360" y="194"/>
                      </a:lnTo>
                      <a:lnTo>
                        <a:pt x="362" y="196"/>
                      </a:lnTo>
                      <a:lnTo>
                        <a:pt x="364" y="197"/>
                      </a:lnTo>
                      <a:lnTo>
                        <a:pt x="368" y="198"/>
                      </a:lnTo>
                      <a:lnTo>
                        <a:pt x="370" y="199"/>
                      </a:lnTo>
                      <a:lnTo>
                        <a:pt x="373" y="199"/>
                      </a:lnTo>
                      <a:lnTo>
                        <a:pt x="376" y="200"/>
                      </a:lnTo>
                      <a:lnTo>
                        <a:pt x="378" y="201"/>
                      </a:lnTo>
                      <a:lnTo>
                        <a:pt x="382" y="203"/>
                      </a:lnTo>
                      <a:lnTo>
                        <a:pt x="384" y="204"/>
                      </a:lnTo>
                      <a:lnTo>
                        <a:pt x="387" y="205"/>
                      </a:lnTo>
                      <a:lnTo>
                        <a:pt x="390" y="205"/>
                      </a:lnTo>
                      <a:lnTo>
                        <a:pt x="392" y="206"/>
                      </a:lnTo>
                      <a:lnTo>
                        <a:pt x="396" y="207"/>
                      </a:lnTo>
                      <a:lnTo>
                        <a:pt x="398" y="208"/>
                      </a:lnTo>
                      <a:lnTo>
                        <a:pt x="400" y="210"/>
                      </a:lnTo>
                      <a:lnTo>
                        <a:pt x="404" y="210"/>
                      </a:lnTo>
                      <a:lnTo>
                        <a:pt x="406" y="211"/>
                      </a:lnTo>
                      <a:lnTo>
                        <a:pt x="408" y="212"/>
                      </a:lnTo>
                      <a:lnTo>
                        <a:pt x="412" y="213"/>
                      </a:lnTo>
                      <a:lnTo>
                        <a:pt x="414" y="214"/>
                      </a:lnTo>
                      <a:lnTo>
                        <a:pt x="417" y="214"/>
                      </a:lnTo>
                      <a:lnTo>
                        <a:pt x="419" y="215"/>
                      </a:lnTo>
                      <a:lnTo>
                        <a:pt x="422" y="217"/>
                      </a:lnTo>
                      <a:lnTo>
                        <a:pt x="425" y="218"/>
                      </a:lnTo>
                      <a:lnTo>
                        <a:pt x="427" y="219"/>
                      </a:lnTo>
                      <a:lnTo>
                        <a:pt x="431" y="219"/>
                      </a:lnTo>
                      <a:lnTo>
                        <a:pt x="433" y="220"/>
                      </a:lnTo>
                      <a:lnTo>
                        <a:pt x="435" y="221"/>
                      </a:lnTo>
                      <a:lnTo>
                        <a:pt x="437" y="222"/>
                      </a:lnTo>
                      <a:lnTo>
                        <a:pt x="441" y="224"/>
                      </a:lnTo>
                      <a:lnTo>
                        <a:pt x="442" y="224"/>
                      </a:lnTo>
                      <a:lnTo>
                        <a:pt x="444" y="225"/>
                      </a:lnTo>
                      <a:lnTo>
                        <a:pt x="447" y="225"/>
                      </a:lnTo>
                      <a:lnTo>
                        <a:pt x="451" y="225"/>
                      </a:lnTo>
                      <a:lnTo>
                        <a:pt x="457" y="225"/>
                      </a:lnTo>
                      <a:lnTo>
                        <a:pt x="462" y="225"/>
                      </a:lnTo>
                      <a:lnTo>
                        <a:pt x="465" y="225"/>
                      </a:lnTo>
                      <a:lnTo>
                        <a:pt x="471" y="225"/>
                      </a:lnTo>
                      <a:lnTo>
                        <a:pt x="476" y="225"/>
                      </a:lnTo>
                      <a:lnTo>
                        <a:pt x="475" y="226"/>
                      </a:lnTo>
                      <a:lnTo>
                        <a:pt x="474" y="228"/>
                      </a:lnTo>
                      <a:lnTo>
                        <a:pt x="471" y="229"/>
                      </a:lnTo>
                      <a:lnTo>
                        <a:pt x="470" y="231"/>
                      </a:lnTo>
                      <a:lnTo>
                        <a:pt x="469" y="233"/>
                      </a:lnTo>
                      <a:lnTo>
                        <a:pt x="467" y="234"/>
                      </a:lnTo>
                      <a:lnTo>
                        <a:pt x="465" y="235"/>
                      </a:lnTo>
                      <a:lnTo>
                        <a:pt x="464" y="236"/>
                      </a:lnTo>
                      <a:lnTo>
                        <a:pt x="462" y="239"/>
                      </a:lnTo>
                      <a:lnTo>
                        <a:pt x="461" y="240"/>
                      </a:lnTo>
                      <a:lnTo>
                        <a:pt x="460" y="241"/>
                      </a:lnTo>
                      <a:lnTo>
                        <a:pt x="457" y="242"/>
                      </a:lnTo>
                      <a:lnTo>
                        <a:pt x="456" y="245"/>
                      </a:lnTo>
                      <a:lnTo>
                        <a:pt x="455" y="246"/>
                      </a:lnTo>
                      <a:lnTo>
                        <a:pt x="453" y="247"/>
                      </a:lnTo>
                      <a:lnTo>
                        <a:pt x="451" y="249"/>
                      </a:lnTo>
                      <a:lnTo>
                        <a:pt x="450" y="250"/>
                      </a:lnTo>
                      <a:lnTo>
                        <a:pt x="448" y="252"/>
                      </a:lnTo>
                      <a:lnTo>
                        <a:pt x="447" y="253"/>
                      </a:lnTo>
                      <a:lnTo>
                        <a:pt x="446" y="255"/>
                      </a:lnTo>
                      <a:lnTo>
                        <a:pt x="443" y="256"/>
                      </a:lnTo>
                      <a:lnTo>
                        <a:pt x="442" y="257"/>
                      </a:lnTo>
                      <a:lnTo>
                        <a:pt x="441" y="259"/>
                      </a:lnTo>
                      <a:lnTo>
                        <a:pt x="439" y="261"/>
                      </a:lnTo>
                      <a:lnTo>
                        <a:pt x="437" y="262"/>
                      </a:lnTo>
                      <a:lnTo>
                        <a:pt x="435" y="263"/>
                      </a:lnTo>
                      <a:lnTo>
                        <a:pt x="434" y="264"/>
                      </a:lnTo>
                      <a:lnTo>
                        <a:pt x="433" y="267"/>
                      </a:lnTo>
                      <a:lnTo>
                        <a:pt x="432" y="267"/>
                      </a:lnTo>
                      <a:lnTo>
                        <a:pt x="431" y="268"/>
                      </a:lnTo>
                      <a:lnTo>
                        <a:pt x="429" y="270"/>
                      </a:lnTo>
                      <a:lnTo>
                        <a:pt x="428" y="270"/>
                      </a:lnTo>
                      <a:lnTo>
                        <a:pt x="428" y="271"/>
                      </a:lnTo>
                      <a:lnTo>
                        <a:pt x="426" y="273"/>
                      </a:lnTo>
                      <a:lnTo>
                        <a:pt x="425" y="274"/>
                      </a:lnTo>
                      <a:lnTo>
                        <a:pt x="422" y="276"/>
                      </a:lnTo>
                      <a:lnTo>
                        <a:pt x="420" y="278"/>
                      </a:lnTo>
                      <a:lnTo>
                        <a:pt x="419" y="281"/>
                      </a:lnTo>
                      <a:lnTo>
                        <a:pt x="417" y="282"/>
                      </a:lnTo>
                      <a:lnTo>
                        <a:pt x="414" y="284"/>
                      </a:lnTo>
                      <a:lnTo>
                        <a:pt x="413" y="287"/>
                      </a:lnTo>
                      <a:lnTo>
                        <a:pt x="411" y="288"/>
                      </a:lnTo>
                      <a:lnTo>
                        <a:pt x="407" y="291"/>
                      </a:lnTo>
                      <a:lnTo>
                        <a:pt x="404" y="296"/>
                      </a:lnTo>
                      <a:lnTo>
                        <a:pt x="400" y="299"/>
                      </a:lnTo>
                      <a:lnTo>
                        <a:pt x="397" y="303"/>
                      </a:lnTo>
                      <a:lnTo>
                        <a:pt x="393" y="306"/>
                      </a:lnTo>
                      <a:lnTo>
                        <a:pt x="390" y="310"/>
                      </a:lnTo>
                      <a:lnTo>
                        <a:pt x="386" y="313"/>
                      </a:lnTo>
                      <a:lnTo>
                        <a:pt x="383" y="318"/>
                      </a:lnTo>
                      <a:lnTo>
                        <a:pt x="382" y="319"/>
                      </a:lnTo>
                      <a:lnTo>
                        <a:pt x="379" y="323"/>
                      </a:lnTo>
                      <a:lnTo>
                        <a:pt x="378" y="323"/>
                      </a:lnTo>
                      <a:lnTo>
                        <a:pt x="376" y="323"/>
                      </a:lnTo>
                      <a:lnTo>
                        <a:pt x="375" y="323"/>
                      </a:lnTo>
                      <a:lnTo>
                        <a:pt x="372" y="323"/>
                      </a:lnTo>
                      <a:lnTo>
                        <a:pt x="371" y="323"/>
                      </a:lnTo>
                      <a:lnTo>
                        <a:pt x="370" y="322"/>
                      </a:lnTo>
                      <a:lnTo>
                        <a:pt x="368" y="322"/>
                      </a:lnTo>
                      <a:lnTo>
                        <a:pt x="367" y="322"/>
                      </a:lnTo>
                      <a:lnTo>
                        <a:pt x="364" y="322"/>
                      </a:lnTo>
                      <a:lnTo>
                        <a:pt x="363" y="322"/>
                      </a:lnTo>
                      <a:lnTo>
                        <a:pt x="362" y="322"/>
                      </a:lnTo>
                      <a:lnTo>
                        <a:pt x="360" y="322"/>
                      </a:lnTo>
                      <a:lnTo>
                        <a:pt x="358" y="322"/>
                      </a:lnTo>
                      <a:lnTo>
                        <a:pt x="356" y="322"/>
                      </a:lnTo>
                      <a:lnTo>
                        <a:pt x="355" y="322"/>
                      </a:lnTo>
                      <a:lnTo>
                        <a:pt x="354" y="320"/>
                      </a:lnTo>
                      <a:lnTo>
                        <a:pt x="351" y="320"/>
                      </a:lnTo>
                      <a:lnTo>
                        <a:pt x="350" y="320"/>
                      </a:lnTo>
                      <a:lnTo>
                        <a:pt x="348" y="320"/>
                      </a:lnTo>
                      <a:lnTo>
                        <a:pt x="347" y="320"/>
                      </a:lnTo>
                      <a:lnTo>
                        <a:pt x="344" y="322"/>
                      </a:lnTo>
                      <a:lnTo>
                        <a:pt x="343" y="322"/>
                      </a:lnTo>
                      <a:lnTo>
                        <a:pt x="340" y="323"/>
                      </a:lnTo>
                      <a:lnTo>
                        <a:pt x="337" y="323"/>
                      </a:lnTo>
                      <a:lnTo>
                        <a:pt x="334" y="324"/>
                      </a:lnTo>
                      <a:lnTo>
                        <a:pt x="332" y="325"/>
                      </a:lnTo>
                      <a:lnTo>
                        <a:pt x="328" y="326"/>
                      </a:lnTo>
                      <a:lnTo>
                        <a:pt x="325" y="329"/>
                      </a:lnTo>
                      <a:lnTo>
                        <a:pt x="321" y="330"/>
                      </a:lnTo>
                      <a:lnTo>
                        <a:pt x="319" y="332"/>
                      </a:lnTo>
                      <a:lnTo>
                        <a:pt x="315" y="334"/>
                      </a:lnTo>
                      <a:lnTo>
                        <a:pt x="315" y="336"/>
                      </a:lnTo>
                      <a:lnTo>
                        <a:pt x="314" y="338"/>
                      </a:lnTo>
                      <a:lnTo>
                        <a:pt x="314" y="339"/>
                      </a:lnTo>
                      <a:lnTo>
                        <a:pt x="313" y="340"/>
                      </a:lnTo>
                      <a:lnTo>
                        <a:pt x="312" y="341"/>
                      </a:lnTo>
                      <a:lnTo>
                        <a:pt x="311" y="341"/>
                      </a:lnTo>
                      <a:lnTo>
                        <a:pt x="308" y="341"/>
                      </a:lnTo>
                      <a:lnTo>
                        <a:pt x="304" y="343"/>
                      </a:lnTo>
                      <a:lnTo>
                        <a:pt x="299" y="344"/>
                      </a:lnTo>
                      <a:lnTo>
                        <a:pt x="294" y="344"/>
                      </a:lnTo>
                      <a:lnTo>
                        <a:pt x="292" y="344"/>
                      </a:lnTo>
                      <a:lnTo>
                        <a:pt x="290" y="344"/>
                      </a:lnTo>
                      <a:lnTo>
                        <a:pt x="289" y="344"/>
                      </a:lnTo>
                      <a:lnTo>
                        <a:pt x="287" y="345"/>
                      </a:lnTo>
                      <a:lnTo>
                        <a:pt x="286" y="346"/>
                      </a:lnTo>
                      <a:lnTo>
                        <a:pt x="284" y="347"/>
                      </a:lnTo>
                      <a:lnTo>
                        <a:pt x="283" y="348"/>
                      </a:lnTo>
                      <a:lnTo>
                        <a:pt x="283" y="350"/>
                      </a:lnTo>
                      <a:lnTo>
                        <a:pt x="282" y="351"/>
                      </a:lnTo>
                      <a:lnTo>
                        <a:pt x="280" y="352"/>
                      </a:lnTo>
                      <a:lnTo>
                        <a:pt x="278" y="352"/>
                      </a:lnTo>
                      <a:lnTo>
                        <a:pt x="277" y="351"/>
                      </a:lnTo>
                      <a:lnTo>
                        <a:pt x="276" y="351"/>
                      </a:lnTo>
                      <a:lnTo>
                        <a:pt x="275" y="351"/>
                      </a:lnTo>
                      <a:lnTo>
                        <a:pt x="273" y="351"/>
                      </a:lnTo>
                      <a:lnTo>
                        <a:pt x="272" y="351"/>
                      </a:lnTo>
                      <a:lnTo>
                        <a:pt x="270" y="351"/>
                      </a:lnTo>
                      <a:lnTo>
                        <a:pt x="269" y="352"/>
                      </a:lnTo>
                      <a:lnTo>
                        <a:pt x="268" y="352"/>
                      </a:lnTo>
                      <a:lnTo>
                        <a:pt x="264" y="352"/>
                      </a:lnTo>
                      <a:lnTo>
                        <a:pt x="261" y="352"/>
                      </a:lnTo>
                      <a:lnTo>
                        <a:pt x="258" y="352"/>
                      </a:lnTo>
                      <a:lnTo>
                        <a:pt x="257" y="351"/>
                      </a:lnTo>
                      <a:lnTo>
                        <a:pt x="256" y="351"/>
                      </a:lnTo>
                      <a:lnTo>
                        <a:pt x="254" y="347"/>
                      </a:lnTo>
                      <a:lnTo>
                        <a:pt x="252" y="346"/>
                      </a:lnTo>
                      <a:lnTo>
                        <a:pt x="251" y="346"/>
                      </a:lnTo>
                      <a:lnTo>
                        <a:pt x="250" y="345"/>
                      </a:lnTo>
                      <a:lnTo>
                        <a:pt x="249" y="344"/>
                      </a:lnTo>
                      <a:lnTo>
                        <a:pt x="247" y="341"/>
                      </a:lnTo>
                      <a:lnTo>
                        <a:pt x="244" y="343"/>
                      </a:lnTo>
                      <a:lnTo>
                        <a:pt x="242" y="344"/>
                      </a:lnTo>
                      <a:lnTo>
                        <a:pt x="239" y="345"/>
                      </a:lnTo>
                      <a:lnTo>
                        <a:pt x="234" y="346"/>
                      </a:lnTo>
                      <a:lnTo>
                        <a:pt x="234" y="347"/>
                      </a:lnTo>
                      <a:lnTo>
                        <a:pt x="232" y="347"/>
                      </a:lnTo>
                      <a:lnTo>
                        <a:pt x="228" y="348"/>
                      </a:lnTo>
                      <a:lnTo>
                        <a:pt x="227" y="348"/>
                      </a:lnTo>
                      <a:lnTo>
                        <a:pt x="227" y="350"/>
                      </a:lnTo>
                      <a:lnTo>
                        <a:pt x="226" y="350"/>
                      </a:lnTo>
                      <a:lnTo>
                        <a:pt x="222" y="352"/>
                      </a:lnTo>
                      <a:lnTo>
                        <a:pt x="220" y="353"/>
                      </a:lnTo>
                      <a:lnTo>
                        <a:pt x="218" y="354"/>
                      </a:lnTo>
                      <a:lnTo>
                        <a:pt x="216" y="354"/>
                      </a:lnTo>
                      <a:lnTo>
                        <a:pt x="215" y="357"/>
                      </a:lnTo>
                      <a:lnTo>
                        <a:pt x="215" y="359"/>
                      </a:lnTo>
                      <a:lnTo>
                        <a:pt x="214" y="360"/>
                      </a:lnTo>
                      <a:lnTo>
                        <a:pt x="212" y="362"/>
                      </a:lnTo>
                      <a:lnTo>
                        <a:pt x="209" y="365"/>
                      </a:lnTo>
                      <a:lnTo>
                        <a:pt x="208" y="366"/>
                      </a:lnTo>
                      <a:lnTo>
                        <a:pt x="207" y="368"/>
                      </a:lnTo>
                      <a:lnTo>
                        <a:pt x="206" y="368"/>
                      </a:lnTo>
                      <a:lnTo>
                        <a:pt x="205" y="368"/>
                      </a:lnTo>
                      <a:lnTo>
                        <a:pt x="205" y="367"/>
                      </a:lnTo>
                      <a:lnTo>
                        <a:pt x="204" y="367"/>
                      </a:lnTo>
                      <a:lnTo>
                        <a:pt x="200" y="367"/>
                      </a:lnTo>
                      <a:lnTo>
                        <a:pt x="200" y="366"/>
                      </a:lnTo>
                      <a:lnTo>
                        <a:pt x="199" y="366"/>
                      </a:lnTo>
                      <a:lnTo>
                        <a:pt x="198" y="366"/>
                      </a:lnTo>
                      <a:lnTo>
                        <a:pt x="197" y="366"/>
                      </a:lnTo>
                      <a:lnTo>
                        <a:pt x="195" y="366"/>
                      </a:lnTo>
                      <a:lnTo>
                        <a:pt x="193" y="365"/>
                      </a:lnTo>
                      <a:lnTo>
                        <a:pt x="192" y="365"/>
                      </a:lnTo>
                      <a:lnTo>
                        <a:pt x="191" y="365"/>
                      </a:lnTo>
                      <a:lnTo>
                        <a:pt x="190" y="365"/>
                      </a:lnTo>
                      <a:lnTo>
                        <a:pt x="188" y="365"/>
                      </a:lnTo>
                      <a:lnTo>
                        <a:pt x="187" y="365"/>
                      </a:lnTo>
                      <a:lnTo>
                        <a:pt x="186" y="365"/>
                      </a:lnTo>
                      <a:lnTo>
                        <a:pt x="184" y="365"/>
                      </a:lnTo>
                      <a:lnTo>
                        <a:pt x="181" y="364"/>
                      </a:lnTo>
                      <a:lnTo>
                        <a:pt x="180" y="364"/>
                      </a:lnTo>
                      <a:lnTo>
                        <a:pt x="180" y="362"/>
                      </a:lnTo>
                      <a:lnTo>
                        <a:pt x="179" y="361"/>
                      </a:lnTo>
                      <a:lnTo>
                        <a:pt x="179" y="362"/>
                      </a:lnTo>
                      <a:lnTo>
                        <a:pt x="177" y="362"/>
                      </a:lnTo>
                      <a:lnTo>
                        <a:pt x="176" y="362"/>
                      </a:lnTo>
                      <a:lnTo>
                        <a:pt x="176" y="361"/>
                      </a:lnTo>
                      <a:lnTo>
                        <a:pt x="175" y="360"/>
                      </a:lnTo>
                      <a:lnTo>
                        <a:pt x="175" y="361"/>
                      </a:lnTo>
                      <a:lnTo>
                        <a:pt x="172" y="362"/>
                      </a:lnTo>
                      <a:lnTo>
                        <a:pt x="171" y="362"/>
                      </a:lnTo>
                      <a:lnTo>
                        <a:pt x="168" y="362"/>
                      </a:lnTo>
                      <a:lnTo>
                        <a:pt x="164" y="361"/>
                      </a:lnTo>
                      <a:lnTo>
                        <a:pt x="163" y="361"/>
                      </a:lnTo>
                      <a:lnTo>
                        <a:pt x="162" y="361"/>
                      </a:lnTo>
                      <a:lnTo>
                        <a:pt x="161" y="361"/>
                      </a:lnTo>
                      <a:lnTo>
                        <a:pt x="159" y="361"/>
                      </a:lnTo>
                      <a:lnTo>
                        <a:pt x="159" y="360"/>
                      </a:lnTo>
                      <a:lnTo>
                        <a:pt x="158" y="359"/>
                      </a:lnTo>
                      <a:lnTo>
                        <a:pt x="157" y="358"/>
                      </a:lnTo>
                      <a:lnTo>
                        <a:pt x="154" y="355"/>
                      </a:lnTo>
                      <a:lnTo>
                        <a:pt x="150" y="353"/>
                      </a:lnTo>
                      <a:lnTo>
                        <a:pt x="148" y="351"/>
                      </a:lnTo>
                      <a:lnTo>
                        <a:pt x="144" y="350"/>
                      </a:lnTo>
                      <a:lnTo>
                        <a:pt x="142" y="347"/>
                      </a:lnTo>
                      <a:lnTo>
                        <a:pt x="138" y="345"/>
                      </a:lnTo>
                      <a:lnTo>
                        <a:pt x="135" y="344"/>
                      </a:lnTo>
                      <a:lnTo>
                        <a:pt x="131" y="341"/>
                      </a:lnTo>
                      <a:lnTo>
                        <a:pt x="130" y="340"/>
                      </a:lnTo>
                      <a:lnTo>
                        <a:pt x="129" y="340"/>
                      </a:lnTo>
                      <a:lnTo>
                        <a:pt x="129" y="339"/>
                      </a:lnTo>
                      <a:lnTo>
                        <a:pt x="128" y="339"/>
                      </a:lnTo>
                      <a:lnTo>
                        <a:pt x="128" y="338"/>
                      </a:lnTo>
                      <a:lnTo>
                        <a:pt x="127" y="338"/>
                      </a:lnTo>
                      <a:lnTo>
                        <a:pt x="126" y="337"/>
                      </a:lnTo>
                      <a:lnTo>
                        <a:pt x="123" y="336"/>
                      </a:lnTo>
                      <a:lnTo>
                        <a:pt x="122" y="336"/>
                      </a:lnTo>
                      <a:lnTo>
                        <a:pt x="115" y="336"/>
                      </a:lnTo>
                      <a:lnTo>
                        <a:pt x="109" y="336"/>
                      </a:lnTo>
                      <a:lnTo>
                        <a:pt x="104" y="336"/>
                      </a:lnTo>
                      <a:lnTo>
                        <a:pt x="102" y="334"/>
                      </a:lnTo>
                      <a:lnTo>
                        <a:pt x="101" y="336"/>
                      </a:lnTo>
                      <a:lnTo>
                        <a:pt x="97" y="336"/>
                      </a:lnTo>
                      <a:lnTo>
                        <a:pt x="95" y="334"/>
                      </a:lnTo>
                      <a:lnTo>
                        <a:pt x="94" y="333"/>
                      </a:lnTo>
                      <a:lnTo>
                        <a:pt x="93" y="333"/>
                      </a:lnTo>
                      <a:lnTo>
                        <a:pt x="93" y="332"/>
                      </a:lnTo>
                      <a:lnTo>
                        <a:pt x="93" y="331"/>
                      </a:lnTo>
                      <a:lnTo>
                        <a:pt x="93" y="330"/>
                      </a:lnTo>
                      <a:lnTo>
                        <a:pt x="88" y="325"/>
                      </a:lnTo>
                      <a:lnTo>
                        <a:pt x="87" y="324"/>
                      </a:lnTo>
                      <a:lnTo>
                        <a:pt x="87" y="322"/>
                      </a:lnTo>
                      <a:lnTo>
                        <a:pt x="87" y="316"/>
                      </a:lnTo>
                      <a:lnTo>
                        <a:pt x="87" y="315"/>
                      </a:lnTo>
                      <a:lnTo>
                        <a:pt x="88" y="313"/>
                      </a:lnTo>
                      <a:lnTo>
                        <a:pt x="90" y="312"/>
                      </a:lnTo>
                      <a:lnTo>
                        <a:pt x="88" y="311"/>
                      </a:lnTo>
                      <a:lnTo>
                        <a:pt x="88" y="310"/>
                      </a:lnTo>
                      <a:lnTo>
                        <a:pt x="88" y="309"/>
                      </a:lnTo>
                      <a:lnTo>
                        <a:pt x="90" y="308"/>
                      </a:lnTo>
                      <a:lnTo>
                        <a:pt x="88" y="308"/>
                      </a:lnTo>
                      <a:lnTo>
                        <a:pt x="87" y="306"/>
                      </a:lnTo>
                      <a:lnTo>
                        <a:pt x="85" y="305"/>
                      </a:lnTo>
                      <a:lnTo>
                        <a:pt x="84" y="305"/>
                      </a:lnTo>
                      <a:lnTo>
                        <a:pt x="83" y="305"/>
                      </a:lnTo>
                      <a:lnTo>
                        <a:pt x="81" y="305"/>
                      </a:lnTo>
                      <a:lnTo>
                        <a:pt x="80" y="304"/>
                      </a:lnTo>
                      <a:lnTo>
                        <a:pt x="79" y="304"/>
                      </a:lnTo>
                      <a:lnTo>
                        <a:pt x="78" y="304"/>
                      </a:lnTo>
                      <a:lnTo>
                        <a:pt x="77" y="304"/>
                      </a:lnTo>
                      <a:lnTo>
                        <a:pt x="76" y="305"/>
                      </a:lnTo>
                      <a:lnTo>
                        <a:pt x="74" y="306"/>
                      </a:lnTo>
                      <a:lnTo>
                        <a:pt x="73" y="306"/>
                      </a:lnTo>
                      <a:lnTo>
                        <a:pt x="72" y="305"/>
                      </a:lnTo>
                      <a:lnTo>
                        <a:pt x="72" y="304"/>
                      </a:lnTo>
                      <a:lnTo>
                        <a:pt x="71" y="303"/>
                      </a:lnTo>
                      <a:lnTo>
                        <a:pt x="72" y="303"/>
                      </a:lnTo>
                      <a:lnTo>
                        <a:pt x="72" y="302"/>
                      </a:lnTo>
                      <a:lnTo>
                        <a:pt x="72" y="301"/>
                      </a:lnTo>
                      <a:lnTo>
                        <a:pt x="71" y="301"/>
                      </a:lnTo>
                      <a:lnTo>
                        <a:pt x="67" y="298"/>
                      </a:lnTo>
                      <a:lnTo>
                        <a:pt x="66" y="297"/>
                      </a:lnTo>
                      <a:lnTo>
                        <a:pt x="66" y="295"/>
                      </a:lnTo>
                      <a:lnTo>
                        <a:pt x="65" y="294"/>
                      </a:lnTo>
                      <a:lnTo>
                        <a:pt x="63" y="290"/>
                      </a:lnTo>
                      <a:lnTo>
                        <a:pt x="63" y="289"/>
                      </a:lnTo>
                      <a:lnTo>
                        <a:pt x="63" y="288"/>
                      </a:lnTo>
                      <a:lnTo>
                        <a:pt x="62" y="287"/>
                      </a:lnTo>
                      <a:lnTo>
                        <a:pt x="63" y="287"/>
                      </a:lnTo>
                      <a:lnTo>
                        <a:pt x="63" y="285"/>
                      </a:lnTo>
                      <a:lnTo>
                        <a:pt x="63" y="283"/>
                      </a:lnTo>
                      <a:lnTo>
                        <a:pt x="62" y="283"/>
                      </a:lnTo>
                      <a:lnTo>
                        <a:pt x="62" y="282"/>
                      </a:lnTo>
                      <a:lnTo>
                        <a:pt x="60" y="282"/>
                      </a:lnTo>
                      <a:lnTo>
                        <a:pt x="60" y="281"/>
                      </a:lnTo>
                      <a:lnTo>
                        <a:pt x="59" y="280"/>
                      </a:lnTo>
                      <a:lnTo>
                        <a:pt x="58" y="277"/>
                      </a:lnTo>
                      <a:lnTo>
                        <a:pt x="58" y="275"/>
                      </a:lnTo>
                      <a:lnTo>
                        <a:pt x="58" y="274"/>
                      </a:lnTo>
                      <a:lnTo>
                        <a:pt x="57" y="273"/>
                      </a:lnTo>
                      <a:lnTo>
                        <a:pt x="57" y="271"/>
                      </a:lnTo>
                      <a:lnTo>
                        <a:pt x="57" y="269"/>
                      </a:lnTo>
                      <a:lnTo>
                        <a:pt x="56" y="268"/>
                      </a:lnTo>
                      <a:lnTo>
                        <a:pt x="56" y="267"/>
                      </a:lnTo>
                      <a:lnTo>
                        <a:pt x="55" y="266"/>
                      </a:lnTo>
                      <a:lnTo>
                        <a:pt x="55" y="264"/>
                      </a:lnTo>
                      <a:lnTo>
                        <a:pt x="55" y="263"/>
                      </a:lnTo>
                      <a:lnTo>
                        <a:pt x="52" y="262"/>
                      </a:lnTo>
                      <a:lnTo>
                        <a:pt x="51" y="262"/>
                      </a:lnTo>
                      <a:lnTo>
                        <a:pt x="50" y="262"/>
                      </a:lnTo>
                      <a:lnTo>
                        <a:pt x="49" y="262"/>
                      </a:lnTo>
                      <a:lnTo>
                        <a:pt x="49" y="261"/>
                      </a:lnTo>
                      <a:lnTo>
                        <a:pt x="49" y="260"/>
                      </a:lnTo>
                      <a:lnTo>
                        <a:pt x="48" y="260"/>
                      </a:lnTo>
                      <a:lnTo>
                        <a:pt x="49" y="260"/>
                      </a:lnTo>
                      <a:lnTo>
                        <a:pt x="49" y="259"/>
                      </a:lnTo>
                      <a:lnTo>
                        <a:pt x="49" y="257"/>
                      </a:lnTo>
                      <a:lnTo>
                        <a:pt x="48" y="257"/>
                      </a:lnTo>
                      <a:lnTo>
                        <a:pt x="45" y="255"/>
                      </a:lnTo>
                      <a:lnTo>
                        <a:pt x="42" y="255"/>
                      </a:lnTo>
                      <a:lnTo>
                        <a:pt x="42" y="254"/>
                      </a:lnTo>
                      <a:lnTo>
                        <a:pt x="41" y="254"/>
                      </a:lnTo>
                      <a:lnTo>
                        <a:pt x="40" y="253"/>
                      </a:lnTo>
                      <a:lnTo>
                        <a:pt x="38" y="252"/>
                      </a:lnTo>
                      <a:lnTo>
                        <a:pt x="38" y="250"/>
                      </a:lnTo>
                      <a:lnTo>
                        <a:pt x="38" y="249"/>
                      </a:lnTo>
                      <a:lnTo>
                        <a:pt x="37" y="248"/>
                      </a:lnTo>
                      <a:lnTo>
                        <a:pt x="36" y="248"/>
                      </a:lnTo>
                      <a:lnTo>
                        <a:pt x="35" y="247"/>
                      </a:lnTo>
                      <a:lnTo>
                        <a:pt x="34" y="246"/>
                      </a:lnTo>
                      <a:lnTo>
                        <a:pt x="33" y="246"/>
                      </a:lnTo>
                      <a:lnTo>
                        <a:pt x="33" y="242"/>
                      </a:lnTo>
                      <a:lnTo>
                        <a:pt x="33" y="241"/>
                      </a:lnTo>
                      <a:lnTo>
                        <a:pt x="33" y="240"/>
                      </a:lnTo>
                      <a:lnTo>
                        <a:pt x="28" y="236"/>
                      </a:lnTo>
                      <a:lnTo>
                        <a:pt x="28" y="235"/>
                      </a:lnTo>
                      <a:lnTo>
                        <a:pt x="27" y="235"/>
                      </a:lnTo>
                      <a:lnTo>
                        <a:pt x="26" y="235"/>
                      </a:lnTo>
                      <a:lnTo>
                        <a:pt x="24" y="234"/>
                      </a:lnTo>
                      <a:lnTo>
                        <a:pt x="23" y="233"/>
                      </a:lnTo>
                      <a:lnTo>
                        <a:pt x="23" y="232"/>
                      </a:lnTo>
                      <a:lnTo>
                        <a:pt x="22" y="232"/>
                      </a:lnTo>
                      <a:lnTo>
                        <a:pt x="21" y="232"/>
                      </a:lnTo>
                      <a:lnTo>
                        <a:pt x="19" y="232"/>
                      </a:lnTo>
                      <a:lnTo>
                        <a:pt x="17" y="232"/>
                      </a:lnTo>
                      <a:lnTo>
                        <a:pt x="17" y="231"/>
                      </a:lnTo>
                      <a:lnTo>
                        <a:pt x="16" y="231"/>
                      </a:lnTo>
                      <a:lnTo>
                        <a:pt x="16" y="229"/>
                      </a:lnTo>
                      <a:lnTo>
                        <a:pt x="15" y="229"/>
                      </a:lnTo>
                      <a:lnTo>
                        <a:pt x="14" y="229"/>
                      </a:lnTo>
                      <a:lnTo>
                        <a:pt x="13" y="229"/>
                      </a:lnTo>
                      <a:lnTo>
                        <a:pt x="12" y="231"/>
                      </a:lnTo>
                      <a:lnTo>
                        <a:pt x="9" y="231"/>
                      </a:lnTo>
                      <a:lnTo>
                        <a:pt x="9" y="229"/>
                      </a:lnTo>
                      <a:lnTo>
                        <a:pt x="8" y="229"/>
                      </a:lnTo>
                      <a:lnTo>
                        <a:pt x="8" y="228"/>
                      </a:lnTo>
                      <a:lnTo>
                        <a:pt x="7" y="228"/>
                      </a:lnTo>
                      <a:lnTo>
                        <a:pt x="6" y="228"/>
                      </a:lnTo>
                      <a:lnTo>
                        <a:pt x="5" y="228"/>
                      </a:lnTo>
                      <a:lnTo>
                        <a:pt x="3" y="228"/>
                      </a:lnTo>
                      <a:lnTo>
                        <a:pt x="2" y="228"/>
                      </a:lnTo>
                      <a:lnTo>
                        <a:pt x="2" y="227"/>
                      </a:lnTo>
                      <a:lnTo>
                        <a:pt x="1" y="227"/>
                      </a:lnTo>
                      <a:lnTo>
                        <a:pt x="1" y="226"/>
                      </a:lnTo>
                      <a:lnTo>
                        <a:pt x="0" y="224"/>
                      </a:lnTo>
                      <a:lnTo>
                        <a:pt x="1" y="222"/>
                      </a:lnTo>
                      <a:lnTo>
                        <a:pt x="1" y="221"/>
                      </a:lnTo>
                      <a:lnTo>
                        <a:pt x="3" y="219"/>
                      </a:lnTo>
                      <a:lnTo>
                        <a:pt x="3" y="218"/>
                      </a:lnTo>
                      <a:lnTo>
                        <a:pt x="5" y="218"/>
                      </a:lnTo>
                      <a:lnTo>
                        <a:pt x="6" y="218"/>
                      </a:lnTo>
                      <a:lnTo>
                        <a:pt x="6" y="217"/>
                      </a:lnTo>
                      <a:lnTo>
                        <a:pt x="6" y="215"/>
                      </a:lnTo>
                      <a:lnTo>
                        <a:pt x="6" y="214"/>
                      </a:lnTo>
                      <a:lnTo>
                        <a:pt x="7" y="214"/>
                      </a:lnTo>
                      <a:lnTo>
                        <a:pt x="7" y="213"/>
                      </a:lnTo>
                      <a:lnTo>
                        <a:pt x="6" y="213"/>
                      </a:lnTo>
                      <a:lnTo>
                        <a:pt x="6" y="212"/>
                      </a:lnTo>
                      <a:lnTo>
                        <a:pt x="6" y="211"/>
                      </a:lnTo>
                      <a:lnTo>
                        <a:pt x="6" y="210"/>
                      </a:lnTo>
                      <a:lnTo>
                        <a:pt x="6" y="208"/>
                      </a:lnTo>
                      <a:lnTo>
                        <a:pt x="7" y="208"/>
                      </a:lnTo>
                      <a:lnTo>
                        <a:pt x="7" y="207"/>
                      </a:lnTo>
                      <a:lnTo>
                        <a:pt x="8" y="207"/>
                      </a:lnTo>
                      <a:lnTo>
                        <a:pt x="12" y="207"/>
                      </a:lnTo>
                      <a:lnTo>
                        <a:pt x="13" y="207"/>
                      </a:lnTo>
                      <a:lnTo>
                        <a:pt x="14" y="207"/>
                      </a:lnTo>
                      <a:lnTo>
                        <a:pt x="15" y="207"/>
                      </a:lnTo>
                      <a:lnTo>
                        <a:pt x="16" y="207"/>
                      </a:lnTo>
                      <a:lnTo>
                        <a:pt x="16" y="206"/>
                      </a:lnTo>
                      <a:lnTo>
                        <a:pt x="17" y="206"/>
                      </a:lnTo>
                      <a:lnTo>
                        <a:pt x="17" y="207"/>
                      </a:lnTo>
                      <a:lnTo>
                        <a:pt x="19" y="207"/>
                      </a:lnTo>
                      <a:lnTo>
                        <a:pt x="20" y="207"/>
                      </a:lnTo>
                      <a:lnTo>
                        <a:pt x="21" y="207"/>
                      </a:lnTo>
                      <a:lnTo>
                        <a:pt x="22" y="208"/>
                      </a:lnTo>
                      <a:lnTo>
                        <a:pt x="22" y="210"/>
                      </a:lnTo>
                      <a:lnTo>
                        <a:pt x="24" y="210"/>
                      </a:lnTo>
                      <a:lnTo>
                        <a:pt x="26" y="208"/>
                      </a:lnTo>
                      <a:lnTo>
                        <a:pt x="27" y="208"/>
                      </a:lnTo>
                      <a:lnTo>
                        <a:pt x="28" y="208"/>
                      </a:lnTo>
                      <a:lnTo>
                        <a:pt x="30" y="208"/>
                      </a:lnTo>
                      <a:lnTo>
                        <a:pt x="30" y="207"/>
                      </a:lnTo>
                      <a:lnTo>
                        <a:pt x="31" y="207"/>
                      </a:lnTo>
                      <a:lnTo>
                        <a:pt x="35" y="205"/>
                      </a:lnTo>
                      <a:lnTo>
                        <a:pt x="35" y="204"/>
                      </a:lnTo>
                      <a:lnTo>
                        <a:pt x="35" y="203"/>
                      </a:lnTo>
                      <a:lnTo>
                        <a:pt x="36" y="203"/>
                      </a:lnTo>
                      <a:lnTo>
                        <a:pt x="36" y="201"/>
                      </a:lnTo>
                      <a:lnTo>
                        <a:pt x="35" y="192"/>
                      </a:lnTo>
                      <a:lnTo>
                        <a:pt x="35" y="183"/>
                      </a:lnTo>
                      <a:lnTo>
                        <a:pt x="35" y="175"/>
                      </a:lnTo>
                      <a:lnTo>
                        <a:pt x="35" y="172"/>
                      </a:lnTo>
                      <a:lnTo>
                        <a:pt x="35" y="168"/>
                      </a:lnTo>
                      <a:lnTo>
                        <a:pt x="40" y="157"/>
                      </a:lnTo>
                      <a:lnTo>
                        <a:pt x="42" y="155"/>
                      </a:lnTo>
                      <a:lnTo>
                        <a:pt x="42" y="154"/>
                      </a:lnTo>
                      <a:lnTo>
                        <a:pt x="42" y="152"/>
                      </a:lnTo>
                      <a:lnTo>
                        <a:pt x="43" y="151"/>
                      </a:lnTo>
                      <a:lnTo>
                        <a:pt x="43" y="150"/>
                      </a:lnTo>
                      <a:lnTo>
                        <a:pt x="43" y="149"/>
                      </a:lnTo>
                      <a:lnTo>
                        <a:pt x="41" y="142"/>
                      </a:lnTo>
                      <a:lnTo>
                        <a:pt x="41" y="141"/>
                      </a:lnTo>
                      <a:lnTo>
                        <a:pt x="42" y="140"/>
                      </a:lnTo>
                      <a:lnTo>
                        <a:pt x="44" y="135"/>
                      </a:lnTo>
                      <a:lnTo>
                        <a:pt x="45" y="133"/>
                      </a:lnTo>
                      <a:lnTo>
                        <a:pt x="47" y="131"/>
                      </a:lnTo>
                      <a:lnTo>
                        <a:pt x="50" y="129"/>
                      </a:lnTo>
                      <a:lnTo>
                        <a:pt x="51" y="129"/>
                      </a:lnTo>
                      <a:lnTo>
                        <a:pt x="55" y="133"/>
                      </a:lnTo>
                      <a:lnTo>
                        <a:pt x="56" y="134"/>
                      </a:lnTo>
                      <a:lnTo>
                        <a:pt x="57" y="134"/>
                      </a:lnTo>
                      <a:lnTo>
                        <a:pt x="56" y="135"/>
                      </a:lnTo>
                      <a:lnTo>
                        <a:pt x="57" y="136"/>
                      </a:lnTo>
                      <a:lnTo>
                        <a:pt x="57" y="135"/>
                      </a:lnTo>
                      <a:lnTo>
                        <a:pt x="58" y="134"/>
                      </a:lnTo>
                      <a:lnTo>
                        <a:pt x="59" y="134"/>
                      </a:lnTo>
                      <a:lnTo>
                        <a:pt x="59" y="133"/>
                      </a:lnTo>
                      <a:lnTo>
                        <a:pt x="60" y="131"/>
                      </a:lnTo>
                      <a:lnTo>
                        <a:pt x="62" y="130"/>
                      </a:lnTo>
                      <a:lnTo>
                        <a:pt x="63" y="129"/>
                      </a:lnTo>
                      <a:lnTo>
                        <a:pt x="63" y="128"/>
                      </a:lnTo>
                      <a:lnTo>
                        <a:pt x="62" y="127"/>
                      </a:lnTo>
                      <a:lnTo>
                        <a:pt x="64" y="121"/>
                      </a:lnTo>
                      <a:lnTo>
                        <a:pt x="64" y="120"/>
                      </a:lnTo>
                      <a:lnTo>
                        <a:pt x="64" y="119"/>
                      </a:lnTo>
                      <a:lnTo>
                        <a:pt x="63" y="119"/>
                      </a:lnTo>
                      <a:lnTo>
                        <a:pt x="63" y="117"/>
                      </a:lnTo>
                      <a:lnTo>
                        <a:pt x="63" y="116"/>
                      </a:lnTo>
                      <a:lnTo>
                        <a:pt x="66" y="108"/>
                      </a:lnTo>
                      <a:lnTo>
                        <a:pt x="66" y="107"/>
                      </a:lnTo>
                      <a:lnTo>
                        <a:pt x="66" y="105"/>
                      </a:lnTo>
                      <a:lnTo>
                        <a:pt x="66" y="103"/>
                      </a:lnTo>
                      <a:lnTo>
                        <a:pt x="65" y="102"/>
                      </a:lnTo>
                      <a:lnTo>
                        <a:pt x="66" y="101"/>
                      </a:lnTo>
                      <a:lnTo>
                        <a:pt x="66" y="100"/>
                      </a:lnTo>
                      <a:lnTo>
                        <a:pt x="66" y="99"/>
                      </a:lnTo>
                      <a:lnTo>
                        <a:pt x="67" y="99"/>
                      </a:lnTo>
                      <a:lnTo>
                        <a:pt x="69" y="98"/>
                      </a:lnTo>
                      <a:lnTo>
                        <a:pt x="71" y="96"/>
                      </a:lnTo>
                      <a:lnTo>
                        <a:pt x="72" y="95"/>
                      </a:lnTo>
                      <a:lnTo>
                        <a:pt x="72" y="94"/>
                      </a:lnTo>
                      <a:lnTo>
                        <a:pt x="73" y="94"/>
                      </a:lnTo>
                      <a:lnTo>
                        <a:pt x="74" y="93"/>
                      </a:lnTo>
                      <a:lnTo>
                        <a:pt x="74" y="92"/>
                      </a:lnTo>
                      <a:lnTo>
                        <a:pt x="76" y="89"/>
                      </a:lnTo>
                      <a:lnTo>
                        <a:pt x="76" y="88"/>
                      </a:lnTo>
                      <a:lnTo>
                        <a:pt x="77" y="88"/>
                      </a:lnTo>
                      <a:lnTo>
                        <a:pt x="77" y="87"/>
                      </a:lnTo>
                      <a:lnTo>
                        <a:pt x="78" y="87"/>
                      </a:lnTo>
                      <a:lnTo>
                        <a:pt x="78" y="86"/>
                      </a:lnTo>
                      <a:lnTo>
                        <a:pt x="78" y="85"/>
                      </a:lnTo>
                      <a:lnTo>
                        <a:pt x="84" y="74"/>
                      </a:lnTo>
                      <a:lnTo>
                        <a:pt x="85" y="74"/>
                      </a:lnTo>
                      <a:lnTo>
                        <a:pt x="86" y="74"/>
                      </a:lnTo>
                      <a:lnTo>
                        <a:pt x="86" y="73"/>
                      </a:lnTo>
                      <a:lnTo>
                        <a:pt x="86" y="72"/>
                      </a:lnTo>
                      <a:lnTo>
                        <a:pt x="87" y="72"/>
                      </a:lnTo>
                      <a:lnTo>
                        <a:pt x="87" y="71"/>
                      </a:lnTo>
                      <a:lnTo>
                        <a:pt x="98" y="70"/>
                      </a:lnTo>
                      <a:lnTo>
                        <a:pt x="99" y="71"/>
                      </a:lnTo>
                      <a:lnTo>
                        <a:pt x="100" y="71"/>
                      </a:lnTo>
                      <a:lnTo>
                        <a:pt x="100" y="70"/>
                      </a:lnTo>
                      <a:lnTo>
                        <a:pt x="101" y="66"/>
                      </a:lnTo>
                      <a:lnTo>
                        <a:pt x="101" y="65"/>
                      </a:lnTo>
                      <a:lnTo>
                        <a:pt x="100" y="64"/>
                      </a:lnTo>
                      <a:lnTo>
                        <a:pt x="100" y="63"/>
                      </a:lnTo>
                      <a:lnTo>
                        <a:pt x="101" y="61"/>
                      </a:lnTo>
                      <a:lnTo>
                        <a:pt x="101" y="60"/>
                      </a:lnTo>
                      <a:lnTo>
                        <a:pt x="101" y="59"/>
                      </a:lnTo>
                      <a:lnTo>
                        <a:pt x="104" y="49"/>
                      </a:lnTo>
                      <a:lnTo>
                        <a:pt x="108" y="42"/>
                      </a:lnTo>
                      <a:lnTo>
                        <a:pt x="109" y="42"/>
                      </a:lnTo>
                      <a:lnTo>
                        <a:pt x="109" y="39"/>
                      </a:lnTo>
                      <a:lnTo>
                        <a:pt x="111" y="36"/>
                      </a:lnTo>
                      <a:lnTo>
                        <a:pt x="112" y="33"/>
                      </a:lnTo>
                      <a:lnTo>
                        <a:pt x="112" y="32"/>
                      </a:lnTo>
                      <a:lnTo>
                        <a:pt x="111" y="31"/>
                      </a:lnTo>
                      <a:lnTo>
                        <a:pt x="111" y="30"/>
                      </a:lnTo>
                      <a:lnTo>
                        <a:pt x="111" y="29"/>
                      </a:lnTo>
                      <a:lnTo>
                        <a:pt x="114" y="19"/>
                      </a:lnTo>
                      <a:lnTo>
                        <a:pt x="115" y="18"/>
                      </a:lnTo>
                      <a:lnTo>
                        <a:pt x="116" y="18"/>
                      </a:lnTo>
                      <a:lnTo>
                        <a:pt x="117" y="18"/>
                      </a:lnTo>
                      <a:lnTo>
                        <a:pt x="120" y="18"/>
                      </a:lnTo>
                      <a:lnTo>
                        <a:pt x="120" y="17"/>
                      </a:lnTo>
                      <a:lnTo>
                        <a:pt x="121" y="17"/>
                      </a:lnTo>
                      <a:lnTo>
                        <a:pt x="122" y="17"/>
                      </a:lnTo>
                      <a:lnTo>
                        <a:pt x="123" y="17"/>
                      </a:lnTo>
                      <a:lnTo>
                        <a:pt x="126" y="18"/>
                      </a:lnTo>
                      <a:lnTo>
                        <a:pt x="127" y="18"/>
                      </a:lnTo>
                      <a:lnTo>
                        <a:pt x="128" y="19"/>
                      </a:lnTo>
                      <a:lnTo>
                        <a:pt x="129" y="19"/>
                      </a:lnTo>
                      <a:lnTo>
                        <a:pt x="130" y="19"/>
                      </a:lnTo>
                      <a:lnTo>
                        <a:pt x="131" y="18"/>
                      </a:lnTo>
                      <a:lnTo>
                        <a:pt x="131" y="17"/>
                      </a:lnTo>
                      <a:lnTo>
                        <a:pt x="131" y="16"/>
                      </a:lnTo>
                      <a:lnTo>
                        <a:pt x="131" y="15"/>
                      </a:lnTo>
                      <a:lnTo>
                        <a:pt x="133" y="15"/>
                      </a:lnTo>
                      <a:lnTo>
                        <a:pt x="134" y="14"/>
                      </a:lnTo>
                      <a:lnTo>
                        <a:pt x="135" y="14"/>
                      </a:lnTo>
                      <a:lnTo>
                        <a:pt x="137" y="14"/>
                      </a:lnTo>
                      <a:lnTo>
                        <a:pt x="138" y="14"/>
                      </a:lnTo>
                      <a:lnTo>
                        <a:pt x="140" y="15"/>
                      </a:lnTo>
                      <a:lnTo>
                        <a:pt x="141" y="16"/>
                      </a:lnTo>
                      <a:lnTo>
                        <a:pt x="141" y="17"/>
                      </a:lnTo>
                      <a:lnTo>
                        <a:pt x="141" y="18"/>
                      </a:lnTo>
                      <a:lnTo>
                        <a:pt x="142" y="18"/>
                      </a:lnTo>
                      <a:lnTo>
                        <a:pt x="143" y="19"/>
                      </a:lnTo>
                      <a:lnTo>
                        <a:pt x="143" y="21"/>
                      </a:lnTo>
                      <a:lnTo>
                        <a:pt x="143" y="22"/>
                      </a:lnTo>
                      <a:lnTo>
                        <a:pt x="144" y="22"/>
                      </a:lnTo>
                      <a:lnTo>
                        <a:pt x="145" y="23"/>
                      </a:lnTo>
                      <a:lnTo>
                        <a:pt x="145" y="24"/>
                      </a:lnTo>
                      <a:lnTo>
                        <a:pt x="147" y="25"/>
                      </a:lnTo>
                      <a:lnTo>
                        <a:pt x="147" y="24"/>
                      </a:lnTo>
                      <a:lnTo>
                        <a:pt x="148" y="22"/>
                      </a:lnTo>
                      <a:lnTo>
                        <a:pt x="150" y="17"/>
                      </a:lnTo>
                      <a:lnTo>
                        <a:pt x="151" y="12"/>
                      </a:lnTo>
                      <a:lnTo>
                        <a:pt x="154" y="8"/>
                      </a:lnTo>
                      <a:lnTo>
                        <a:pt x="156" y="3"/>
                      </a:lnTo>
                      <a:lnTo>
                        <a:pt x="157" y="0"/>
                      </a:lnTo>
                      <a:lnTo>
                        <a:pt x="158" y="1"/>
                      </a:lnTo>
                      <a:lnTo>
                        <a:pt x="158" y="2"/>
                      </a:lnTo>
                      <a:lnTo>
                        <a:pt x="159" y="2"/>
                      </a:lnTo>
                      <a:lnTo>
                        <a:pt x="159" y="3"/>
                      </a:lnTo>
                      <a:lnTo>
                        <a:pt x="161" y="3"/>
                      </a:lnTo>
                      <a:lnTo>
                        <a:pt x="161" y="4"/>
                      </a:lnTo>
                      <a:lnTo>
                        <a:pt x="164" y="7"/>
                      </a:lnTo>
                      <a:lnTo>
                        <a:pt x="165" y="7"/>
                      </a:lnTo>
                      <a:lnTo>
                        <a:pt x="166" y="5"/>
                      </a:lnTo>
                      <a:lnTo>
                        <a:pt x="168" y="5"/>
                      </a:lnTo>
                      <a:lnTo>
                        <a:pt x="168" y="7"/>
                      </a:lnTo>
                      <a:lnTo>
                        <a:pt x="169" y="7"/>
                      </a:lnTo>
                      <a:lnTo>
                        <a:pt x="169" y="8"/>
                      </a:lnTo>
                      <a:lnTo>
                        <a:pt x="169" y="9"/>
                      </a:lnTo>
                      <a:lnTo>
                        <a:pt x="170" y="9"/>
                      </a:lnTo>
                      <a:lnTo>
                        <a:pt x="170" y="10"/>
                      </a:lnTo>
                      <a:lnTo>
                        <a:pt x="170" y="11"/>
                      </a:lnTo>
                      <a:lnTo>
                        <a:pt x="171" y="11"/>
                      </a:lnTo>
                      <a:lnTo>
                        <a:pt x="171" y="12"/>
                      </a:lnTo>
                      <a:lnTo>
                        <a:pt x="173" y="14"/>
                      </a:lnTo>
                      <a:lnTo>
                        <a:pt x="173" y="15"/>
                      </a:lnTo>
                      <a:lnTo>
                        <a:pt x="175" y="15"/>
                      </a:lnTo>
                      <a:lnTo>
                        <a:pt x="176" y="15"/>
                      </a:lnTo>
                      <a:lnTo>
                        <a:pt x="179" y="15"/>
                      </a:lnTo>
                      <a:lnTo>
                        <a:pt x="180" y="15"/>
                      </a:lnTo>
                      <a:lnTo>
                        <a:pt x="181" y="14"/>
                      </a:lnTo>
                      <a:lnTo>
                        <a:pt x="183" y="14"/>
                      </a:lnTo>
                      <a:lnTo>
                        <a:pt x="184" y="14"/>
                      </a:lnTo>
                      <a:lnTo>
                        <a:pt x="185" y="14"/>
                      </a:lnTo>
                      <a:lnTo>
                        <a:pt x="186" y="12"/>
                      </a:lnTo>
                      <a:lnTo>
                        <a:pt x="188" y="12"/>
                      </a:lnTo>
                      <a:lnTo>
                        <a:pt x="190" y="11"/>
                      </a:lnTo>
                      <a:lnTo>
                        <a:pt x="191" y="10"/>
                      </a:lnTo>
                      <a:lnTo>
                        <a:pt x="192" y="10"/>
                      </a:lnTo>
                      <a:lnTo>
                        <a:pt x="192" y="9"/>
                      </a:lnTo>
                      <a:lnTo>
                        <a:pt x="192" y="8"/>
                      </a:lnTo>
                      <a:lnTo>
                        <a:pt x="193" y="8"/>
                      </a:lnTo>
                      <a:lnTo>
                        <a:pt x="194" y="8"/>
                      </a:lnTo>
                      <a:lnTo>
                        <a:pt x="195" y="8"/>
                      </a:lnTo>
                      <a:lnTo>
                        <a:pt x="197" y="9"/>
                      </a:lnTo>
                      <a:lnTo>
                        <a:pt x="197" y="10"/>
                      </a:lnTo>
                      <a:lnTo>
                        <a:pt x="198" y="10"/>
                      </a:lnTo>
                      <a:lnTo>
                        <a:pt x="198" y="12"/>
                      </a:lnTo>
                      <a:lnTo>
                        <a:pt x="199" y="15"/>
                      </a:lnTo>
                      <a:lnTo>
                        <a:pt x="200" y="15"/>
                      </a:lnTo>
                      <a:lnTo>
                        <a:pt x="200" y="14"/>
                      </a:lnTo>
                      <a:lnTo>
                        <a:pt x="201" y="12"/>
                      </a:lnTo>
                      <a:lnTo>
                        <a:pt x="204" y="12"/>
                      </a:lnTo>
                      <a:lnTo>
                        <a:pt x="207" y="12"/>
                      </a:lnTo>
                      <a:lnTo>
                        <a:pt x="208" y="11"/>
                      </a:lnTo>
                      <a:lnTo>
                        <a:pt x="208" y="10"/>
                      </a:lnTo>
                      <a:lnTo>
                        <a:pt x="209" y="10"/>
                      </a:lnTo>
                      <a:lnTo>
                        <a:pt x="211" y="11"/>
                      </a:lnTo>
                      <a:lnTo>
                        <a:pt x="212" y="12"/>
                      </a:lnTo>
                      <a:lnTo>
                        <a:pt x="213" y="12"/>
                      </a:lnTo>
                      <a:lnTo>
                        <a:pt x="214" y="12"/>
                      </a:lnTo>
                      <a:lnTo>
                        <a:pt x="215" y="12"/>
                      </a:lnTo>
                      <a:lnTo>
                        <a:pt x="216" y="12"/>
                      </a:lnTo>
                      <a:lnTo>
                        <a:pt x="218" y="12"/>
                      </a:lnTo>
                      <a:lnTo>
                        <a:pt x="219" y="14"/>
                      </a:lnTo>
                      <a:lnTo>
                        <a:pt x="220" y="15"/>
                      </a:lnTo>
                      <a:lnTo>
                        <a:pt x="221" y="15"/>
                      </a:lnTo>
                      <a:lnTo>
                        <a:pt x="222" y="15"/>
                      </a:lnTo>
                      <a:lnTo>
                        <a:pt x="223" y="14"/>
                      </a:lnTo>
                      <a:lnTo>
                        <a:pt x="225" y="14"/>
                      </a:lnTo>
                      <a:lnTo>
                        <a:pt x="226" y="14"/>
                      </a:lnTo>
                      <a:lnTo>
                        <a:pt x="227" y="14"/>
                      </a:lnTo>
                      <a:lnTo>
                        <a:pt x="228" y="14"/>
                      </a:lnTo>
                      <a:lnTo>
                        <a:pt x="230" y="15"/>
                      </a:lnTo>
                      <a:lnTo>
                        <a:pt x="232" y="15"/>
                      </a:lnTo>
                      <a:lnTo>
                        <a:pt x="233" y="16"/>
                      </a:lnTo>
                      <a:lnTo>
                        <a:pt x="235" y="18"/>
                      </a:lnTo>
                      <a:lnTo>
                        <a:pt x="237" y="19"/>
                      </a:lnTo>
                      <a:lnTo>
                        <a:pt x="240" y="21"/>
                      </a:lnTo>
                      <a:lnTo>
                        <a:pt x="243" y="23"/>
                      </a:lnTo>
                      <a:lnTo>
                        <a:pt x="247" y="23"/>
                      </a:lnTo>
                      <a:lnTo>
                        <a:pt x="249" y="24"/>
                      </a:lnTo>
                      <a:lnTo>
                        <a:pt x="250" y="25"/>
                      </a:lnTo>
                      <a:lnTo>
                        <a:pt x="254" y="30"/>
                      </a:lnTo>
                      <a:lnTo>
                        <a:pt x="257" y="33"/>
                      </a:lnTo>
                      <a:lnTo>
                        <a:pt x="259" y="38"/>
                      </a:lnTo>
                      <a:lnTo>
                        <a:pt x="262" y="42"/>
                      </a:lnTo>
                      <a:lnTo>
                        <a:pt x="263" y="43"/>
                      </a:lnTo>
                      <a:lnTo>
                        <a:pt x="268" y="45"/>
                      </a:lnTo>
                      <a:lnTo>
                        <a:pt x="272" y="49"/>
                      </a:lnTo>
                      <a:lnTo>
                        <a:pt x="276" y="52"/>
                      </a:lnTo>
                      <a:lnTo>
                        <a:pt x="278" y="53"/>
                      </a:lnTo>
                      <a:lnTo>
                        <a:pt x="279" y="56"/>
                      </a:lnTo>
                      <a:lnTo>
                        <a:pt x="280" y="57"/>
                      </a:lnTo>
                      <a:lnTo>
                        <a:pt x="282" y="58"/>
                      </a:lnTo>
                      <a:lnTo>
                        <a:pt x="284" y="64"/>
                      </a:lnTo>
                      <a:lnTo>
                        <a:pt x="286" y="66"/>
                      </a:lnTo>
                      <a:lnTo>
                        <a:pt x="289" y="67"/>
                      </a:lnTo>
                      <a:lnTo>
                        <a:pt x="290" y="68"/>
                      </a:lnTo>
                      <a:lnTo>
                        <a:pt x="292" y="70"/>
                      </a:lnTo>
                      <a:lnTo>
                        <a:pt x="293" y="71"/>
                      </a:lnTo>
                      <a:lnTo>
                        <a:pt x="296" y="74"/>
                      </a:lnTo>
                      <a:lnTo>
                        <a:pt x="298" y="78"/>
                      </a:lnTo>
                      <a:lnTo>
                        <a:pt x="299" y="7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 89"/>
                <p:cNvSpPr>
                  <a:spLocks noEditPoints="1"/>
                </p:cNvSpPr>
                <p:nvPr/>
              </p:nvSpPr>
              <p:spPr bwMode="auto">
                <a:xfrm>
                  <a:off x="5595328" y="4026674"/>
                  <a:ext cx="290513" cy="314322"/>
                </a:xfrm>
                <a:custGeom>
                  <a:avLst/>
                  <a:gdLst>
                    <a:gd name="T0" fmla="*/ 11 w 183"/>
                    <a:gd name="T1" fmla="*/ 97 h 198"/>
                    <a:gd name="T2" fmla="*/ 111 w 183"/>
                    <a:gd name="T3" fmla="*/ 1 h 198"/>
                    <a:gd name="T4" fmla="*/ 130 w 183"/>
                    <a:gd name="T5" fmla="*/ 2 h 198"/>
                    <a:gd name="T6" fmla="*/ 144 w 183"/>
                    <a:gd name="T7" fmla="*/ 2 h 198"/>
                    <a:gd name="T8" fmla="*/ 142 w 183"/>
                    <a:gd name="T9" fmla="*/ 14 h 198"/>
                    <a:gd name="T10" fmla="*/ 143 w 183"/>
                    <a:gd name="T11" fmla="*/ 28 h 198"/>
                    <a:gd name="T12" fmla="*/ 145 w 183"/>
                    <a:gd name="T13" fmla="*/ 35 h 198"/>
                    <a:gd name="T14" fmla="*/ 159 w 183"/>
                    <a:gd name="T15" fmla="*/ 30 h 198"/>
                    <a:gd name="T16" fmla="*/ 175 w 183"/>
                    <a:gd name="T17" fmla="*/ 32 h 198"/>
                    <a:gd name="T18" fmla="*/ 182 w 183"/>
                    <a:gd name="T19" fmla="*/ 46 h 198"/>
                    <a:gd name="T20" fmla="*/ 170 w 183"/>
                    <a:gd name="T21" fmla="*/ 58 h 198"/>
                    <a:gd name="T22" fmla="*/ 165 w 183"/>
                    <a:gd name="T23" fmla="*/ 74 h 198"/>
                    <a:gd name="T24" fmla="*/ 171 w 183"/>
                    <a:gd name="T25" fmla="*/ 82 h 198"/>
                    <a:gd name="T26" fmla="*/ 182 w 183"/>
                    <a:gd name="T27" fmla="*/ 90 h 198"/>
                    <a:gd name="T28" fmla="*/ 181 w 183"/>
                    <a:gd name="T29" fmla="*/ 109 h 198"/>
                    <a:gd name="T30" fmla="*/ 182 w 183"/>
                    <a:gd name="T31" fmla="*/ 119 h 198"/>
                    <a:gd name="T32" fmla="*/ 181 w 183"/>
                    <a:gd name="T33" fmla="*/ 132 h 198"/>
                    <a:gd name="T34" fmla="*/ 173 w 183"/>
                    <a:gd name="T35" fmla="*/ 144 h 198"/>
                    <a:gd name="T36" fmla="*/ 166 w 183"/>
                    <a:gd name="T37" fmla="*/ 152 h 198"/>
                    <a:gd name="T38" fmla="*/ 161 w 183"/>
                    <a:gd name="T39" fmla="*/ 140 h 198"/>
                    <a:gd name="T40" fmla="*/ 150 w 183"/>
                    <a:gd name="T41" fmla="*/ 149 h 198"/>
                    <a:gd name="T42" fmla="*/ 136 w 183"/>
                    <a:gd name="T43" fmla="*/ 145 h 198"/>
                    <a:gd name="T44" fmla="*/ 131 w 183"/>
                    <a:gd name="T45" fmla="*/ 135 h 198"/>
                    <a:gd name="T46" fmla="*/ 118 w 183"/>
                    <a:gd name="T47" fmla="*/ 133 h 198"/>
                    <a:gd name="T48" fmla="*/ 104 w 183"/>
                    <a:gd name="T49" fmla="*/ 148 h 198"/>
                    <a:gd name="T50" fmla="*/ 92 w 183"/>
                    <a:gd name="T51" fmla="*/ 149 h 198"/>
                    <a:gd name="T52" fmla="*/ 93 w 183"/>
                    <a:gd name="T53" fmla="*/ 163 h 198"/>
                    <a:gd name="T54" fmla="*/ 97 w 183"/>
                    <a:gd name="T55" fmla="*/ 175 h 198"/>
                    <a:gd name="T56" fmla="*/ 102 w 183"/>
                    <a:gd name="T57" fmla="*/ 189 h 198"/>
                    <a:gd name="T58" fmla="*/ 85 w 183"/>
                    <a:gd name="T59" fmla="*/ 188 h 198"/>
                    <a:gd name="T60" fmla="*/ 73 w 183"/>
                    <a:gd name="T61" fmla="*/ 190 h 198"/>
                    <a:gd name="T62" fmla="*/ 57 w 183"/>
                    <a:gd name="T63" fmla="*/ 174 h 198"/>
                    <a:gd name="T64" fmla="*/ 36 w 183"/>
                    <a:gd name="T65" fmla="*/ 153 h 198"/>
                    <a:gd name="T66" fmla="*/ 42 w 183"/>
                    <a:gd name="T67" fmla="*/ 156 h 198"/>
                    <a:gd name="T68" fmla="*/ 44 w 183"/>
                    <a:gd name="T69" fmla="*/ 155 h 198"/>
                    <a:gd name="T70" fmla="*/ 37 w 183"/>
                    <a:gd name="T71" fmla="*/ 151 h 198"/>
                    <a:gd name="T72" fmla="*/ 29 w 183"/>
                    <a:gd name="T73" fmla="*/ 148 h 198"/>
                    <a:gd name="T74" fmla="*/ 19 w 183"/>
                    <a:gd name="T75" fmla="*/ 133 h 198"/>
                    <a:gd name="T76" fmla="*/ 25 w 183"/>
                    <a:gd name="T77" fmla="*/ 137 h 198"/>
                    <a:gd name="T78" fmla="*/ 24 w 183"/>
                    <a:gd name="T79" fmla="*/ 134 h 198"/>
                    <a:gd name="T80" fmla="*/ 18 w 183"/>
                    <a:gd name="T81" fmla="*/ 130 h 198"/>
                    <a:gd name="T82" fmla="*/ 10 w 183"/>
                    <a:gd name="T83" fmla="*/ 114 h 198"/>
                    <a:gd name="T84" fmla="*/ 18 w 183"/>
                    <a:gd name="T85" fmla="*/ 127 h 198"/>
                    <a:gd name="T86" fmla="*/ 26 w 183"/>
                    <a:gd name="T87" fmla="*/ 125 h 198"/>
                    <a:gd name="T88" fmla="*/ 18 w 183"/>
                    <a:gd name="T89" fmla="*/ 120 h 198"/>
                    <a:gd name="T90" fmla="*/ 18 w 183"/>
                    <a:gd name="T91" fmla="*/ 118 h 198"/>
                    <a:gd name="T92" fmla="*/ 11 w 183"/>
                    <a:gd name="T93" fmla="*/ 112 h 198"/>
                    <a:gd name="T94" fmla="*/ 7 w 183"/>
                    <a:gd name="T95" fmla="*/ 105 h 198"/>
                    <a:gd name="T96" fmla="*/ 1 w 183"/>
                    <a:gd name="T97" fmla="*/ 92 h 198"/>
                    <a:gd name="T98" fmla="*/ 8 w 183"/>
                    <a:gd name="T99" fmla="*/ 96 h 198"/>
                    <a:gd name="T100" fmla="*/ 14 w 183"/>
                    <a:gd name="T101" fmla="*/ 95 h 198"/>
                    <a:gd name="T102" fmla="*/ 21 w 183"/>
                    <a:gd name="T103" fmla="*/ 74 h 198"/>
                    <a:gd name="T104" fmla="*/ 22 w 183"/>
                    <a:gd name="T105" fmla="*/ 69 h 198"/>
                    <a:gd name="T106" fmla="*/ 30 w 183"/>
                    <a:gd name="T107" fmla="*/ 70 h 198"/>
                    <a:gd name="T108" fmla="*/ 38 w 183"/>
                    <a:gd name="T109" fmla="*/ 68 h 198"/>
                    <a:gd name="T110" fmla="*/ 31 w 183"/>
                    <a:gd name="T111" fmla="*/ 67 h 198"/>
                    <a:gd name="T112" fmla="*/ 19 w 183"/>
                    <a:gd name="T113" fmla="*/ 55 h 198"/>
                    <a:gd name="T114" fmla="*/ 25 w 183"/>
                    <a:gd name="T115" fmla="*/ 55 h 198"/>
                    <a:gd name="T116" fmla="*/ 30 w 183"/>
                    <a:gd name="T117" fmla="*/ 56 h 198"/>
                    <a:gd name="T118" fmla="*/ 31 w 183"/>
                    <a:gd name="T119" fmla="*/ 41 h 198"/>
                    <a:gd name="T120" fmla="*/ 45 w 183"/>
                    <a:gd name="T121" fmla="*/ 42 h 198"/>
                    <a:gd name="T122" fmla="*/ 82 w 183"/>
                    <a:gd name="T123" fmla="*/ 5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83" h="198">
                      <a:moveTo>
                        <a:pt x="10" y="98"/>
                      </a:moveTo>
                      <a:lnTo>
                        <a:pt x="9" y="98"/>
                      </a:lnTo>
                      <a:lnTo>
                        <a:pt x="9" y="97"/>
                      </a:lnTo>
                      <a:lnTo>
                        <a:pt x="9" y="96"/>
                      </a:lnTo>
                      <a:lnTo>
                        <a:pt x="8" y="96"/>
                      </a:lnTo>
                      <a:lnTo>
                        <a:pt x="8" y="95"/>
                      </a:lnTo>
                      <a:lnTo>
                        <a:pt x="9" y="95"/>
                      </a:lnTo>
                      <a:lnTo>
                        <a:pt x="9" y="93"/>
                      </a:lnTo>
                      <a:lnTo>
                        <a:pt x="10" y="93"/>
                      </a:lnTo>
                      <a:lnTo>
                        <a:pt x="10" y="95"/>
                      </a:lnTo>
                      <a:lnTo>
                        <a:pt x="11" y="95"/>
                      </a:lnTo>
                      <a:lnTo>
                        <a:pt x="11" y="96"/>
                      </a:lnTo>
                      <a:lnTo>
                        <a:pt x="11" y="97"/>
                      </a:lnTo>
                      <a:lnTo>
                        <a:pt x="11" y="98"/>
                      </a:lnTo>
                      <a:lnTo>
                        <a:pt x="10" y="98"/>
                      </a:lnTo>
                      <a:close/>
                      <a:moveTo>
                        <a:pt x="96" y="1"/>
                      </a:moveTo>
                      <a:lnTo>
                        <a:pt x="96" y="2"/>
                      </a:lnTo>
                      <a:lnTo>
                        <a:pt x="97" y="1"/>
                      </a:lnTo>
                      <a:lnTo>
                        <a:pt x="101" y="1"/>
                      </a:lnTo>
                      <a:lnTo>
                        <a:pt x="103" y="1"/>
                      </a:lnTo>
                      <a:lnTo>
                        <a:pt x="106" y="1"/>
                      </a:lnTo>
                      <a:lnTo>
                        <a:pt x="107" y="1"/>
                      </a:lnTo>
                      <a:lnTo>
                        <a:pt x="108" y="1"/>
                      </a:lnTo>
                      <a:lnTo>
                        <a:pt x="109" y="1"/>
                      </a:lnTo>
                      <a:lnTo>
                        <a:pt x="110" y="1"/>
                      </a:lnTo>
                      <a:lnTo>
                        <a:pt x="111" y="1"/>
                      </a:lnTo>
                      <a:lnTo>
                        <a:pt x="113" y="1"/>
                      </a:lnTo>
                      <a:lnTo>
                        <a:pt x="114" y="1"/>
                      </a:lnTo>
                      <a:lnTo>
                        <a:pt x="115" y="1"/>
                      </a:lnTo>
                      <a:lnTo>
                        <a:pt x="116" y="1"/>
                      </a:lnTo>
                      <a:lnTo>
                        <a:pt x="118" y="1"/>
                      </a:lnTo>
                      <a:lnTo>
                        <a:pt x="119" y="1"/>
                      </a:lnTo>
                      <a:lnTo>
                        <a:pt x="121" y="1"/>
                      </a:lnTo>
                      <a:lnTo>
                        <a:pt x="122" y="2"/>
                      </a:lnTo>
                      <a:lnTo>
                        <a:pt x="122" y="1"/>
                      </a:lnTo>
                      <a:lnTo>
                        <a:pt x="123" y="2"/>
                      </a:lnTo>
                      <a:lnTo>
                        <a:pt x="128" y="4"/>
                      </a:lnTo>
                      <a:lnTo>
                        <a:pt x="129" y="2"/>
                      </a:lnTo>
                      <a:lnTo>
                        <a:pt x="130" y="2"/>
                      </a:lnTo>
                      <a:lnTo>
                        <a:pt x="131" y="2"/>
                      </a:lnTo>
                      <a:lnTo>
                        <a:pt x="132" y="2"/>
                      </a:lnTo>
                      <a:lnTo>
                        <a:pt x="133" y="2"/>
                      </a:lnTo>
                      <a:lnTo>
                        <a:pt x="135" y="2"/>
                      </a:lnTo>
                      <a:lnTo>
                        <a:pt x="136" y="2"/>
                      </a:lnTo>
                      <a:lnTo>
                        <a:pt x="137" y="2"/>
                      </a:lnTo>
                      <a:lnTo>
                        <a:pt x="138" y="2"/>
                      </a:lnTo>
                      <a:lnTo>
                        <a:pt x="139" y="2"/>
                      </a:lnTo>
                      <a:lnTo>
                        <a:pt x="139" y="1"/>
                      </a:lnTo>
                      <a:lnTo>
                        <a:pt x="140" y="1"/>
                      </a:lnTo>
                      <a:lnTo>
                        <a:pt x="142" y="1"/>
                      </a:lnTo>
                      <a:lnTo>
                        <a:pt x="143" y="2"/>
                      </a:lnTo>
                      <a:lnTo>
                        <a:pt x="144" y="2"/>
                      </a:lnTo>
                      <a:lnTo>
                        <a:pt x="145" y="2"/>
                      </a:lnTo>
                      <a:lnTo>
                        <a:pt x="145" y="4"/>
                      </a:lnTo>
                      <a:lnTo>
                        <a:pt x="145" y="5"/>
                      </a:lnTo>
                      <a:lnTo>
                        <a:pt x="145" y="7"/>
                      </a:lnTo>
                      <a:lnTo>
                        <a:pt x="145" y="8"/>
                      </a:lnTo>
                      <a:lnTo>
                        <a:pt x="145" y="9"/>
                      </a:lnTo>
                      <a:lnTo>
                        <a:pt x="144" y="9"/>
                      </a:lnTo>
                      <a:lnTo>
                        <a:pt x="143" y="11"/>
                      </a:lnTo>
                      <a:lnTo>
                        <a:pt x="143" y="12"/>
                      </a:lnTo>
                      <a:lnTo>
                        <a:pt x="142" y="12"/>
                      </a:lnTo>
                      <a:lnTo>
                        <a:pt x="142" y="13"/>
                      </a:lnTo>
                      <a:lnTo>
                        <a:pt x="140" y="14"/>
                      </a:lnTo>
                      <a:lnTo>
                        <a:pt x="142" y="14"/>
                      </a:lnTo>
                      <a:lnTo>
                        <a:pt x="142" y="15"/>
                      </a:lnTo>
                      <a:lnTo>
                        <a:pt x="142" y="16"/>
                      </a:lnTo>
                      <a:lnTo>
                        <a:pt x="142" y="18"/>
                      </a:lnTo>
                      <a:lnTo>
                        <a:pt x="140" y="18"/>
                      </a:lnTo>
                      <a:lnTo>
                        <a:pt x="140" y="19"/>
                      </a:lnTo>
                      <a:lnTo>
                        <a:pt x="140" y="20"/>
                      </a:lnTo>
                      <a:lnTo>
                        <a:pt x="140" y="22"/>
                      </a:lnTo>
                      <a:lnTo>
                        <a:pt x="140" y="23"/>
                      </a:lnTo>
                      <a:lnTo>
                        <a:pt x="140" y="25"/>
                      </a:lnTo>
                      <a:lnTo>
                        <a:pt x="142" y="25"/>
                      </a:lnTo>
                      <a:lnTo>
                        <a:pt x="142" y="26"/>
                      </a:lnTo>
                      <a:lnTo>
                        <a:pt x="143" y="27"/>
                      </a:lnTo>
                      <a:lnTo>
                        <a:pt x="143" y="28"/>
                      </a:lnTo>
                      <a:lnTo>
                        <a:pt x="144" y="28"/>
                      </a:lnTo>
                      <a:lnTo>
                        <a:pt x="144" y="29"/>
                      </a:lnTo>
                      <a:lnTo>
                        <a:pt x="144" y="30"/>
                      </a:lnTo>
                      <a:lnTo>
                        <a:pt x="144" y="32"/>
                      </a:lnTo>
                      <a:lnTo>
                        <a:pt x="143" y="33"/>
                      </a:lnTo>
                      <a:lnTo>
                        <a:pt x="142" y="33"/>
                      </a:lnTo>
                      <a:lnTo>
                        <a:pt x="142" y="34"/>
                      </a:lnTo>
                      <a:lnTo>
                        <a:pt x="140" y="34"/>
                      </a:lnTo>
                      <a:lnTo>
                        <a:pt x="142" y="34"/>
                      </a:lnTo>
                      <a:lnTo>
                        <a:pt x="142" y="35"/>
                      </a:lnTo>
                      <a:lnTo>
                        <a:pt x="143" y="35"/>
                      </a:lnTo>
                      <a:lnTo>
                        <a:pt x="144" y="35"/>
                      </a:lnTo>
                      <a:lnTo>
                        <a:pt x="145" y="35"/>
                      </a:lnTo>
                      <a:lnTo>
                        <a:pt x="146" y="34"/>
                      </a:lnTo>
                      <a:lnTo>
                        <a:pt x="147" y="33"/>
                      </a:lnTo>
                      <a:lnTo>
                        <a:pt x="149" y="33"/>
                      </a:lnTo>
                      <a:lnTo>
                        <a:pt x="150" y="33"/>
                      </a:lnTo>
                      <a:lnTo>
                        <a:pt x="151" y="33"/>
                      </a:lnTo>
                      <a:lnTo>
                        <a:pt x="152" y="33"/>
                      </a:lnTo>
                      <a:lnTo>
                        <a:pt x="153" y="33"/>
                      </a:lnTo>
                      <a:lnTo>
                        <a:pt x="154" y="32"/>
                      </a:lnTo>
                      <a:lnTo>
                        <a:pt x="156" y="32"/>
                      </a:lnTo>
                      <a:lnTo>
                        <a:pt x="156" y="30"/>
                      </a:lnTo>
                      <a:lnTo>
                        <a:pt x="157" y="30"/>
                      </a:lnTo>
                      <a:lnTo>
                        <a:pt x="158" y="30"/>
                      </a:lnTo>
                      <a:lnTo>
                        <a:pt x="159" y="30"/>
                      </a:lnTo>
                      <a:lnTo>
                        <a:pt x="160" y="30"/>
                      </a:lnTo>
                      <a:lnTo>
                        <a:pt x="160" y="29"/>
                      </a:lnTo>
                      <a:lnTo>
                        <a:pt x="160" y="28"/>
                      </a:lnTo>
                      <a:lnTo>
                        <a:pt x="161" y="28"/>
                      </a:lnTo>
                      <a:lnTo>
                        <a:pt x="167" y="29"/>
                      </a:lnTo>
                      <a:lnTo>
                        <a:pt x="168" y="29"/>
                      </a:lnTo>
                      <a:lnTo>
                        <a:pt x="170" y="30"/>
                      </a:lnTo>
                      <a:lnTo>
                        <a:pt x="171" y="29"/>
                      </a:lnTo>
                      <a:lnTo>
                        <a:pt x="172" y="29"/>
                      </a:lnTo>
                      <a:lnTo>
                        <a:pt x="173" y="29"/>
                      </a:lnTo>
                      <a:lnTo>
                        <a:pt x="174" y="30"/>
                      </a:lnTo>
                      <a:lnTo>
                        <a:pt x="175" y="30"/>
                      </a:lnTo>
                      <a:lnTo>
                        <a:pt x="175" y="32"/>
                      </a:lnTo>
                      <a:lnTo>
                        <a:pt x="177" y="34"/>
                      </a:lnTo>
                      <a:lnTo>
                        <a:pt x="177" y="35"/>
                      </a:lnTo>
                      <a:lnTo>
                        <a:pt x="177" y="37"/>
                      </a:lnTo>
                      <a:lnTo>
                        <a:pt x="178" y="39"/>
                      </a:lnTo>
                      <a:lnTo>
                        <a:pt x="179" y="39"/>
                      </a:lnTo>
                      <a:lnTo>
                        <a:pt x="179" y="40"/>
                      </a:lnTo>
                      <a:lnTo>
                        <a:pt x="180" y="41"/>
                      </a:lnTo>
                      <a:lnTo>
                        <a:pt x="180" y="42"/>
                      </a:lnTo>
                      <a:lnTo>
                        <a:pt x="180" y="43"/>
                      </a:lnTo>
                      <a:lnTo>
                        <a:pt x="181" y="43"/>
                      </a:lnTo>
                      <a:lnTo>
                        <a:pt x="181" y="44"/>
                      </a:lnTo>
                      <a:lnTo>
                        <a:pt x="182" y="44"/>
                      </a:lnTo>
                      <a:lnTo>
                        <a:pt x="182" y="46"/>
                      </a:lnTo>
                      <a:lnTo>
                        <a:pt x="181" y="46"/>
                      </a:lnTo>
                      <a:lnTo>
                        <a:pt x="182" y="48"/>
                      </a:lnTo>
                      <a:lnTo>
                        <a:pt x="181" y="49"/>
                      </a:lnTo>
                      <a:lnTo>
                        <a:pt x="179" y="50"/>
                      </a:lnTo>
                      <a:lnTo>
                        <a:pt x="179" y="51"/>
                      </a:lnTo>
                      <a:lnTo>
                        <a:pt x="179" y="53"/>
                      </a:lnTo>
                      <a:lnTo>
                        <a:pt x="178" y="54"/>
                      </a:lnTo>
                      <a:lnTo>
                        <a:pt x="175" y="56"/>
                      </a:lnTo>
                      <a:lnTo>
                        <a:pt x="173" y="56"/>
                      </a:lnTo>
                      <a:lnTo>
                        <a:pt x="172" y="56"/>
                      </a:lnTo>
                      <a:lnTo>
                        <a:pt x="171" y="56"/>
                      </a:lnTo>
                      <a:lnTo>
                        <a:pt x="170" y="57"/>
                      </a:lnTo>
                      <a:lnTo>
                        <a:pt x="170" y="58"/>
                      </a:lnTo>
                      <a:lnTo>
                        <a:pt x="170" y="60"/>
                      </a:lnTo>
                      <a:lnTo>
                        <a:pt x="170" y="61"/>
                      </a:lnTo>
                      <a:lnTo>
                        <a:pt x="167" y="62"/>
                      </a:lnTo>
                      <a:lnTo>
                        <a:pt x="166" y="62"/>
                      </a:lnTo>
                      <a:lnTo>
                        <a:pt x="165" y="65"/>
                      </a:lnTo>
                      <a:lnTo>
                        <a:pt x="164" y="67"/>
                      </a:lnTo>
                      <a:lnTo>
                        <a:pt x="164" y="68"/>
                      </a:lnTo>
                      <a:lnTo>
                        <a:pt x="164" y="69"/>
                      </a:lnTo>
                      <a:lnTo>
                        <a:pt x="165" y="70"/>
                      </a:lnTo>
                      <a:lnTo>
                        <a:pt x="165" y="72"/>
                      </a:lnTo>
                      <a:lnTo>
                        <a:pt x="166" y="72"/>
                      </a:lnTo>
                      <a:lnTo>
                        <a:pt x="166" y="74"/>
                      </a:lnTo>
                      <a:lnTo>
                        <a:pt x="165" y="74"/>
                      </a:lnTo>
                      <a:lnTo>
                        <a:pt x="165" y="75"/>
                      </a:lnTo>
                      <a:lnTo>
                        <a:pt x="165" y="76"/>
                      </a:lnTo>
                      <a:lnTo>
                        <a:pt x="163" y="78"/>
                      </a:lnTo>
                      <a:lnTo>
                        <a:pt x="163" y="79"/>
                      </a:lnTo>
                      <a:lnTo>
                        <a:pt x="164" y="82"/>
                      </a:lnTo>
                      <a:lnTo>
                        <a:pt x="165" y="82"/>
                      </a:lnTo>
                      <a:lnTo>
                        <a:pt x="165" y="81"/>
                      </a:lnTo>
                      <a:lnTo>
                        <a:pt x="166" y="81"/>
                      </a:lnTo>
                      <a:lnTo>
                        <a:pt x="167" y="81"/>
                      </a:lnTo>
                      <a:lnTo>
                        <a:pt x="167" y="82"/>
                      </a:lnTo>
                      <a:lnTo>
                        <a:pt x="168" y="82"/>
                      </a:lnTo>
                      <a:lnTo>
                        <a:pt x="170" y="82"/>
                      </a:lnTo>
                      <a:lnTo>
                        <a:pt x="171" y="82"/>
                      </a:lnTo>
                      <a:lnTo>
                        <a:pt x="172" y="83"/>
                      </a:lnTo>
                      <a:lnTo>
                        <a:pt x="172" y="84"/>
                      </a:lnTo>
                      <a:lnTo>
                        <a:pt x="173" y="85"/>
                      </a:lnTo>
                      <a:lnTo>
                        <a:pt x="173" y="86"/>
                      </a:lnTo>
                      <a:lnTo>
                        <a:pt x="173" y="88"/>
                      </a:lnTo>
                      <a:lnTo>
                        <a:pt x="174" y="88"/>
                      </a:lnTo>
                      <a:lnTo>
                        <a:pt x="175" y="88"/>
                      </a:lnTo>
                      <a:lnTo>
                        <a:pt x="177" y="88"/>
                      </a:lnTo>
                      <a:lnTo>
                        <a:pt x="178" y="88"/>
                      </a:lnTo>
                      <a:lnTo>
                        <a:pt x="179" y="88"/>
                      </a:lnTo>
                      <a:lnTo>
                        <a:pt x="180" y="89"/>
                      </a:lnTo>
                      <a:lnTo>
                        <a:pt x="181" y="90"/>
                      </a:lnTo>
                      <a:lnTo>
                        <a:pt x="182" y="90"/>
                      </a:lnTo>
                      <a:lnTo>
                        <a:pt x="182" y="91"/>
                      </a:lnTo>
                      <a:lnTo>
                        <a:pt x="183" y="92"/>
                      </a:lnTo>
                      <a:lnTo>
                        <a:pt x="183" y="93"/>
                      </a:lnTo>
                      <a:lnTo>
                        <a:pt x="183" y="95"/>
                      </a:lnTo>
                      <a:lnTo>
                        <a:pt x="182" y="97"/>
                      </a:lnTo>
                      <a:lnTo>
                        <a:pt x="182" y="98"/>
                      </a:lnTo>
                      <a:lnTo>
                        <a:pt x="182" y="99"/>
                      </a:lnTo>
                      <a:lnTo>
                        <a:pt x="182" y="100"/>
                      </a:lnTo>
                      <a:lnTo>
                        <a:pt x="181" y="102"/>
                      </a:lnTo>
                      <a:lnTo>
                        <a:pt x="181" y="103"/>
                      </a:lnTo>
                      <a:lnTo>
                        <a:pt x="181" y="104"/>
                      </a:lnTo>
                      <a:lnTo>
                        <a:pt x="180" y="105"/>
                      </a:lnTo>
                      <a:lnTo>
                        <a:pt x="181" y="109"/>
                      </a:lnTo>
                      <a:lnTo>
                        <a:pt x="182" y="109"/>
                      </a:lnTo>
                      <a:lnTo>
                        <a:pt x="181" y="110"/>
                      </a:lnTo>
                      <a:lnTo>
                        <a:pt x="182" y="111"/>
                      </a:lnTo>
                      <a:lnTo>
                        <a:pt x="182" y="112"/>
                      </a:lnTo>
                      <a:lnTo>
                        <a:pt x="182" y="113"/>
                      </a:lnTo>
                      <a:lnTo>
                        <a:pt x="182" y="114"/>
                      </a:lnTo>
                      <a:lnTo>
                        <a:pt x="181" y="114"/>
                      </a:lnTo>
                      <a:lnTo>
                        <a:pt x="181" y="116"/>
                      </a:lnTo>
                      <a:lnTo>
                        <a:pt x="182" y="117"/>
                      </a:lnTo>
                      <a:lnTo>
                        <a:pt x="183" y="117"/>
                      </a:lnTo>
                      <a:lnTo>
                        <a:pt x="183" y="118"/>
                      </a:lnTo>
                      <a:lnTo>
                        <a:pt x="182" y="118"/>
                      </a:lnTo>
                      <a:lnTo>
                        <a:pt x="182" y="119"/>
                      </a:lnTo>
                      <a:lnTo>
                        <a:pt x="182" y="120"/>
                      </a:lnTo>
                      <a:lnTo>
                        <a:pt x="182" y="121"/>
                      </a:lnTo>
                      <a:lnTo>
                        <a:pt x="182" y="123"/>
                      </a:lnTo>
                      <a:lnTo>
                        <a:pt x="181" y="123"/>
                      </a:lnTo>
                      <a:lnTo>
                        <a:pt x="181" y="124"/>
                      </a:lnTo>
                      <a:lnTo>
                        <a:pt x="180" y="124"/>
                      </a:lnTo>
                      <a:lnTo>
                        <a:pt x="180" y="125"/>
                      </a:lnTo>
                      <a:lnTo>
                        <a:pt x="181" y="126"/>
                      </a:lnTo>
                      <a:lnTo>
                        <a:pt x="182" y="126"/>
                      </a:lnTo>
                      <a:lnTo>
                        <a:pt x="181" y="127"/>
                      </a:lnTo>
                      <a:lnTo>
                        <a:pt x="181" y="128"/>
                      </a:lnTo>
                      <a:lnTo>
                        <a:pt x="181" y="131"/>
                      </a:lnTo>
                      <a:lnTo>
                        <a:pt x="181" y="132"/>
                      </a:lnTo>
                      <a:lnTo>
                        <a:pt x="181" y="133"/>
                      </a:lnTo>
                      <a:lnTo>
                        <a:pt x="180" y="134"/>
                      </a:lnTo>
                      <a:lnTo>
                        <a:pt x="177" y="135"/>
                      </a:lnTo>
                      <a:lnTo>
                        <a:pt x="175" y="135"/>
                      </a:lnTo>
                      <a:lnTo>
                        <a:pt x="175" y="137"/>
                      </a:lnTo>
                      <a:lnTo>
                        <a:pt x="177" y="138"/>
                      </a:lnTo>
                      <a:lnTo>
                        <a:pt x="175" y="139"/>
                      </a:lnTo>
                      <a:lnTo>
                        <a:pt x="175" y="140"/>
                      </a:lnTo>
                      <a:lnTo>
                        <a:pt x="175" y="141"/>
                      </a:lnTo>
                      <a:lnTo>
                        <a:pt x="174" y="141"/>
                      </a:lnTo>
                      <a:lnTo>
                        <a:pt x="175" y="142"/>
                      </a:lnTo>
                      <a:lnTo>
                        <a:pt x="174" y="142"/>
                      </a:lnTo>
                      <a:lnTo>
                        <a:pt x="173" y="144"/>
                      </a:lnTo>
                      <a:lnTo>
                        <a:pt x="173" y="145"/>
                      </a:lnTo>
                      <a:lnTo>
                        <a:pt x="175" y="147"/>
                      </a:lnTo>
                      <a:lnTo>
                        <a:pt x="174" y="148"/>
                      </a:lnTo>
                      <a:lnTo>
                        <a:pt x="173" y="148"/>
                      </a:lnTo>
                      <a:lnTo>
                        <a:pt x="173" y="149"/>
                      </a:lnTo>
                      <a:lnTo>
                        <a:pt x="172" y="149"/>
                      </a:lnTo>
                      <a:lnTo>
                        <a:pt x="172" y="151"/>
                      </a:lnTo>
                      <a:lnTo>
                        <a:pt x="172" y="152"/>
                      </a:lnTo>
                      <a:lnTo>
                        <a:pt x="171" y="152"/>
                      </a:lnTo>
                      <a:lnTo>
                        <a:pt x="170" y="152"/>
                      </a:lnTo>
                      <a:lnTo>
                        <a:pt x="168" y="152"/>
                      </a:lnTo>
                      <a:lnTo>
                        <a:pt x="167" y="152"/>
                      </a:lnTo>
                      <a:lnTo>
                        <a:pt x="166" y="152"/>
                      </a:lnTo>
                      <a:lnTo>
                        <a:pt x="165" y="152"/>
                      </a:lnTo>
                      <a:lnTo>
                        <a:pt x="164" y="152"/>
                      </a:lnTo>
                      <a:lnTo>
                        <a:pt x="164" y="151"/>
                      </a:lnTo>
                      <a:lnTo>
                        <a:pt x="164" y="149"/>
                      </a:lnTo>
                      <a:lnTo>
                        <a:pt x="165" y="149"/>
                      </a:lnTo>
                      <a:lnTo>
                        <a:pt x="165" y="148"/>
                      </a:lnTo>
                      <a:lnTo>
                        <a:pt x="165" y="147"/>
                      </a:lnTo>
                      <a:lnTo>
                        <a:pt x="164" y="147"/>
                      </a:lnTo>
                      <a:lnTo>
                        <a:pt x="164" y="146"/>
                      </a:lnTo>
                      <a:lnTo>
                        <a:pt x="163" y="145"/>
                      </a:lnTo>
                      <a:lnTo>
                        <a:pt x="161" y="142"/>
                      </a:lnTo>
                      <a:lnTo>
                        <a:pt x="161" y="141"/>
                      </a:lnTo>
                      <a:lnTo>
                        <a:pt x="161" y="140"/>
                      </a:lnTo>
                      <a:lnTo>
                        <a:pt x="160" y="140"/>
                      </a:lnTo>
                      <a:lnTo>
                        <a:pt x="159" y="141"/>
                      </a:lnTo>
                      <a:lnTo>
                        <a:pt x="159" y="142"/>
                      </a:lnTo>
                      <a:lnTo>
                        <a:pt x="156" y="145"/>
                      </a:lnTo>
                      <a:lnTo>
                        <a:pt x="156" y="146"/>
                      </a:lnTo>
                      <a:lnTo>
                        <a:pt x="156" y="147"/>
                      </a:lnTo>
                      <a:lnTo>
                        <a:pt x="154" y="147"/>
                      </a:lnTo>
                      <a:lnTo>
                        <a:pt x="153" y="148"/>
                      </a:lnTo>
                      <a:lnTo>
                        <a:pt x="152" y="149"/>
                      </a:lnTo>
                      <a:lnTo>
                        <a:pt x="151" y="151"/>
                      </a:lnTo>
                      <a:lnTo>
                        <a:pt x="151" y="149"/>
                      </a:lnTo>
                      <a:lnTo>
                        <a:pt x="150" y="151"/>
                      </a:lnTo>
                      <a:lnTo>
                        <a:pt x="150" y="149"/>
                      </a:lnTo>
                      <a:lnTo>
                        <a:pt x="149" y="151"/>
                      </a:lnTo>
                      <a:lnTo>
                        <a:pt x="143" y="148"/>
                      </a:lnTo>
                      <a:lnTo>
                        <a:pt x="142" y="148"/>
                      </a:lnTo>
                      <a:lnTo>
                        <a:pt x="140" y="148"/>
                      </a:lnTo>
                      <a:lnTo>
                        <a:pt x="138" y="147"/>
                      </a:lnTo>
                      <a:lnTo>
                        <a:pt x="137" y="147"/>
                      </a:lnTo>
                      <a:lnTo>
                        <a:pt x="137" y="148"/>
                      </a:lnTo>
                      <a:lnTo>
                        <a:pt x="136" y="148"/>
                      </a:lnTo>
                      <a:lnTo>
                        <a:pt x="136" y="147"/>
                      </a:lnTo>
                      <a:lnTo>
                        <a:pt x="137" y="147"/>
                      </a:lnTo>
                      <a:lnTo>
                        <a:pt x="137" y="146"/>
                      </a:lnTo>
                      <a:lnTo>
                        <a:pt x="137" y="145"/>
                      </a:lnTo>
                      <a:lnTo>
                        <a:pt x="136" y="145"/>
                      </a:lnTo>
                      <a:lnTo>
                        <a:pt x="136" y="144"/>
                      </a:lnTo>
                      <a:lnTo>
                        <a:pt x="135" y="142"/>
                      </a:lnTo>
                      <a:lnTo>
                        <a:pt x="133" y="142"/>
                      </a:lnTo>
                      <a:lnTo>
                        <a:pt x="133" y="141"/>
                      </a:lnTo>
                      <a:lnTo>
                        <a:pt x="132" y="141"/>
                      </a:lnTo>
                      <a:lnTo>
                        <a:pt x="133" y="141"/>
                      </a:lnTo>
                      <a:lnTo>
                        <a:pt x="133" y="140"/>
                      </a:lnTo>
                      <a:lnTo>
                        <a:pt x="132" y="140"/>
                      </a:lnTo>
                      <a:lnTo>
                        <a:pt x="132" y="139"/>
                      </a:lnTo>
                      <a:lnTo>
                        <a:pt x="132" y="138"/>
                      </a:lnTo>
                      <a:lnTo>
                        <a:pt x="131" y="138"/>
                      </a:lnTo>
                      <a:lnTo>
                        <a:pt x="131" y="137"/>
                      </a:lnTo>
                      <a:lnTo>
                        <a:pt x="131" y="135"/>
                      </a:lnTo>
                      <a:lnTo>
                        <a:pt x="130" y="134"/>
                      </a:lnTo>
                      <a:lnTo>
                        <a:pt x="129" y="133"/>
                      </a:lnTo>
                      <a:lnTo>
                        <a:pt x="126" y="132"/>
                      </a:lnTo>
                      <a:lnTo>
                        <a:pt x="125" y="131"/>
                      </a:lnTo>
                      <a:lnTo>
                        <a:pt x="123" y="131"/>
                      </a:lnTo>
                      <a:lnTo>
                        <a:pt x="123" y="132"/>
                      </a:lnTo>
                      <a:lnTo>
                        <a:pt x="122" y="132"/>
                      </a:lnTo>
                      <a:lnTo>
                        <a:pt x="122" y="133"/>
                      </a:lnTo>
                      <a:lnTo>
                        <a:pt x="121" y="133"/>
                      </a:lnTo>
                      <a:lnTo>
                        <a:pt x="121" y="134"/>
                      </a:lnTo>
                      <a:lnTo>
                        <a:pt x="119" y="134"/>
                      </a:lnTo>
                      <a:lnTo>
                        <a:pt x="119" y="133"/>
                      </a:lnTo>
                      <a:lnTo>
                        <a:pt x="118" y="133"/>
                      </a:lnTo>
                      <a:lnTo>
                        <a:pt x="118" y="137"/>
                      </a:lnTo>
                      <a:lnTo>
                        <a:pt x="118" y="138"/>
                      </a:lnTo>
                      <a:lnTo>
                        <a:pt x="119" y="139"/>
                      </a:lnTo>
                      <a:lnTo>
                        <a:pt x="121" y="140"/>
                      </a:lnTo>
                      <a:lnTo>
                        <a:pt x="119" y="141"/>
                      </a:lnTo>
                      <a:lnTo>
                        <a:pt x="119" y="142"/>
                      </a:lnTo>
                      <a:lnTo>
                        <a:pt x="119" y="144"/>
                      </a:lnTo>
                      <a:lnTo>
                        <a:pt x="119" y="145"/>
                      </a:lnTo>
                      <a:lnTo>
                        <a:pt x="119" y="146"/>
                      </a:lnTo>
                      <a:lnTo>
                        <a:pt x="119" y="147"/>
                      </a:lnTo>
                      <a:lnTo>
                        <a:pt x="107" y="149"/>
                      </a:lnTo>
                      <a:lnTo>
                        <a:pt x="106" y="149"/>
                      </a:lnTo>
                      <a:lnTo>
                        <a:pt x="104" y="148"/>
                      </a:lnTo>
                      <a:lnTo>
                        <a:pt x="103" y="147"/>
                      </a:lnTo>
                      <a:lnTo>
                        <a:pt x="102" y="148"/>
                      </a:lnTo>
                      <a:lnTo>
                        <a:pt x="101" y="148"/>
                      </a:lnTo>
                      <a:lnTo>
                        <a:pt x="100" y="148"/>
                      </a:lnTo>
                      <a:lnTo>
                        <a:pt x="99" y="148"/>
                      </a:lnTo>
                      <a:lnTo>
                        <a:pt x="97" y="149"/>
                      </a:lnTo>
                      <a:lnTo>
                        <a:pt x="96" y="149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3" y="147"/>
                      </a:lnTo>
                      <a:lnTo>
                        <a:pt x="92" y="147"/>
                      </a:lnTo>
                      <a:lnTo>
                        <a:pt x="92" y="148"/>
                      </a:lnTo>
                      <a:lnTo>
                        <a:pt x="92" y="149"/>
                      </a:lnTo>
                      <a:lnTo>
                        <a:pt x="92" y="151"/>
                      </a:lnTo>
                      <a:lnTo>
                        <a:pt x="92" y="152"/>
                      </a:lnTo>
                      <a:lnTo>
                        <a:pt x="92" y="153"/>
                      </a:lnTo>
                      <a:lnTo>
                        <a:pt x="93" y="154"/>
                      </a:lnTo>
                      <a:lnTo>
                        <a:pt x="93" y="155"/>
                      </a:lnTo>
                      <a:lnTo>
                        <a:pt x="93" y="156"/>
                      </a:lnTo>
                      <a:lnTo>
                        <a:pt x="93" y="158"/>
                      </a:lnTo>
                      <a:lnTo>
                        <a:pt x="93" y="159"/>
                      </a:lnTo>
                      <a:lnTo>
                        <a:pt x="90" y="162"/>
                      </a:lnTo>
                      <a:lnTo>
                        <a:pt x="90" y="163"/>
                      </a:lnTo>
                      <a:lnTo>
                        <a:pt x="90" y="165"/>
                      </a:lnTo>
                      <a:lnTo>
                        <a:pt x="92" y="163"/>
                      </a:lnTo>
                      <a:lnTo>
                        <a:pt x="93" y="163"/>
                      </a:lnTo>
                      <a:lnTo>
                        <a:pt x="94" y="163"/>
                      </a:lnTo>
                      <a:lnTo>
                        <a:pt x="95" y="166"/>
                      </a:lnTo>
                      <a:lnTo>
                        <a:pt x="97" y="168"/>
                      </a:lnTo>
                      <a:lnTo>
                        <a:pt x="99" y="168"/>
                      </a:lnTo>
                      <a:lnTo>
                        <a:pt x="99" y="169"/>
                      </a:lnTo>
                      <a:lnTo>
                        <a:pt x="97" y="169"/>
                      </a:lnTo>
                      <a:lnTo>
                        <a:pt x="96" y="169"/>
                      </a:lnTo>
                      <a:lnTo>
                        <a:pt x="96" y="170"/>
                      </a:lnTo>
                      <a:lnTo>
                        <a:pt x="95" y="170"/>
                      </a:lnTo>
                      <a:lnTo>
                        <a:pt x="95" y="172"/>
                      </a:lnTo>
                      <a:lnTo>
                        <a:pt x="95" y="174"/>
                      </a:lnTo>
                      <a:lnTo>
                        <a:pt x="96" y="174"/>
                      </a:lnTo>
                      <a:lnTo>
                        <a:pt x="97" y="175"/>
                      </a:lnTo>
                      <a:lnTo>
                        <a:pt x="99" y="175"/>
                      </a:lnTo>
                      <a:lnTo>
                        <a:pt x="100" y="176"/>
                      </a:lnTo>
                      <a:lnTo>
                        <a:pt x="101" y="177"/>
                      </a:lnTo>
                      <a:lnTo>
                        <a:pt x="102" y="177"/>
                      </a:lnTo>
                      <a:lnTo>
                        <a:pt x="103" y="177"/>
                      </a:lnTo>
                      <a:lnTo>
                        <a:pt x="103" y="179"/>
                      </a:lnTo>
                      <a:lnTo>
                        <a:pt x="103" y="180"/>
                      </a:lnTo>
                      <a:lnTo>
                        <a:pt x="102" y="181"/>
                      </a:lnTo>
                      <a:lnTo>
                        <a:pt x="100" y="186"/>
                      </a:lnTo>
                      <a:lnTo>
                        <a:pt x="100" y="187"/>
                      </a:lnTo>
                      <a:lnTo>
                        <a:pt x="101" y="188"/>
                      </a:lnTo>
                      <a:lnTo>
                        <a:pt x="102" y="188"/>
                      </a:lnTo>
                      <a:lnTo>
                        <a:pt x="102" y="189"/>
                      </a:lnTo>
                      <a:lnTo>
                        <a:pt x="101" y="190"/>
                      </a:lnTo>
                      <a:lnTo>
                        <a:pt x="100" y="190"/>
                      </a:lnTo>
                      <a:lnTo>
                        <a:pt x="97" y="190"/>
                      </a:lnTo>
                      <a:lnTo>
                        <a:pt x="95" y="190"/>
                      </a:lnTo>
                      <a:lnTo>
                        <a:pt x="94" y="189"/>
                      </a:lnTo>
                      <a:lnTo>
                        <a:pt x="92" y="186"/>
                      </a:lnTo>
                      <a:lnTo>
                        <a:pt x="90" y="184"/>
                      </a:lnTo>
                      <a:lnTo>
                        <a:pt x="89" y="184"/>
                      </a:lnTo>
                      <a:lnTo>
                        <a:pt x="88" y="186"/>
                      </a:lnTo>
                      <a:lnTo>
                        <a:pt x="87" y="186"/>
                      </a:lnTo>
                      <a:lnTo>
                        <a:pt x="87" y="187"/>
                      </a:lnTo>
                      <a:lnTo>
                        <a:pt x="86" y="188"/>
                      </a:lnTo>
                      <a:lnTo>
                        <a:pt x="85" y="188"/>
                      </a:lnTo>
                      <a:lnTo>
                        <a:pt x="83" y="188"/>
                      </a:lnTo>
                      <a:lnTo>
                        <a:pt x="82" y="189"/>
                      </a:lnTo>
                      <a:lnTo>
                        <a:pt x="81" y="190"/>
                      </a:lnTo>
                      <a:lnTo>
                        <a:pt x="80" y="190"/>
                      </a:lnTo>
                      <a:lnTo>
                        <a:pt x="80" y="191"/>
                      </a:lnTo>
                      <a:lnTo>
                        <a:pt x="78" y="197"/>
                      </a:lnTo>
                      <a:lnTo>
                        <a:pt x="78" y="198"/>
                      </a:lnTo>
                      <a:lnTo>
                        <a:pt x="76" y="197"/>
                      </a:lnTo>
                      <a:lnTo>
                        <a:pt x="74" y="196"/>
                      </a:lnTo>
                      <a:lnTo>
                        <a:pt x="74" y="194"/>
                      </a:lnTo>
                      <a:lnTo>
                        <a:pt x="73" y="193"/>
                      </a:lnTo>
                      <a:lnTo>
                        <a:pt x="73" y="191"/>
                      </a:lnTo>
                      <a:lnTo>
                        <a:pt x="73" y="190"/>
                      </a:lnTo>
                      <a:lnTo>
                        <a:pt x="72" y="189"/>
                      </a:lnTo>
                      <a:lnTo>
                        <a:pt x="67" y="187"/>
                      </a:lnTo>
                      <a:lnTo>
                        <a:pt x="62" y="183"/>
                      </a:lnTo>
                      <a:lnTo>
                        <a:pt x="62" y="181"/>
                      </a:lnTo>
                      <a:lnTo>
                        <a:pt x="62" y="180"/>
                      </a:lnTo>
                      <a:lnTo>
                        <a:pt x="62" y="179"/>
                      </a:lnTo>
                      <a:lnTo>
                        <a:pt x="61" y="179"/>
                      </a:lnTo>
                      <a:lnTo>
                        <a:pt x="61" y="177"/>
                      </a:lnTo>
                      <a:lnTo>
                        <a:pt x="60" y="177"/>
                      </a:lnTo>
                      <a:lnTo>
                        <a:pt x="59" y="176"/>
                      </a:lnTo>
                      <a:lnTo>
                        <a:pt x="58" y="175"/>
                      </a:lnTo>
                      <a:lnTo>
                        <a:pt x="58" y="174"/>
                      </a:lnTo>
                      <a:lnTo>
                        <a:pt x="57" y="174"/>
                      </a:lnTo>
                      <a:lnTo>
                        <a:pt x="57" y="173"/>
                      </a:lnTo>
                      <a:lnTo>
                        <a:pt x="53" y="170"/>
                      </a:lnTo>
                      <a:lnTo>
                        <a:pt x="49" y="167"/>
                      </a:lnTo>
                      <a:lnTo>
                        <a:pt x="47" y="166"/>
                      </a:lnTo>
                      <a:lnTo>
                        <a:pt x="43" y="162"/>
                      </a:lnTo>
                      <a:lnTo>
                        <a:pt x="42" y="161"/>
                      </a:lnTo>
                      <a:lnTo>
                        <a:pt x="39" y="159"/>
                      </a:lnTo>
                      <a:lnTo>
                        <a:pt x="33" y="153"/>
                      </a:lnTo>
                      <a:lnTo>
                        <a:pt x="32" y="152"/>
                      </a:lnTo>
                      <a:lnTo>
                        <a:pt x="33" y="152"/>
                      </a:lnTo>
                      <a:lnTo>
                        <a:pt x="33" y="153"/>
                      </a:lnTo>
                      <a:lnTo>
                        <a:pt x="35" y="153"/>
                      </a:lnTo>
                      <a:lnTo>
                        <a:pt x="36" y="153"/>
                      </a:lnTo>
                      <a:lnTo>
                        <a:pt x="36" y="152"/>
                      </a:lnTo>
                      <a:lnTo>
                        <a:pt x="37" y="152"/>
                      </a:lnTo>
                      <a:lnTo>
                        <a:pt x="37" y="153"/>
                      </a:lnTo>
                      <a:lnTo>
                        <a:pt x="37" y="154"/>
                      </a:lnTo>
                      <a:lnTo>
                        <a:pt x="38" y="154"/>
                      </a:lnTo>
                      <a:lnTo>
                        <a:pt x="39" y="154"/>
                      </a:lnTo>
                      <a:lnTo>
                        <a:pt x="39" y="155"/>
                      </a:lnTo>
                      <a:lnTo>
                        <a:pt x="39" y="156"/>
                      </a:lnTo>
                      <a:lnTo>
                        <a:pt x="40" y="156"/>
                      </a:lnTo>
                      <a:lnTo>
                        <a:pt x="40" y="155"/>
                      </a:lnTo>
                      <a:lnTo>
                        <a:pt x="42" y="156"/>
                      </a:lnTo>
                      <a:lnTo>
                        <a:pt x="42" y="158"/>
                      </a:lnTo>
                      <a:lnTo>
                        <a:pt x="42" y="156"/>
                      </a:lnTo>
                      <a:lnTo>
                        <a:pt x="43" y="156"/>
                      </a:lnTo>
                      <a:lnTo>
                        <a:pt x="42" y="158"/>
                      </a:lnTo>
                      <a:lnTo>
                        <a:pt x="43" y="158"/>
                      </a:lnTo>
                      <a:lnTo>
                        <a:pt x="43" y="156"/>
                      </a:lnTo>
                      <a:lnTo>
                        <a:pt x="44" y="155"/>
                      </a:lnTo>
                      <a:lnTo>
                        <a:pt x="45" y="155"/>
                      </a:lnTo>
                      <a:lnTo>
                        <a:pt x="46" y="155"/>
                      </a:lnTo>
                      <a:lnTo>
                        <a:pt x="47" y="155"/>
                      </a:lnTo>
                      <a:lnTo>
                        <a:pt x="46" y="154"/>
                      </a:lnTo>
                      <a:lnTo>
                        <a:pt x="45" y="153"/>
                      </a:lnTo>
                      <a:lnTo>
                        <a:pt x="44" y="153"/>
                      </a:lnTo>
                      <a:lnTo>
                        <a:pt x="45" y="155"/>
                      </a:lnTo>
                      <a:lnTo>
                        <a:pt x="44" y="155"/>
                      </a:lnTo>
                      <a:lnTo>
                        <a:pt x="44" y="154"/>
                      </a:lnTo>
                      <a:lnTo>
                        <a:pt x="43" y="153"/>
                      </a:lnTo>
                      <a:lnTo>
                        <a:pt x="42" y="153"/>
                      </a:lnTo>
                      <a:lnTo>
                        <a:pt x="42" y="154"/>
                      </a:lnTo>
                      <a:lnTo>
                        <a:pt x="42" y="155"/>
                      </a:lnTo>
                      <a:lnTo>
                        <a:pt x="40" y="155"/>
                      </a:lnTo>
                      <a:lnTo>
                        <a:pt x="40" y="154"/>
                      </a:lnTo>
                      <a:lnTo>
                        <a:pt x="40" y="153"/>
                      </a:lnTo>
                      <a:lnTo>
                        <a:pt x="42" y="153"/>
                      </a:lnTo>
                      <a:lnTo>
                        <a:pt x="40" y="152"/>
                      </a:lnTo>
                      <a:lnTo>
                        <a:pt x="39" y="152"/>
                      </a:lnTo>
                      <a:lnTo>
                        <a:pt x="38" y="151"/>
                      </a:lnTo>
                      <a:lnTo>
                        <a:pt x="37" y="151"/>
                      </a:lnTo>
                      <a:lnTo>
                        <a:pt x="36" y="151"/>
                      </a:lnTo>
                      <a:lnTo>
                        <a:pt x="36" y="152"/>
                      </a:lnTo>
                      <a:lnTo>
                        <a:pt x="35" y="152"/>
                      </a:lnTo>
                      <a:lnTo>
                        <a:pt x="33" y="152"/>
                      </a:lnTo>
                      <a:lnTo>
                        <a:pt x="33" y="151"/>
                      </a:lnTo>
                      <a:lnTo>
                        <a:pt x="33" y="149"/>
                      </a:lnTo>
                      <a:lnTo>
                        <a:pt x="32" y="149"/>
                      </a:lnTo>
                      <a:lnTo>
                        <a:pt x="32" y="151"/>
                      </a:lnTo>
                      <a:lnTo>
                        <a:pt x="31" y="149"/>
                      </a:lnTo>
                      <a:lnTo>
                        <a:pt x="30" y="149"/>
                      </a:lnTo>
                      <a:lnTo>
                        <a:pt x="31" y="151"/>
                      </a:lnTo>
                      <a:lnTo>
                        <a:pt x="30" y="149"/>
                      </a:lnTo>
                      <a:lnTo>
                        <a:pt x="29" y="148"/>
                      </a:lnTo>
                      <a:lnTo>
                        <a:pt x="29" y="147"/>
                      </a:lnTo>
                      <a:lnTo>
                        <a:pt x="29" y="144"/>
                      </a:lnTo>
                      <a:lnTo>
                        <a:pt x="28" y="144"/>
                      </a:lnTo>
                      <a:lnTo>
                        <a:pt x="25" y="140"/>
                      </a:lnTo>
                      <a:lnTo>
                        <a:pt x="24" y="140"/>
                      </a:lnTo>
                      <a:lnTo>
                        <a:pt x="23" y="139"/>
                      </a:lnTo>
                      <a:lnTo>
                        <a:pt x="23" y="138"/>
                      </a:lnTo>
                      <a:lnTo>
                        <a:pt x="22" y="138"/>
                      </a:lnTo>
                      <a:lnTo>
                        <a:pt x="22" y="137"/>
                      </a:lnTo>
                      <a:lnTo>
                        <a:pt x="19" y="134"/>
                      </a:lnTo>
                      <a:lnTo>
                        <a:pt x="19" y="133"/>
                      </a:lnTo>
                      <a:lnTo>
                        <a:pt x="18" y="133"/>
                      </a:lnTo>
                      <a:lnTo>
                        <a:pt x="19" y="133"/>
                      </a:lnTo>
                      <a:lnTo>
                        <a:pt x="19" y="134"/>
                      </a:lnTo>
                      <a:lnTo>
                        <a:pt x="21" y="134"/>
                      </a:lnTo>
                      <a:lnTo>
                        <a:pt x="22" y="134"/>
                      </a:lnTo>
                      <a:lnTo>
                        <a:pt x="21" y="134"/>
                      </a:lnTo>
                      <a:lnTo>
                        <a:pt x="22" y="134"/>
                      </a:lnTo>
                      <a:lnTo>
                        <a:pt x="22" y="135"/>
                      </a:lnTo>
                      <a:lnTo>
                        <a:pt x="23" y="134"/>
                      </a:lnTo>
                      <a:lnTo>
                        <a:pt x="22" y="134"/>
                      </a:lnTo>
                      <a:lnTo>
                        <a:pt x="24" y="134"/>
                      </a:lnTo>
                      <a:lnTo>
                        <a:pt x="25" y="135"/>
                      </a:lnTo>
                      <a:lnTo>
                        <a:pt x="25" y="137"/>
                      </a:lnTo>
                      <a:lnTo>
                        <a:pt x="24" y="137"/>
                      </a:lnTo>
                      <a:lnTo>
                        <a:pt x="25" y="137"/>
                      </a:lnTo>
                      <a:lnTo>
                        <a:pt x="25" y="138"/>
                      </a:lnTo>
                      <a:lnTo>
                        <a:pt x="26" y="138"/>
                      </a:lnTo>
                      <a:lnTo>
                        <a:pt x="26" y="139"/>
                      </a:lnTo>
                      <a:lnTo>
                        <a:pt x="28" y="139"/>
                      </a:lnTo>
                      <a:lnTo>
                        <a:pt x="28" y="140"/>
                      </a:lnTo>
                      <a:lnTo>
                        <a:pt x="28" y="139"/>
                      </a:lnTo>
                      <a:lnTo>
                        <a:pt x="28" y="138"/>
                      </a:lnTo>
                      <a:lnTo>
                        <a:pt x="26" y="137"/>
                      </a:lnTo>
                      <a:lnTo>
                        <a:pt x="25" y="135"/>
                      </a:lnTo>
                      <a:lnTo>
                        <a:pt x="26" y="135"/>
                      </a:lnTo>
                      <a:lnTo>
                        <a:pt x="25" y="133"/>
                      </a:lnTo>
                      <a:lnTo>
                        <a:pt x="24" y="133"/>
                      </a:lnTo>
                      <a:lnTo>
                        <a:pt x="24" y="134"/>
                      </a:lnTo>
                      <a:lnTo>
                        <a:pt x="23" y="133"/>
                      </a:lnTo>
                      <a:lnTo>
                        <a:pt x="23" y="132"/>
                      </a:lnTo>
                      <a:lnTo>
                        <a:pt x="22" y="132"/>
                      </a:lnTo>
                      <a:lnTo>
                        <a:pt x="22" y="133"/>
                      </a:lnTo>
                      <a:lnTo>
                        <a:pt x="21" y="133"/>
                      </a:lnTo>
                      <a:lnTo>
                        <a:pt x="21" y="134"/>
                      </a:lnTo>
                      <a:lnTo>
                        <a:pt x="21" y="133"/>
                      </a:lnTo>
                      <a:lnTo>
                        <a:pt x="19" y="133"/>
                      </a:lnTo>
                      <a:lnTo>
                        <a:pt x="21" y="133"/>
                      </a:lnTo>
                      <a:lnTo>
                        <a:pt x="19" y="132"/>
                      </a:lnTo>
                      <a:lnTo>
                        <a:pt x="18" y="132"/>
                      </a:lnTo>
                      <a:lnTo>
                        <a:pt x="18" y="131"/>
                      </a:lnTo>
                      <a:lnTo>
                        <a:pt x="18" y="130"/>
                      </a:lnTo>
                      <a:lnTo>
                        <a:pt x="18" y="128"/>
                      </a:lnTo>
                      <a:lnTo>
                        <a:pt x="18" y="127"/>
                      </a:lnTo>
                      <a:lnTo>
                        <a:pt x="17" y="127"/>
                      </a:lnTo>
                      <a:lnTo>
                        <a:pt x="17" y="126"/>
                      </a:lnTo>
                      <a:lnTo>
                        <a:pt x="17" y="125"/>
                      </a:lnTo>
                      <a:lnTo>
                        <a:pt x="17" y="124"/>
                      </a:lnTo>
                      <a:lnTo>
                        <a:pt x="16" y="123"/>
                      </a:lnTo>
                      <a:lnTo>
                        <a:pt x="15" y="121"/>
                      </a:lnTo>
                      <a:lnTo>
                        <a:pt x="10" y="116"/>
                      </a:lnTo>
                      <a:lnTo>
                        <a:pt x="10" y="114"/>
                      </a:lnTo>
                      <a:lnTo>
                        <a:pt x="9" y="114"/>
                      </a:lnTo>
                      <a:lnTo>
                        <a:pt x="9" y="113"/>
                      </a:lnTo>
                      <a:lnTo>
                        <a:pt x="10" y="114"/>
                      </a:lnTo>
                      <a:lnTo>
                        <a:pt x="10" y="116"/>
                      </a:lnTo>
                      <a:lnTo>
                        <a:pt x="11" y="117"/>
                      </a:lnTo>
                      <a:lnTo>
                        <a:pt x="11" y="116"/>
                      </a:lnTo>
                      <a:lnTo>
                        <a:pt x="12" y="117"/>
                      </a:lnTo>
                      <a:lnTo>
                        <a:pt x="12" y="118"/>
                      </a:lnTo>
                      <a:lnTo>
                        <a:pt x="14" y="118"/>
                      </a:lnTo>
                      <a:lnTo>
                        <a:pt x="14" y="119"/>
                      </a:lnTo>
                      <a:lnTo>
                        <a:pt x="15" y="120"/>
                      </a:lnTo>
                      <a:lnTo>
                        <a:pt x="16" y="121"/>
                      </a:lnTo>
                      <a:lnTo>
                        <a:pt x="17" y="123"/>
                      </a:lnTo>
                      <a:lnTo>
                        <a:pt x="18" y="123"/>
                      </a:lnTo>
                      <a:lnTo>
                        <a:pt x="18" y="126"/>
                      </a:lnTo>
                      <a:lnTo>
                        <a:pt x="18" y="127"/>
                      </a:lnTo>
                      <a:lnTo>
                        <a:pt x="19" y="127"/>
                      </a:lnTo>
                      <a:lnTo>
                        <a:pt x="19" y="126"/>
                      </a:lnTo>
                      <a:lnTo>
                        <a:pt x="21" y="126"/>
                      </a:lnTo>
                      <a:lnTo>
                        <a:pt x="22" y="125"/>
                      </a:lnTo>
                      <a:lnTo>
                        <a:pt x="23" y="125"/>
                      </a:lnTo>
                      <a:lnTo>
                        <a:pt x="23" y="126"/>
                      </a:lnTo>
                      <a:lnTo>
                        <a:pt x="23" y="127"/>
                      </a:lnTo>
                      <a:lnTo>
                        <a:pt x="23" y="126"/>
                      </a:lnTo>
                      <a:lnTo>
                        <a:pt x="23" y="125"/>
                      </a:lnTo>
                      <a:lnTo>
                        <a:pt x="24" y="125"/>
                      </a:lnTo>
                      <a:lnTo>
                        <a:pt x="26" y="125"/>
                      </a:lnTo>
                      <a:lnTo>
                        <a:pt x="28" y="125"/>
                      </a:lnTo>
                      <a:lnTo>
                        <a:pt x="26" y="125"/>
                      </a:lnTo>
                      <a:lnTo>
                        <a:pt x="25" y="124"/>
                      </a:lnTo>
                      <a:lnTo>
                        <a:pt x="25" y="123"/>
                      </a:lnTo>
                      <a:lnTo>
                        <a:pt x="25" y="121"/>
                      </a:lnTo>
                      <a:lnTo>
                        <a:pt x="24" y="120"/>
                      </a:lnTo>
                      <a:lnTo>
                        <a:pt x="24" y="121"/>
                      </a:lnTo>
                      <a:lnTo>
                        <a:pt x="23" y="121"/>
                      </a:lnTo>
                      <a:lnTo>
                        <a:pt x="23" y="123"/>
                      </a:lnTo>
                      <a:lnTo>
                        <a:pt x="22" y="124"/>
                      </a:lnTo>
                      <a:lnTo>
                        <a:pt x="21" y="124"/>
                      </a:lnTo>
                      <a:lnTo>
                        <a:pt x="19" y="124"/>
                      </a:lnTo>
                      <a:lnTo>
                        <a:pt x="18" y="123"/>
                      </a:lnTo>
                      <a:lnTo>
                        <a:pt x="18" y="121"/>
                      </a:lnTo>
                      <a:lnTo>
                        <a:pt x="18" y="120"/>
                      </a:lnTo>
                      <a:lnTo>
                        <a:pt x="19" y="120"/>
                      </a:lnTo>
                      <a:lnTo>
                        <a:pt x="19" y="119"/>
                      </a:lnTo>
                      <a:lnTo>
                        <a:pt x="21" y="119"/>
                      </a:lnTo>
                      <a:lnTo>
                        <a:pt x="21" y="118"/>
                      </a:lnTo>
                      <a:lnTo>
                        <a:pt x="21" y="117"/>
                      </a:lnTo>
                      <a:lnTo>
                        <a:pt x="21" y="116"/>
                      </a:lnTo>
                      <a:lnTo>
                        <a:pt x="21" y="114"/>
                      </a:lnTo>
                      <a:lnTo>
                        <a:pt x="21" y="116"/>
                      </a:lnTo>
                      <a:lnTo>
                        <a:pt x="21" y="117"/>
                      </a:lnTo>
                      <a:lnTo>
                        <a:pt x="21" y="118"/>
                      </a:lnTo>
                      <a:lnTo>
                        <a:pt x="19" y="118"/>
                      </a:lnTo>
                      <a:lnTo>
                        <a:pt x="18" y="117"/>
                      </a:lnTo>
                      <a:lnTo>
                        <a:pt x="18" y="118"/>
                      </a:lnTo>
                      <a:lnTo>
                        <a:pt x="17" y="118"/>
                      </a:lnTo>
                      <a:lnTo>
                        <a:pt x="17" y="119"/>
                      </a:lnTo>
                      <a:lnTo>
                        <a:pt x="16" y="119"/>
                      </a:lnTo>
                      <a:lnTo>
                        <a:pt x="15" y="119"/>
                      </a:lnTo>
                      <a:lnTo>
                        <a:pt x="15" y="118"/>
                      </a:lnTo>
                      <a:lnTo>
                        <a:pt x="15" y="117"/>
                      </a:lnTo>
                      <a:lnTo>
                        <a:pt x="14" y="117"/>
                      </a:lnTo>
                      <a:lnTo>
                        <a:pt x="12" y="117"/>
                      </a:lnTo>
                      <a:lnTo>
                        <a:pt x="11" y="116"/>
                      </a:lnTo>
                      <a:lnTo>
                        <a:pt x="10" y="114"/>
                      </a:lnTo>
                      <a:lnTo>
                        <a:pt x="10" y="113"/>
                      </a:lnTo>
                      <a:lnTo>
                        <a:pt x="11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12"/>
                      </a:lnTo>
                      <a:lnTo>
                        <a:pt x="10" y="113"/>
                      </a:lnTo>
                      <a:lnTo>
                        <a:pt x="10" y="112"/>
                      </a:lnTo>
                      <a:lnTo>
                        <a:pt x="9" y="111"/>
                      </a:lnTo>
                      <a:lnTo>
                        <a:pt x="9" y="110"/>
                      </a:lnTo>
                      <a:lnTo>
                        <a:pt x="5" y="105"/>
                      </a:lnTo>
                      <a:lnTo>
                        <a:pt x="7" y="106"/>
                      </a:lnTo>
                      <a:lnTo>
                        <a:pt x="8" y="106"/>
                      </a:lnTo>
                      <a:lnTo>
                        <a:pt x="7" y="106"/>
                      </a:lnTo>
                      <a:lnTo>
                        <a:pt x="7" y="105"/>
                      </a:lnTo>
                      <a:lnTo>
                        <a:pt x="8" y="105"/>
                      </a:lnTo>
                      <a:lnTo>
                        <a:pt x="7" y="105"/>
                      </a:lnTo>
                      <a:lnTo>
                        <a:pt x="5" y="105"/>
                      </a:lnTo>
                      <a:lnTo>
                        <a:pt x="5" y="104"/>
                      </a:lnTo>
                      <a:lnTo>
                        <a:pt x="5" y="103"/>
                      </a:lnTo>
                      <a:lnTo>
                        <a:pt x="5" y="104"/>
                      </a:lnTo>
                      <a:lnTo>
                        <a:pt x="4" y="104"/>
                      </a:lnTo>
                      <a:lnTo>
                        <a:pt x="4" y="103"/>
                      </a:lnTo>
                      <a:lnTo>
                        <a:pt x="4" y="102"/>
                      </a:lnTo>
                      <a:lnTo>
                        <a:pt x="3" y="99"/>
                      </a:lnTo>
                      <a:lnTo>
                        <a:pt x="2" y="98"/>
                      </a:lnTo>
                      <a:lnTo>
                        <a:pt x="2" y="97"/>
                      </a:lnTo>
                      <a:lnTo>
                        <a:pt x="1" y="96"/>
                      </a:lnTo>
                      <a:lnTo>
                        <a:pt x="0" y="93"/>
                      </a:lnTo>
                      <a:lnTo>
                        <a:pt x="1" y="92"/>
                      </a:lnTo>
                      <a:lnTo>
                        <a:pt x="1" y="93"/>
                      </a:lnTo>
                      <a:lnTo>
                        <a:pt x="2" y="93"/>
                      </a:lnTo>
                      <a:lnTo>
                        <a:pt x="2" y="95"/>
                      </a:lnTo>
                      <a:lnTo>
                        <a:pt x="3" y="96"/>
                      </a:lnTo>
                      <a:lnTo>
                        <a:pt x="3" y="98"/>
                      </a:lnTo>
                      <a:lnTo>
                        <a:pt x="4" y="98"/>
                      </a:lnTo>
                      <a:lnTo>
                        <a:pt x="4" y="99"/>
                      </a:lnTo>
                      <a:lnTo>
                        <a:pt x="5" y="99"/>
                      </a:lnTo>
                      <a:lnTo>
                        <a:pt x="5" y="98"/>
                      </a:lnTo>
                      <a:lnTo>
                        <a:pt x="5" y="97"/>
                      </a:lnTo>
                      <a:lnTo>
                        <a:pt x="7" y="97"/>
                      </a:lnTo>
                      <a:lnTo>
                        <a:pt x="7" y="96"/>
                      </a:lnTo>
                      <a:lnTo>
                        <a:pt x="8" y="96"/>
                      </a:lnTo>
                      <a:lnTo>
                        <a:pt x="8" y="97"/>
                      </a:lnTo>
                      <a:lnTo>
                        <a:pt x="8" y="98"/>
                      </a:lnTo>
                      <a:lnTo>
                        <a:pt x="9" y="99"/>
                      </a:lnTo>
                      <a:lnTo>
                        <a:pt x="10" y="99"/>
                      </a:lnTo>
                      <a:lnTo>
                        <a:pt x="10" y="100"/>
                      </a:lnTo>
                      <a:lnTo>
                        <a:pt x="10" y="102"/>
                      </a:lnTo>
                      <a:lnTo>
                        <a:pt x="10" y="99"/>
                      </a:lnTo>
                      <a:lnTo>
                        <a:pt x="11" y="98"/>
                      </a:lnTo>
                      <a:lnTo>
                        <a:pt x="11" y="97"/>
                      </a:lnTo>
                      <a:lnTo>
                        <a:pt x="12" y="96"/>
                      </a:lnTo>
                      <a:lnTo>
                        <a:pt x="12" y="95"/>
                      </a:lnTo>
                      <a:lnTo>
                        <a:pt x="14" y="96"/>
                      </a:lnTo>
                      <a:lnTo>
                        <a:pt x="14" y="95"/>
                      </a:lnTo>
                      <a:lnTo>
                        <a:pt x="12" y="95"/>
                      </a:lnTo>
                      <a:lnTo>
                        <a:pt x="12" y="93"/>
                      </a:lnTo>
                      <a:lnTo>
                        <a:pt x="15" y="91"/>
                      </a:lnTo>
                      <a:lnTo>
                        <a:pt x="15" y="90"/>
                      </a:lnTo>
                      <a:lnTo>
                        <a:pt x="18" y="88"/>
                      </a:lnTo>
                      <a:lnTo>
                        <a:pt x="19" y="86"/>
                      </a:lnTo>
                      <a:lnTo>
                        <a:pt x="19" y="85"/>
                      </a:lnTo>
                      <a:lnTo>
                        <a:pt x="19" y="81"/>
                      </a:lnTo>
                      <a:lnTo>
                        <a:pt x="21" y="78"/>
                      </a:lnTo>
                      <a:lnTo>
                        <a:pt x="21" y="77"/>
                      </a:lnTo>
                      <a:lnTo>
                        <a:pt x="21" y="76"/>
                      </a:lnTo>
                      <a:lnTo>
                        <a:pt x="21" y="75"/>
                      </a:lnTo>
                      <a:lnTo>
                        <a:pt x="21" y="74"/>
                      </a:lnTo>
                      <a:lnTo>
                        <a:pt x="21" y="72"/>
                      </a:lnTo>
                      <a:lnTo>
                        <a:pt x="19" y="67"/>
                      </a:lnTo>
                      <a:lnTo>
                        <a:pt x="19" y="65"/>
                      </a:lnTo>
                      <a:lnTo>
                        <a:pt x="19" y="64"/>
                      </a:lnTo>
                      <a:lnTo>
                        <a:pt x="21" y="63"/>
                      </a:lnTo>
                      <a:lnTo>
                        <a:pt x="22" y="64"/>
                      </a:lnTo>
                      <a:lnTo>
                        <a:pt x="22" y="65"/>
                      </a:lnTo>
                      <a:lnTo>
                        <a:pt x="21" y="67"/>
                      </a:lnTo>
                      <a:lnTo>
                        <a:pt x="22" y="67"/>
                      </a:lnTo>
                      <a:lnTo>
                        <a:pt x="22" y="68"/>
                      </a:lnTo>
                      <a:lnTo>
                        <a:pt x="21" y="68"/>
                      </a:lnTo>
                      <a:lnTo>
                        <a:pt x="21" y="69"/>
                      </a:lnTo>
                      <a:lnTo>
                        <a:pt x="22" y="69"/>
                      </a:lnTo>
                      <a:lnTo>
                        <a:pt x="22" y="68"/>
                      </a:lnTo>
                      <a:lnTo>
                        <a:pt x="23" y="68"/>
                      </a:lnTo>
                      <a:lnTo>
                        <a:pt x="24" y="69"/>
                      </a:lnTo>
                      <a:lnTo>
                        <a:pt x="24" y="70"/>
                      </a:lnTo>
                      <a:lnTo>
                        <a:pt x="24" y="71"/>
                      </a:lnTo>
                      <a:lnTo>
                        <a:pt x="25" y="71"/>
                      </a:lnTo>
                      <a:lnTo>
                        <a:pt x="25" y="69"/>
                      </a:lnTo>
                      <a:lnTo>
                        <a:pt x="28" y="69"/>
                      </a:lnTo>
                      <a:lnTo>
                        <a:pt x="28" y="70"/>
                      </a:lnTo>
                      <a:lnTo>
                        <a:pt x="28" y="71"/>
                      </a:lnTo>
                      <a:lnTo>
                        <a:pt x="29" y="70"/>
                      </a:lnTo>
                      <a:lnTo>
                        <a:pt x="30" y="69"/>
                      </a:lnTo>
                      <a:lnTo>
                        <a:pt x="30" y="70"/>
                      </a:lnTo>
                      <a:lnTo>
                        <a:pt x="31" y="70"/>
                      </a:lnTo>
                      <a:lnTo>
                        <a:pt x="32" y="70"/>
                      </a:lnTo>
                      <a:lnTo>
                        <a:pt x="33" y="71"/>
                      </a:lnTo>
                      <a:lnTo>
                        <a:pt x="35" y="72"/>
                      </a:lnTo>
                      <a:lnTo>
                        <a:pt x="36" y="74"/>
                      </a:lnTo>
                      <a:lnTo>
                        <a:pt x="35" y="71"/>
                      </a:lnTo>
                      <a:lnTo>
                        <a:pt x="33" y="71"/>
                      </a:lnTo>
                      <a:lnTo>
                        <a:pt x="33" y="70"/>
                      </a:lnTo>
                      <a:lnTo>
                        <a:pt x="35" y="70"/>
                      </a:lnTo>
                      <a:lnTo>
                        <a:pt x="36" y="70"/>
                      </a:lnTo>
                      <a:lnTo>
                        <a:pt x="37" y="69"/>
                      </a:lnTo>
                      <a:lnTo>
                        <a:pt x="38" y="69"/>
                      </a:lnTo>
                      <a:lnTo>
                        <a:pt x="38" y="68"/>
                      </a:lnTo>
                      <a:lnTo>
                        <a:pt x="39" y="68"/>
                      </a:lnTo>
                      <a:lnTo>
                        <a:pt x="39" y="69"/>
                      </a:lnTo>
                      <a:lnTo>
                        <a:pt x="40" y="69"/>
                      </a:lnTo>
                      <a:lnTo>
                        <a:pt x="42" y="68"/>
                      </a:lnTo>
                      <a:lnTo>
                        <a:pt x="40" y="68"/>
                      </a:lnTo>
                      <a:lnTo>
                        <a:pt x="39" y="68"/>
                      </a:lnTo>
                      <a:lnTo>
                        <a:pt x="38" y="68"/>
                      </a:lnTo>
                      <a:lnTo>
                        <a:pt x="37" y="68"/>
                      </a:lnTo>
                      <a:lnTo>
                        <a:pt x="35" y="69"/>
                      </a:lnTo>
                      <a:lnTo>
                        <a:pt x="33" y="68"/>
                      </a:lnTo>
                      <a:lnTo>
                        <a:pt x="32" y="68"/>
                      </a:lnTo>
                      <a:lnTo>
                        <a:pt x="31" y="68"/>
                      </a:lnTo>
                      <a:lnTo>
                        <a:pt x="31" y="67"/>
                      </a:lnTo>
                      <a:lnTo>
                        <a:pt x="29" y="65"/>
                      </a:lnTo>
                      <a:lnTo>
                        <a:pt x="28" y="65"/>
                      </a:lnTo>
                      <a:lnTo>
                        <a:pt x="28" y="64"/>
                      </a:lnTo>
                      <a:lnTo>
                        <a:pt x="26" y="64"/>
                      </a:lnTo>
                      <a:lnTo>
                        <a:pt x="25" y="65"/>
                      </a:lnTo>
                      <a:lnTo>
                        <a:pt x="25" y="64"/>
                      </a:lnTo>
                      <a:lnTo>
                        <a:pt x="25" y="63"/>
                      </a:lnTo>
                      <a:lnTo>
                        <a:pt x="24" y="63"/>
                      </a:lnTo>
                      <a:lnTo>
                        <a:pt x="23" y="60"/>
                      </a:lnTo>
                      <a:lnTo>
                        <a:pt x="22" y="58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9" y="55"/>
                      </a:lnTo>
                      <a:lnTo>
                        <a:pt x="21" y="55"/>
                      </a:lnTo>
                      <a:lnTo>
                        <a:pt x="21" y="54"/>
                      </a:lnTo>
                      <a:lnTo>
                        <a:pt x="22" y="54"/>
                      </a:lnTo>
                      <a:lnTo>
                        <a:pt x="23" y="54"/>
                      </a:lnTo>
                      <a:lnTo>
                        <a:pt x="24" y="54"/>
                      </a:lnTo>
                      <a:lnTo>
                        <a:pt x="25" y="54"/>
                      </a:lnTo>
                      <a:lnTo>
                        <a:pt x="25" y="53"/>
                      </a:lnTo>
                      <a:lnTo>
                        <a:pt x="26" y="53"/>
                      </a:lnTo>
                      <a:lnTo>
                        <a:pt x="26" y="54"/>
                      </a:lnTo>
                      <a:lnTo>
                        <a:pt x="28" y="54"/>
                      </a:lnTo>
                      <a:lnTo>
                        <a:pt x="28" y="55"/>
                      </a:lnTo>
                      <a:lnTo>
                        <a:pt x="26" y="55"/>
                      </a:lnTo>
                      <a:lnTo>
                        <a:pt x="25" y="55"/>
                      </a:lnTo>
                      <a:lnTo>
                        <a:pt x="24" y="55"/>
                      </a:lnTo>
                      <a:lnTo>
                        <a:pt x="25" y="55"/>
                      </a:lnTo>
                      <a:lnTo>
                        <a:pt x="26" y="56"/>
                      </a:lnTo>
                      <a:lnTo>
                        <a:pt x="28" y="56"/>
                      </a:lnTo>
                      <a:lnTo>
                        <a:pt x="28" y="55"/>
                      </a:lnTo>
                      <a:lnTo>
                        <a:pt x="28" y="56"/>
                      </a:lnTo>
                      <a:lnTo>
                        <a:pt x="28" y="57"/>
                      </a:lnTo>
                      <a:lnTo>
                        <a:pt x="28" y="58"/>
                      </a:lnTo>
                      <a:lnTo>
                        <a:pt x="28" y="60"/>
                      </a:lnTo>
                      <a:lnTo>
                        <a:pt x="29" y="60"/>
                      </a:lnTo>
                      <a:lnTo>
                        <a:pt x="29" y="58"/>
                      </a:lnTo>
                      <a:lnTo>
                        <a:pt x="29" y="57"/>
                      </a:lnTo>
                      <a:lnTo>
                        <a:pt x="30" y="56"/>
                      </a:lnTo>
                      <a:lnTo>
                        <a:pt x="30" y="55"/>
                      </a:lnTo>
                      <a:lnTo>
                        <a:pt x="29" y="55"/>
                      </a:lnTo>
                      <a:lnTo>
                        <a:pt x="29" y="54"/>
                      </a:lnTo>
                      <a:lnTo>
                        <a:pt x="29" y="53"/>
                      </a:lnTo>
                      <a:lnTo>
                        <a:pt x="29" y="49"/>
                      </a:lnTo>
                      <a:lnTo>
                        <a:pt x="28" y="46"/>
                      </a:lnTo>
                      <a:lnTo>
                        <a:pt x="28" y="44"/>
                      </a:lnTo>
                      <a:lnTo>
                        <a:pt x="28" y="43"/>
                      </a:lnTo>
                      <a:lnTo>
                        <a:pt x="28" y="42"/>
                      </a:lnTo>
                      <a:lnTo>
                        <a:pt x="29" y="42"/>
                      </a:lnTo>
                      <a:lnTo>
                        <a:pt x="30" y="42"/>
                      </a:lnTo>
                      <a:lnTo>
                        <a:pt x="30" y="41"/>
                      </a:lnTo>
                      <a:lnTo>
                        <a:pt x="31" y="41"/>
                      </a:lnTo>
                      <a:lnTo>
                        <a:pt x="33" y="41"/>
                      </a:lnTo>
                      <a:lnTo>
                        <a:pt x="33" y="42"/>
                      </a:lnTo>
                      <a:lnTo>
                        <a:pt x="35" y="43"/>
                      </a:lnTo>
                      <a:lnTo>
                        <a:pt x="36" y="43"/>
                      </a:lnTo>
                      <a:lnTo>
                        <a:pt x="37" y="43"/>
                      </a:lnTo>
                      <a:lnTo>
                        <a:pt x="38" y="44"/>
                      </a:lnTo>
                      <a:lnTo>
                        <a:pt x="39" y="44"/>
                      </a:lnTo>
                      <a:lnTo>
                        <a:pt x="39" y="46"/>
                      </a:lnTo>
                      <a:lnTo>
                        <a:pt x="39" y="44"/>
                      </a:lnTo>
                      <a:lnTo>
                        <a:pt x="40" y="44"/>
                      </a:lnTo>
                      <a:lnTo>
                        <a:pt x="40" y="43"/>
                      </a:lnTo>
                      <a:lnTo>
                        <a:pt x="42" y="42"/>
                      </a:lnTo>
                      <a:lnTo>
                        <a:pt x="45" y="42"/>
                      </a:lnTo>
                      <a:lnTo>
                        <a:pt x="54" y="42"/>
                      </a:lnTo>
                      <a:lnTo>
                        <a:pt x="65" y="42"/>
                      </a:lnTo>
                      <a:lnTo>
                        <a:pt x="72" y="42"/>
                      </a:lnTo>
                      <a:lnTo>
                        <a:pt x="74" y="42"/>
                      </a:lnTo>
                      <a:lnTo>
                        <a:pt x="83" y="42"/>
                      </a:lnTo>
                      <a:lnTo>
                        <a:pt x="83" y="34"/>
                      </a:lnTo>
                      <a:lnTo>
                        <a:pt x="83" y="26"/>
                      </a:lnTo>
                      <a:lnTo>
                        <a:pt x="83" y="19"/>
                      </a:lnTo>
                      <a:lnTo>
                        <a:pt x="83" y="18"/>
                      </a:lnTo>
                      <a:lnTo>
                        <a:pt x="83" y="9"/>
                      </a:lnTo>
                      <a:lnTo>
                        <a:pt x="83" y="7"/>
                      </a:lnTo>
                      <a:lnTo>
                        <a:pt x="82" y="6"/>
                      </a:lnTo>
                      <a:lnTo>
                        <a:pt x="82" y="5"/>
                      </a:lnTo>
                      <a:lnTo>
                        <a:pt x="83" y="5"/>
                      </a:lnTo>
                      <a:lnTo>
                        <a:pt x="83" y="4"/>
                      </a:lnTo>
                      <a:lnTo>
                        <a:pt x="83" y="2"/>
                      </a:lnTo>
                      <a:lnTo>
                        <a:pt x="83" y="1"/>
                      </a:lnTo>
                      <a:lnTo>
                        <a:pt x="92" y="1"/>
                      </a:lnTo>
                      <a:lnTo>
                        <a:pt x="93" y="0"/>
                      </a:lnTo>
                      <a:lnTo>
                        <a:pt x="94" y="0"/>
                      </a:lnTo>
                      <a:lnTo>
                        <a:pt x="94" y="1"/>
                      </a:lnTo>
                      <a:lnTo>
                        <a:pt x="95" y="1"/>
                      </a:lnTo>
                      <a:lnTo>
                        <a:pt x="96" y="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 90"/>
                <p:cNvSpPr/>
                <p:nvPr/>
              </p:nvSpPr>
              <p:spPr bwMode="auto">
                <a:xfrm>
                  <a:off x="4990491" y="3585352"/>
                  <a:ext cx="223838" cy="327022"/>
                </a:xfrm>
                <a:custGeom>
                  <a:avLst/>
                  <a:gdLst>
                    <a:gd name="T0" fmla="*/ 103 w 141"/>
                    <a:gd name="T1" fmla="*/ 4 h 206"/>
                    <a:gd name="T2" fmla="*/ 99 w 141"/>
                    <a:gd name="T3" fmla="*/ 13 h 206"/>
                    <a:gd name="T4" fmla="*/ 104 w 141"/>
                    <a:gd name="T5" fmla="*/ 20 h 206"/>
                    <a:gd name="T6" fmla="*/ 111 w 141"/>
                    <a:gd name="T7" fmla="*/ 24 h 206"/>
                    <a:gd name="T8" fmla="*/ 113 w 141"/>
                    <a:gd name="T9" fmla="*/ 30 h 206"/>
                    <a:gd name="T10" fmla="*/ 113 w 141"/>
                    <a:gd name="T11" fmla="*/ 37 h 206"/>
                    <a:gd name="T12" fmla="*/ 112 w 141"/>
                    <a:gd name="T13" fmla="*/ 46 h 206"/>
                    <a:gd name="T14" fmla="*/ 111 w 141"/>
                    <a:gd name="T15" fmla="*/ 51 h 206"/>
                    <a:gd name="T16" fmla="*/ 109 w 141"/>
                    <a:gd name="T17" fmla="*/ 51 h 206"/>
                    <a:gd name="T18" fmla="*/ 109 w 141"/>
                    <a:gd name="T19" fmla="*/ 55 h 206"/>
                    <a:gd name="T20" fmla="*/ 118 w 141"/>
                    <a:gd name="T21" fmla="*/ 54 h 206"/>
                    <a:gd name="T22" fmla="*/ 118 w 141"/>
                    <a:gd name="T23" fmla="*/ 62 h 206"/>
                    <a:gd name="T24" fmla="*/ 118 w 141"/>
                    <a:gd name="T25" fmla="*/ 72 h 206"/>
                    <a:gd name="T26" fmla="*/ 114 w 141"/>
                    <a:gd name="T27" fmla="*/ 76 h 206"/>
                    <a:gd name="T28" fmla="*/ 120 w 141"/>
                    <a:gd name="T29" fmla="*/ 84 h 206"/>
                    <a:gd name="T30" fmla="*/ 123 w 141"/>
                    <a:gd name="T31" fmla="*/ 94 h 206"/>
                    <a:gd name="T32" fmla="*/ 121 w 141"/>
                    <a:gd name="T33" fmla="*/ 102 h 206"/>
                    <a:gd name="T34" fmla="*/ 121 w 141"/>
                    <a:gd name="T35" fmla="*/ 111 h 206"/>
                    <a:gd name="T36" fmla="*/ 119 w 141"/>
                    <a:gd name="T37" fmla="*/ 119 h 206"/>
                    <a:gd name="T38" fmla="*/ 123 w 141"/>
                    <a:gd name="T39" fmla="*/ 124 h 206"/>
                    <a:gd name="T40" fmla="*/ 120 w 141"/>
                    <a:gd name="T41" fmla="*/ 135 h 206"/>
                    <a:gd name="T42" fmla="*/ 122 w 141"/>
                    <a:gd name="T43" fmla="*/ 142 h 206"/>
                    <a:gd name="T44" fmla="*/ 126 w 141"/>
                    <a:gd name="T45" fmla="*/ 150 h 206"/>
                    <a:gd name="T46" fmla="*/ 134 w 141"/>
                    <a:gd name="T47" fmla="*/ 154 h 206"/>
                    <a:gd name="T48" fmla="*/ 139 w 141"/>
                    <a:gd name="T49" fmla="*/ 164 h 206"/>
                    <a:gd name="T50" fmla="*/ 133 w 141"/>
                    <a:gd name="T51" fmla="*/ 172 h 206"/>
                    <a:gd name="T52" fmla="*/ 108 w 141"/>
                    <a:gd name="T53" fmla="*/ 174 h 206"/>
                    <a:gd name="T54" fmla="*/ 100 w 141"/>
                    <a:gd name="T55" fmla="*/ 179 h 206"/>
                    <a:gd name="T56" fmla="*/ 82 w 141"/>
                    <a:gd name="T57" fmla="*/ 188 h 206"/>
                    <a:gd name="T58" fmla="*/ 72 w 141"/>
                    <a:gd name="T59" fmla="*/ 191 h 206"/>
                    <a:gd name="T60" fmla="*/ 62 w 141"/>
                    <a:gd name="T61" fmla="*/ 195 h 206"/>
                    <a:gd name="T62" fmla="*/ 52 w 141"/>
                    <a:gd name="T63" fmla="*/ 196 h 206"/>
                    <a:gd name="T64" fmla="*/ 45 w 141"/>
                    <a:gd name="T65" fmla="*/ 202 h 206"/>
                    <a:gd name="T66" fmla="*/ 37 w 141"/>
                    <a:gd name="T67" fmla="*/ 205 h 206"/>
                    <a:gd name="T68" fmla="*/ 19 w 141"/>
                    <a:gd name="T69" fmla="*/ 198 h 206"/>
                    <a:gd name="T70" fmla="*/ 11 w 141"/>
                    <a:gd name="T71" fmla="*/ 194 h 206"/>
                    <a:gd name="T72" fmla="*/ 15 w 141"/>
                    <a:gd name="T73" fmla="*/ 191 h 206"/>
                    <a:gd name="T74" fmla="*/ 15 w 141"/>
                    <a:gd name="T75" fmla="*/ 180 h 206"/>
                    <a:gd name="T76" fmla="*/ 7 w 141"/>
                    <a:gd name="T77" fmla="*/ 175 h 206"/>
                    <a:gd name="T78" fmla="*/ 2 w 141"/>
                    <a:gd name="T79" fmla="*/ 158 h 206"/>
                    <a:gd name="T80" fmla="*/ 0 w 141"/>
                    <a:gd name="T81" fmla="*/ 139 h 206"/>
                    <a:gd name="T82" fmla="*/ 9 w 141"/>
                    <a:gd name="T83" fmla="*/ 116 h 206"/>
                    <a:gd name="T84" fmla="*/ 14 w 141"/>
                    <a:gd name="T85" fmla="*/ 105 h 206"/>
                    <a:gd name="T86" fmla="*/ 20 w 141"/>
                    <a:gd name="T87" fmla="*/ 98 h 206"/>
                    <a:gd name="T88" fmla="*/ 20 w 141"/>
                    <a:gd name="T89" fmla="*/ 77 h 206"/>
                    <a:gd name="T90" fmla="*/ 15 w 141"/>
                    <a:gd name="T91" fmla="*/ 69 h 206"/>
                    <a:gd name="T92" fmla="*/ 18 w 141"/>
                    <a:gd name="T93" fmla="*/ 63 h 206"/>
                    <a:gd name="T94" fmla="*/ 18 w 141"/>
                    <a:gd name="T95" fmla="*/ 56 h 206"/>
                    <a:gd name="T96" fmla="*/ 14 w 141"/>
                    <a:gd name="T97" fmla="*/ 49 h 206"/>
                    <a:gd name="T98" fmla="*/ 14 w 141"/>
                    <a:gd name="T99" fmla="*/ 40 h 206"/>
                    <a:gd name="T100" fmla="*/ 13 w 141"/>
                    <a:gd name="T101" fmla="*/ 30 h 206"/>
                    <a:gd name="T102" fmla="*/ 12 w 141"/>
                    <a:gd name="T103" fmla="*/ 25 h 206"/>
                    <a:gd name="T104" fmla="*/ 9 w 141"/>
                    <a:gd name="T105" fmla="*/ 17 h 206"/>
                    <a:gd name="T106" fmla="*/ 12 w 141"/>
                    <a:gd name="T107" fmla="*/ 9 h 206"/>
                    <a:gd name="T108" fmla="*/ 39 w 141"/>
                    <a:gd name="T109" fmla="*/ 6 h 206"/>
                    <a:gd name="T110" fmla="*/ 63 w 141"/>
                    <a:gd name="T111" fmla="*/ 6 h 206"/>
                    <a:gd name="T112" fmla="*/ 75 w 141"/>
                    <a:gd name="T113" fmla="*/ 5 h 206"/>
                    <a:gd name="T114" fmla="*/ 83 w 141"/>
                    <a:gd name="T115" fmla="*/ 6 h 206"/>
                    <a:gd name="T116" fmla="*/ 89 w 141"/>
                    <a:gd name="T117" fmla="*/ 2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1" h="206">
                      <a:moveTo>
                        <a:pt x="97" y="0"/>
                      </a:moveTo>
                      <a:lnTo>
                        <a:pt x="97" y="2"/>
                      </a:lnTo>
                      <a:lnTo>
                        <a:pt x="98" y="3"/>
                      </a:lnTo>
                      <a:lnTo>
                        <a:pt x="99" y="3"/>
                      </a:lnTo>
                      <a:lnTo>
                        <a:pt x="100" y="2"/>
                      </a:lnTo>
                      <a:lnTo>
                        <a:pt x="101" y="3"/>
                      </a:lnTo>
                      <a:lnTo>
                        <a:pt x="103" y="3"/>
                      </a:lnTo>
                      <a:lnTo>
                        <a:pt x="103" y="4"/>
                      </a:lnTo>
                      <a:lnTo>
                        <a:pt x="103" y="5"/>
                      </a:lnTo>
                      <a:lnTo>
                        <a:pt x="103" y="6"/>
                      </a:lnTo>
                      <a:lnTo>
                        <a:pt x="101" y="6"/>
                      </a:lnTo>
                      <a:lnTo>
                        <a:pt x="100" y="10"/>
                      </a:lnTo>
                      <a:lnTo>
                        <a:pt x="100" y="11"/>
                      </a:lnTo>
                      <a:lnTo>
                        <a:pt x="100" y="12"/>
                      </a:lnTo>
                      <a:lnTo>
                        <a:pt x="99" y="12"/>
                      </a:lnTo>
                      <a:lnTo>
                        <a:pt x="99" y="13"/>
                      </a:lnTo>
                      <a:lnTo>
                        <a:pt x="99" y="14"/>
                      </a:lnTo>
                      <a:lnTo>
                        <a:pt x="99" y="16"/>
                      </a:lnTo>
                      <a:lnTo>
                        <a:pt x="99" y="17"/>
                      </a:lnTo>
                      <a:lnTo>
                        <a:pt x="99" y="18"/>
                      </a:lnTo>
                      <a:lnTo>
                        <a:pt x="100" y="18"/>
                      </a:lnTo>
                      <a:lnTo>
                        <a:pt x="101" y="18"/>
                      </a:lnTo>
                      <a:lnTo>
                        <a:pt x="103" y="19"/>
                      </a:lnTo>
                      <a:lnTo>
                        <a:pt x="104" y="20"/>
                      </a:lnTo>
                      <a:lnTo>
                        <a:pt x="105" y="21"/>
                      </a:lnTo>
                      <a:lnTo>
                        <a:pt x="106" y="21"/>
                      </a:lnTo>
                      <a:lnTo>
                        <a:pt x="107" y="25"/>
                      </a:lnTo>
                      <a:lnTo>
                        <a:pt x="108" y="25"/>
                      </a:lnTo>
                      <a:lnTo>
                        <a:pt x="108" y="24"/>
                      </a:lnTo>
                      <a:lnTo>
                        <a:pt x="108" y="25"/>
                      </a:lnTo>
                      <a:lnTo>
                        <a:pt x="109" y="25"/>
                      </a:lnTo>
                      <a:lnTo>
                        <a:pt x="111" y="24"/>
                      </a:lnTo>
                      <a:lnTo>
                        <a:pt x="111" y="25"/>
                      </a:lnTo>
                      <a:lnTo>
                        <a:pt x="111" y="26"/>
                      </a:lnTo>
                      <a:lnTo>
                        <a:pt x="112" y="26"/>
                      </a:lnTo>
                      <a:lnTo>
                        <a:pt x="112" y="27"/>
                      </a:lnTo>
                      <a:lnTo>
                        <a:pt x="113" y="27"/>
                      </a:lnTo>
                      <a:lnTo>
                        <a:pt x="114" y="27"/>
                      </a:lnTo>
                      <a:lnTo>
                        <a:pt x="114" y="28"/>
                      </a:lnTo>
                      <a:lnTo>
                        <a:pt x="113" y="30"/>
                      </a:lnTo>
                      <a:lnTo>
                        <a:pt x="113" y="31"/>
                      </a:lnTo>
                      <a:lnTo>
                        <a:pt x="113" y="32"/>
                      </a:lnTo>
                      <a:lnTo>
                        <a:pt x="113" y="33"/>
                      </a:lnTo>
                      <a:lnTo>
                        <a:pt x="113" y="34"/>
                      </a:lnTo>
                      <a:lnTo>
                        <a:pt x="114" y="34"/>
                      </a:lnTo>
                      <a:lnTo>
                        <a:pt x="114" y="35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113" y="38"/>
                      </a:lnTo>
                      <a:lnTo>
                        <a:pt x="113" y="39"/>
                      </a:lnTo>
                      <a:lnTo>
                        <a:pt x="114" y="39"/>
                      </a:lnTo>
                      <a:lnTo>
                        <a:pt x="113" y="40"/>
                      </a:lnTo>
                      <a:lnTo>
                        <a:pt x="113" y="41"/>
                      </a:lnTo>
                      <a:lnTo>
                        <a:pt x="113" y="42"/>
                      </a:lnTo>
                      <a:lnTo>
                        <a:pt x="112" y="45"/>
                      </a:lnTo>
                      <a:lnTo>
                        <a:pt x="112" y="46"/>
                      </a:lnTo>
                      <a:lnTo>
                        <a:pt x="113" y="46"/>
                      </a:lnTo>
                      <a:lnTo>
                        <a:pt x="113" y="47"/>
                      </a:lnTo>
                      <a:lnTo>
                        <a:pt x="113" y="48"/>
                      </a:lnTo>
                      <a:lnTo>
                        <a:pt x="112" y="48"/>
                      </a:lnTo>
                      <a:lnTo>
                        <a:pt x="111" y="47"/>
                      </a:lnTo>
                      <a:lnTo>
                        <a:pt x="111" y="48"/>
                      </a:lnTo>
                      <a:lnTo>
                        <a:pt x="111" y="49"/>
                      </a:lnTo>
                      <a:lnTo>
                        <a:pt x="111" y="51"/>
                      </a:lnTo>
                      <a:lnTo>
                        <a:pt x="112" y="51"/>
                      </a:lnTo>
                      <a:lnTo>
                        <a:pt x="113" y="49"/>
                      </a:lnTo>
                      <a:lnTo>
                        <a:pt x="114" y="49"/>
                      </a:lnTo>
                      <a:lnTo>
                        <a:pt x="114" y="51"/>
                      </a:lnTo>
                      <a:lnTo>
                        <a:pt x="113" y="51"/>
                      </a:lnTo>
                      <a:lnTo>
                        <a:pt x="112" y="51"/>
                      </a:lnTo>
                      <a:lnTo>
                        <a:pt x="111" y="52"/>
                      </a:lnTo>
                      <a:lnTo>
                        <a:pt x="109" y="51"/>
                      </a:lnTo>
                      <a:lnTo>
                        <a:pt x="109" y="52"/>
                      </a:lnTo>
                      <a:lnTo>
                        <a:pt x="109" y="53"/>
                      </a:lnTo>
                      <a:lnTo>
                        <a:pt x="111" y="53"/>
                      </a:lnTo>
                      <a:lnTo>
                        <a:pt x="112" y="53"/>
                      </a:lnTo>
                      <a:lnTo>
                        <a:pt x="112" y="54"/>
                      </a:lnTo>
                      <a:lnTo>
                        <a:pt x="111" y="54"/>
                      </a:lnTo>
                      <a:lnTo>
                        <a:pt x="109" y="54"/>
                      </a:lnTo>
                      <a:lnTo>
                        <a:pt x="109" y="55"/>
                      </a:lnTo>
                      <a:lnTo>
                        <a:pt x="109" y="56"/>
                      </a:lnTo>
                      <a:lnTo>
                        <a:pt x="111" y="56"/>
                      </a:lnTo>
                      <a:lnTo>
                        <a:pt x="112" y="55"/>
                      </a:lnTo>
                      <a:lnTo>
                        <a:pt x="113" y="55"/>
                      </a:lnTo>
                      <a:lnTo>
                        <a:pt x="113" y="54"/>
                      </a:lnTo>
                      <a:lnTo>
                        <a:pt x="114" y="54"/>
                      </a:lnTo>
                      <a:lnTo>
                        <a:pt x="115" y="54"/>
                      </a:lnTo>
                      <a:lnTo>
                        <a:pt x="118" y="54"/>
                      </a:lnTo>
                      <a:lnTo>
                        <a:pt x="118" y="55"/>
                      </a:lnTo>
                      <a:lnTo>
                        <a:pt x="119" y="56"/>
                      </a:lnTo>
                      <a:lnTo>
                        <a:pt x="119" y="58"/>
                      </a:lnTo>
                      <a:lnTo>
                        <a:pt x="119" y="59"/>
                      </a:lnTo>
                      <a:lnTo>
                        <a:pt x="119" y="60"/>
                      </a:lnTo>
                      <a:lnTo>
                        <a:pt x="119" y="61"/>
                      </a:lnTo>
                      <a:lnTo>
                        <a:pt x="118" y="61"/>
                      </a:lnTo>
                      <a:lnTo>
                        <a:pt x="118" y="62"/>
                      </a:lnTo>
                      <a:lnTo>
                        <a:pt x="119" y="63"/>
                      </a:lnTo>
                      <a:lnTo>
                        <a:pt x="118" y="65"/>
                      </a:lnTo>
                      <a:lnTo>
                        <a:pt x="116" y="65"/>
                      </a:lnTo>
                      <a:lnTo>
                        <a:pt x="116" y="66"/>
                      </a:lnTo>
                      <a:lnTo>
                        <a:pt x="116" y="67"/>
                      </a:lnTo>
                      <a:lnTo>
                        <a:pt x="116" y="68"/>
                      </a:lnTo>
                      <a:lnTo>
                        <a:pt x="116" y="69"/>
                      </a:lnTo>
                      <a:lnTo>
                        <a:pt x="118" y="72"/>
                      </a:lnTo>
                      <a:lnTo>
                        <a:pt x="119" y="74"/>
                      </a:lnTo>
                      <a:lnTo>
                        <a:pt x="118" y="75"/>
                      </a:lnTo>
                      <a:lnTo>
                        <a:pt x="118" y="76"/>
                      </a:lnTo>
                      <a:lnTo>
                        <a:pt x="116" y="76"/>
                      </a:lnTo>
                      <a:lnTo>
                        <a:pt x="115" y="76"/>
                      </a:lnTo>
                      <a:lnTo>
                        <a:pt x="115" y="77"/>
                      </a:lnTo>
                      <a:lnTo>
                        <a:pt x="115" y="76"/>
                      </a:lnTo>
                      <a:lnTo>
                        <a:pt x="114" y="76"/>
                      </a:lnTo>
                      <a:lnTo>
                        <a:pt x="114" y="77"/>
                      </a:lnTo>
                      <a:lnTo>
                        <a:pt x="114" y="79"/>
                      </a:lnTo>
                      <a:lnTo>
                        <a:pt x="115" y="80"/>
                      </a:lnTo>
                      <a:lnTo>
                        <a:pt x="116" y="82"/>
                      </a:lnTo>
                      <a:lnTo>
                        <a:pt x="118" y="83"/>
                      </a:lnTo>
                      <a:lnTo>
                        <a:pt x="119" y="83"/>
                      </a:lnTo>
                      <a:lnTo>
                        <a:pt x="119" y="84"/>
                      </a:lnTo>
                      <a:lnTo>
                        <a:pt x="120" y="84"/>
                      </a:lnTo>
                      <a:lnTo>
                        <a:pt x="122" y="86"/>
                      </a:lnTo>
                      <a:lnTo>
                        <a:pt x="122" y="87"/>
                      </a:lnTo>
                      <a:lnTo>
                        <a:pt x="123" y="88"/>
                      </a:lnTo>
                      <a:lnTo>
                        <a:pt x="125" y="89"/>
                      </a:lnTo>
                      <a:lnTo>
                        <a:pt x="125" y="90"/>
                      </a:lnTo>
                      <a:lnTo>
                        <a:pt x="125" y="91"/>
                      </a:lnTo>
                      <a:lnTo>
                        <a:pt x="125" y="93"/>
                      </a:lnTo>
                      <a:lnTo>
                        <a:pt x="123" y="94"/>
                      </a:lnTo>
                      <a:lnTo>
                        <a:pt x="122" y="94"/>
                      </a:lnTo>
                      <a:lnTo>
                        <a:pt x="121" y="95"/>
                      </a:lnTo>
                      <a:lnTo>
                        <a:pt x="121" y="96"/>
                      </a:lnTo>
                      <a:lnTo>
                        <a:pt x="121" y="97"/>
                      </a:lnTo>
                      <a:lnTo>
                        <a:pt x="121" y="98"/>
                      </a:lnTo>
                      <a:lnTo>
                        <a:pt x="121" y="100"/>
                      </a:lnTo>
                      <a:lnTo>
                        <a:pt x="121" y="101"/>
                      </a:lnTo>
                      <a:lnTo>
                        <a:pt x="121" y="102"/>
                      </a:lnTo>
                      <a:lnTo>
                        <a:pt x="121" y="103"/>
                      </a:lnTo>
                      <a:lnTo>
                        <a:pt x="122" y="104"/>
                      </a:lnTo>
                      <a:lnTo>
                        <a:pt x="122" y="105"/>
                      </a:lnTo>
                      <a:lnTo>
                        <a:pt x="122" y="107"/>
                      </a:lnTo>
                      <a:lnTo>
                        <a:pt x="122" y="109"/>
                      </a:lnTo>
                      <a:lnTo>
                        <a:pt x="122" y="110"/>
                      </a:lnTo>
                      <a:lnTo>
                        <a:pt x="122" y="111"/>
                      </a:lnTo>
                      <a:lnTo>
                        <a:pt x="121" y="111"/>
                      </a:lnTo>
                      <a:lnTo>
                        <a:pt x="121" y="112"/>
                      </a:lnTo>
                      <a:lnTo>
                        <a:pt x="121" y="114"/>
                      </a:lnTo>
                      <a:lnTo>
                        <a:pt x="120" y="114"/>
                      </a:lnTo>
                      <a:lnTo>
                        <a:pt x="120" y="115"/>
                      </a:lnTo>
                      <a:lnTo>
                        <a:pt x="119" y="115"/>
                      </a:lnTo>
                      <a:lnTo>
                        <a:pt x="119" y="116"/>
                      </a:lnTo>
                      <a:lnTo>
                        <a:pt x="119" y="117"/>
                      </a:lnTo>
                      <a:lnTo>
                        <a:pt x="119" y="119"/>
                      </a:lnTo>
                      <a:lnTo>
                        <a:pt x="119" y="121"/>
                      </a:lnTo>
                      <a:lnTo>
                        <a:pt x="120" y="121"/>
                      </a:lnTo>
                      <a:lnTo>
                        <a:pt x="121" y="122"/>
                      </a:lnTo>
                      <a:lnTo>
                        <a:pt x="121" y="121"/>
                      </a:lnTo>
                      <a:lnTo>
                        <a:pt x="122" y="121"/>
                      </a:lnTo>
                      <a:lnTo>
                        <a:pt x="123" y="121"/>
                      </a:lnTo>
                      <a:lnTo>
                        <a:pt x="123" y="123"/>
                      </a:lnTo>
                      <a:lnTo>
                        <a:pt x="123" y="124"/>
                      </a:lnTo>
                      <a:lnTo>
                        <a:pt x="123" y="125"/>
                      </a:lnTo>
                      <a:lnTo>
                        <a:pt x="122" y="126"/>
                      </a:lnTo>
                      <a:lnTo>
                        <a:pt x="122" y="129"/>
                      </a:lnTo>
                      <a:lnTo>
                        <a:pt x="122" y="130"/>
                      </a:lnTo>
                      <a:lnTo>
                        <a:pt x="122" y="131"/>
                      </a:lnTo>
                      <a:lnTo>
                        <a:pt x="122" y="132"/>
                      </a:lnTo>
                      <a:lnTo>
                        <a:pt x="121" y="133"/>
                      </a:lnTo>
                      <a:lnTo>
                        <a:pt x="120" y="135"/>
                      </a:lnTo>
                      <a:lnTo>
                        <a:pt x="119" y="135"/>
                      </a:lnTo>
                      <a:lnTo>
                        <a:pt x="120" y="136"/>
                      </a:lnTo>
                      <a:lnTo>
                        <a:pt x="120" y="137"/>
                      </a:lnTo>
                      <a:lnTo>
                        <a:pt x="120" y="138"/>
                      </a:lnTo>
                      <a:lnTo>
                        <a:pt x="120" y="139"/>
                      </a:lnTo>
                      <a:lnTo>
                        <a:pt x="121" y="140"/>
                      </a:lnTo>
                      <a:lnTo>
                        <a:pt x="121" y="142"/>
                      </a:lnTo>
                      <a:lnTo>
                        <a:pt x="122" y="142"/>
                      </a:lnTo>
                      <a:lnTo>
                        <a:pt x="123" y="142"/>
                      </a:lnTo>
                      <a:lnTo>
                        <a:pt x="123" y="143"/>
                      </a:lnTo>
                      <a:lnTo>
                        <a:pt x="123" y="145"/>
                      </a:lnTo>
                      <a:lnTo>
                        <a:pt x="125" y="146"/>
                      </a:lnTo>
                      <a:lnTo>
                        <a:pt x="126" y="146"/>
                      </a:lnTo>
                      <a:lnTo>
                        <a:pt x="126" y="147"/>
                      </a:lnTo>
                      <a:lnTo>
                        <a:pt x="126" y="149"/>
                      </a:lnTo>
                      <a:lnTo>
                        <a:pt x="126" y="150"/>
                      </a:lnTo>
                      <a:lnTo>
                        <a:pt x="127" y="150"/>
                      </a:lnTo>
                      <a:lnTo>
                        <a:pt x="127" y="151"/>
                      </a:lnTo>
                      <a:lnTo>
                        <a:pt x="128" y="152"/>
                      </a:lnTo>
                      <a:lnTo>
                        <a:pt x="129" y="152"/>
                      </a:lnTo>
                      <a:lnTo>
                        <a:pt x="130" y="153"/>
                      </a:lnTo>
                      <a:lnTo>
                        <a:pt x="130" y="154"/>
                      </a:lnTo>
                      <a:lnTo>
                        <a:pt x="132" y="154"/>
                      </a:lnTo>
                      <a:lnTo>
                        <a:pt x="134" y="154"/>
                      </a:lnTo>
                      <a:lnTo>
                        <a:pt x="135" y="157"/>
                      </a:lnTo>
                      <a:lnTo>
                        <a:pt x="136" y="158"/>
                      </a:lnTo>
                      <a:lnTo>
                        <a:pt x="137" y="159"/>
                      </a:lnTo>
                      <a:lnTo>
                        <a:pt x="139" y="160"/>
                      </a:lnTo>
                      <a:lnTo>
                        <a:pt x="141" y="160"/>
                      </a:lnTo>
                      <a:lnTo>
                        <a:pt x="141" y="161"/>
                      </a:lnTo>
                      <a:lnTo>
                        <a:pt x="140" y="163"/>
                      </a:lnTo>
                      <a:lnTo>
                        <a:pt x="139" y="164"/>
                      </a:lnTo>
                      <a:lnTo>
                        <a:pt x="136" y="165"/>
                      </a:lnTo>
                      <a:lnTo>
                        <a:pt x="136" y="166"/>
                      </a:lnTo>
                      <a:lnTo>
                        <a:pt x="135" y="167"/>
                      </a:lnTo>
                      <a:lnTo>
                        <a:pt x="135" y="168"/>
                      </a:lnTo>
                      <a:lnTo>
                        <a:pt x="135" y="170"/>
                      </a:lnTo>
                      <a:lnTo>
                        <a:pt x="135" y="171"/>
                      </a:lnTo>
                      <a:lnTo>
                        <a:pt x="134" y="172"/>
                      </a:lnTo>
                      <a:lnTo>
                        <a:pt x="133" y="172"/>
                      </a:lnTo>
                      <a:lnTo>
                        <a:pt x="127" y="173"/>
                      </a:lnTo>
                      <a:lnTo>
                        <a:pt x="115" y="172"/>
                      </a:lnTo>
                      <a:lnTo>
                        <a:pt x="114" y="172"/>
                      </a:lnTo>
                      <a:lnTo>
                        <a:pt x="113" y="172"/>
                      </a:lnTo>
                      <a:lnTo>
                        <a:pt x="113" y="173"/>
                      </a:lnTo>
                      <a:lnTo>
                        <a:pt x="112" y="173"/>
                      </a:lnTo>
                      <a:lnTo>
                        <a:pt x="111" y="173"/>
                      </a:lnTo>
                      <a:lnTo>
                        <a:pt x="108" y="174"/>
                      </a:lnTo>
                      <a:lnTo>
                        <a:pt x="107" y="175"/>
                      </a:lnTo>
                      <a:lnTo>
                        <a:pt x="106" y="175"/>
                      </a:lnTo>
                      <a:lnTo>
                        <a:pt x="106" y="177"/>
                      </a:lnTo>
                      <a:lnTo>
                        <a:pt x="105" y="177"/>
                      </a:lnTo>
                      <a:lnTo>
                        <a:pt x="105" y="178"/>
                      </a:lnTo>
                      <a:lnTo>
                        <a:pt x="103" y="178"/>
                      </a:lnTo>
                      <a:lnTo>
                        <a:pt x="101" y="179"/>
                      </a:lnTo>
                      <a:lnTo>
                        <a:pt x="100" y="179"/>
                      </a:lnTo>
                      <a:lnTo>
                        <a:pt x="94" y="181"/>
                      </a:lnTo>
                      <a:lnTo>
                        <a:pt x="92" y="181"/>
                      </a:lnTo>
                      <a:lnTo>
                        <a:pt x="90" y="184"/>
                      </a:lnTo>
                      <a:lnTo>
                        <a:pt x="89" y="185"/>
                      </a:lnTo>
                      <a:lnTo>
                        <a:pt x="87" y="186"/>
                      </a:lnTo>
                      <a:lnTo>
                        <a:pt x="85" y="186"/>
                      </a:lnTo>
                      <a:lnTo>
                        <a:pt x="84" y="187"/>
                      </a:lnTo>
                      <a:lnTo>
                        <a:pt x="82" y="188"/>
                      </a:lnTo>
                      <a:lnTo>
                        <a:pt x="79" y="189"/>
                      </a:lnTo>
                      <a:lnTo>
                        <a:pt x="79" y="191"/>
                      </a:lnTo>
                      <a:lnTo>
                        <a:pt x="78" y="191"/>
                      </a:lnTo>
                      <a:lnTo>
                        <a:pt x="76" y="191"/>
                      </a:lnTo>
                      <a:lnTo>
                        <a:pt x="75" y="191"/>
                      </a:lnTo>
                      <a:lnTo>
                        <a:pt x="73" y="191"/>
                      </a:lnTo>
                      <a:lnTo>
                        <a:pt x="72" y="192"/>
                      </a:lnTo>
                      <a:lnTo>
                        <a:pt x="72" y="191"/>
                      </a:lnTo>
                      <a:lnTo>
                        <a:pt x="71" y="191"/>
                      </a:lnTo>
                      <a:lnTo>
                        <a:pt x="70" y="192"/>
                      </a:lnTo>
                      <a:lnTo>
                        <a:pt x="68" y="193"/>
                      </a:lnTo>
                      <a:lnTo>
                        <a:pt x="66" y="193"/>
                      </a:lnTo>
                      <a:lnTo>
                        <a:pt x="65" y="194"/>
                      </a:lnTo>
                      <a:lnTo>
                        <a:pt x="64" y="194"/>
                      </a:lnTo>
                      <a:lnTo>
                        <a:pt x="62" y="194"/>
                      </a:lnTo>
                      <a:lnTo>
                        <a:pt x="62" y="195"/>
                      </a:lnTo>
                      <a:lnTo>
                        <a:pt x="61" y="195"/>
                      </a:lnTo>
                      <a:lnTo>
                        <a:pt x="59" y="195"/>
                      </a:lnTo>
                      <a:lnTo>
                        <a:pt x="58" y="195"/>
                      </a:lnTo>
                      <a:lnTo>
                        <a:pt x="57" y="196"/>
                      </a:lnTo>
                      <a:lnTo>
                        <a:pt x="55" y="196"/>
                      </a:lnTo>
                      <a:lnTo>
                        <a:pt x="54" y="198"/>
                      </a:lnTo>
                      <a:lnTo>
                        <a:pt x="54" y="196"/>
                      </a:lnTo>
                      <a:lnTo>
                        <a:pt x="52" y="196"/>
                      </a:lnTo>
                      <a:lnTo>
                        <a:pt x="52" y="198"/>
                      </a:lnTo>
                      <a:lnTo>
                        <a:pt x="52" y="199"/>
                      </a:lnTo>
                      <a:lnTo>
                        <a:pt x="51" y="199"/>
                      </a:lnTo>
                      <a:lnTo>
                        <a:pt x="50" y="200"/>
                      </a:lnTo>
                      <a:lnTo>
                        <a:pt x="49" y="200"/>
                      </a:lnTo>
                      <a:lnTo>
                        <a:pt x="48" y="201"/>
                      </a:lnTo>
                      <a:lnTo>
                        <a:pt x="48" y="202"/>
                      </a:lnTo>
                      <a:lnTo>
                        <a:pt x="45" y="202"/>
                      </a:lnTo>
                      <a:lnTo>
                        <a:pt x="43" y="203"/>
                      </a:lnTo>
                      <a:lnTo>
                        <a:pt x="43" y="205"/>
                      </a:lnTo>
                      <a:lnTo>
                        <a:pt x="42" y="205"/>
                      </a:lnTo>
                      <a:lnTo>
                        <a:pt x="42" y="206"/>
                      </a:lnTo>
                      <a:lnTo>
                        <a:pt x="41" y="206"/>
                      </a:lnTo>
                      <a:lnTo>
                        <a:pt x="39" y="206"/>
                      </a:lnTo>
                      <a:lnTo>
                        <a:pt x="37" y="206"/>
                      </a:lnTo>
                      <a:lnTo>
                        <a:pt x="37" y="205"/>
                      </a:lnTo>
                      <a:lnTo>
                        <a:pt x="36" y="205"/>
                      </a:lnTo>
                      <a:lnTo>
                        <a:pt x="35" y="205"/>
                      </a:lnTo>
                      <a:lnTo>
                        <a:pt x="34" y="203"/>
                      </a:lnTo>
                      <a:lnTo>
                        <a:pt x="33" y="203"/>
                      </a:lnTo>
                      <a:lnTo>
                        <a:pt x="33" y="202"/>
                      </a:lnTo>
                      <a:lnTo>
                        <a:pt x="29" y="201"/>
                      </a:lnTo>
                      <a:lnTo>
                        <a:pt x="23" y="200"/>
                      </a:lnTo>
                      <a:lnTo>
                        <a:pt x="19" y="198"/>
                      </a:lnTo>
                      <a:lnTo>
                        <a:pt x="14" y="198"/>
                      </a:lnTo>
                      <a:lnTo>
                        <a:pt x="9" y="196"/>
                      </a:lnTo>
                      <a:lnTo>
                        <a:pt x="5" y="195"/>
                      </a:lnTo>
                      <a:lnTo>
                        <a:pt x="6" y="195"/>
                      </a:lnTo>
                      <a:lnTo>
                        <a:pt x="8" y="195"/>
                      </a:lnTo>
                      <a:lnTo>
                        <a:pt x="9" y="195"/>
                      </a:lnTo>
                      <a:lnTo>
                        <a:pt x="11" y="195"/>
                      </a:lnTo>
                      <a:lnTo>
                        <a:pt x="11" y="194"/>
                      </a:lnTo>
                      <a:lnTo>
                        <a:pt x="12" y="194"/>
                      </a:lnTo>
                      <a:lnTo>
                        <a:pt x="13" y="194"/>
                      </a:lnTo>
                      <a:lnTo>
                        <a:pt x="15" y="194"/>
                      </a:lnTo>
                      <a:lnTo>
                        <a:pt x="15" y="193"/>
                      </a:lnTo>
                      <a:lnTo>
                        <a:pt x="16" y="193"/>
                      </a:lnTo>
                      <a:lnTo>
                        <a:pt x="16" y="192"/>
                      </a:lnTo>
                      <a:lnTo>
                        <a:pt x="15" y="192"/>
                      </a:lnTo>
                      <a:lnTo>
                        <a:pt x="15" y="191"/>
                      </a:lnTo>
                      <a:lnTo>
                        <a:pt x="15" y="189"/>
                      </a:lnTo>
                      <a:lnTo>
                        <a:pt x="15" y="187"/>
                      </a:lnTo>
                      <a:lnTo>
                        <a:pt x="16" y="187"/>
                      </a:lnTo>
                      <a:lnTo>
                        <a:pt x="18" y="186"/>
                      </a:lnTo>
                      <a:lnTo>
                        <a:pt x="16" y="186"/>
                      </a:lnTo>
                      <a:lnTo>
                        <a:pt x="16" y="184"/>
                      </a:lnTo>
                      <a:lnTo>
                        <a:pt x="15" y="181"/>
                      </a:lnTo>
                      <a:lnTo>
                        <a:pt x="15" y="180"/>
                      </a:lnTo>
                      <a:lnTo>
                        <a:pt x="15" y="179"/>
                      </a:lnTo>
                      <a:lnTo>
                        <a:pt x="14" y="179"/>
                      </a:lnTo>
                      <a:lnTo>
                        <a:pt x="12" y="178"/>
                      </a:lnTo>
                      <a:lnTo>
                        <a:pt x="11" y="179"/>
                      </a:lnTo>
                      <a:lnTo>
                        <a:pt x="9" y="179"/>
                      </a:lnTo>
                      <a:lnTo>
                        <a:pt x="9" y="178"/>
                      </a:lnTo>
                      <a:lnTo>
                        <a:pt x="9" y="175"/>
                      </a:lnTo>
                      <a:lnTo>
                        <a:pt x="7" y="175"/>
                      </a:lnTo>
                      <a:lnTo>
                        <a:pt x="7" y="172"/>
                      </a:lnTo>
                      <a:lnTo>
                        <a:pt x="7" y="171"/>
                      </a:lnTo>
                      <a:lnTo>
                        <a:pt x="7" y="170"/>
                      </a:lnTo>
                      <a:lnTo>
                        <a:pt x="6" y="167"/>
                      </a:lnTo>
                      <a:lnTo>
                        <a:pt x="5" y="161"/>
                      </a:lnTo>
                      <a:lnTo>
                        <a:pt x="4" y="159"/>
                      </a:lnTo>
                      <a:lnTo>
                        <a:pt x="2" y="159"/>
                      </a:lnTo>
                      <a:lnTo>
                        <a:pt x="2" y="158"/>
                      </a:lnTo>
                      <a:lnTo>
                        <a:pt x="0" y="147"/>
                      </a:lnTo>
                      <a:lnTo>
                        <a:pt x="0" y="146"/>
                      </a:lnTo>
                      <a:lnTo>
                        <a:pt x="0" y="145"/>
                      </a:lnTo>
                      <a:lnTo>
                        <a:pt x="1" y="144"/>
                      </a:lnTo>
                      <a:lnTo>
                        <a:pt x="0" y="143"/>
                      </a:lnTo>
                      <a:lnTo>
                        <a:pt x="0" y="142"/>
                      </a:lnTo>
                      <a:lnTo>
                        <a:pt x="0" y="140"/>
                      </a:lnTo>
                      <a:lnTo>
                        <a:pt x="0" y="139"/>
                      </a:lnTo>
                      <a:lnTo>
                        <a:pt x="5" y="133"/>
                      </a:lnTo>
                      <a:lnTo>
                        <a:pt x="6" y="132"/>
                      </a:lnTo>
                      <a:lnTo>
                        <a:pt x="7" y="131"/>
                      </a:lnTo>
                      <a:lnTo>
                        <a:pt x="7" y="130"/>
                      </a:lnTo>
                      <a:lnTo>
                        <a:pt x="8" y="129"/>
                      </a:lnTo>
                      <a:lnTo>
                        <a:pt x="8" y="128"/>
                      </a:lnTo>
                      <a:lnTo>
                        <a:pt x="8" y="126"/>
                      </a:lnTo>
                      <a:lnTo>
                        <a:pt x="9" y="116"/>
                      </a:lnTo>
                      <a:lnTo>
                        <a:pt x="9" y="115"/>
                      </a:lnTo>
                      <a:lnTo>
                        <a:pt x="12" y="110"/>
                      </a:lnTo>
                      <a:lnTo>
                        <a:pt x="13" y="109"/>
                      </a:lnTo>
                      <a:lnTo>
                        <a:pt x="13" y="108"/>
                      </a:lnTo>
                      <a:lnTo>
                        <a:pt x="14" y="108"/>
                      </a:lnTo>
                      <a:lnTo>
                        <a:pt x="14" y="107"/>
                      </a:lnTo>
                      <a:lnTo>
                        <a:pt x="14" y="104"/>
                      </a:lnTo>
                      <a:lnTo>
                        <a:pt x="14" y="105"/>
                      </a:lnTo>
                      <a:lnTo>
                        <a:pt x="15" y="104"/>
                      </a:lnTo>
                      <a:lnTo>
                        <a:pt x="16" y="103"/>
                      </a:lnTo>
                      <a:lnTo>
                        <a:pt x="18" y="102"/>
                      </a:lnTo>
                      <a:lnTo>
                        <a:pt x="19" y="102"/>
                      </a:lnTo>
                      <a:lnTo>
                        <a:pt x="20" y="102"/>
                      </a:lnTo>
                      <a:lnTo>
                        <a:pt x="20" y="101"/>
                      </a:lnTo>
                      <a:lnTo>
                        <a:pt x="20" y="100"/>
                      </a:lnTo>
                      <a:lnTo>
                        <a:pt x="20" y="98"/>
                      </a:lnTo>
                      <a:lnTo>
                        <a:pt x="19" y="98"/>
                      </a:lnTo>
                      <a:lnTo>
                        <a:pt x="20" y="97"/>
                      </a:lnTo>
                      <a:lnTo>
                        <a:pt x="21" y="97"/>
                      </a:lnTo>
                      <a:lnTo>
                        <a:pt x="22" y="96"/>
                      </a:lnTo>
                      <a:lnTo>
                        <a:pt x="23" y="96"/>
                      </a:lnTo>
                      <a:lnTo>
                        <a:pt x="21" y="87"/>
                      </a:lnTo>
                      <a:lnTo>
                        <a:pt x="20" y="79"/>
                      </a:lnTo>
                      <a:lnTo>
                        <a:pt x="20" y="77"/>
                      </a:lnTo>
                      <a:lnTo>
                        <a:pt x="19" y="77"/>
                      </a:lnTo>
                      <a:lnTo>
                        <a:pt x="20" y="76"/>
                      </a:lnTo>
                      <a:lnTo>
                        <a:pt x="19" y="74"/>
                      </a:lnTo>
                      <a:lnTo>
                        <a:pt x="19" y="73"/>
                      </a:lnTo>
                      <a:lnTo>
                        <a:pt x="18" y="72"/>
                      </a:lnTo>
                      <a:lnTo>
                        <a:pt x="18" y="70"/>
                      </a:lnTo>
                      <a:lnTo>
                        <a:pt x="16" y="69"/>
                      </a:lnTo>
                      <a:lnTo>
                        <a:pt x="15" y="69"/>
                      </a:lnTo>
                      <a:lnTo>
                        <a:pt x="14" y="69"/>
                      </a:lnTo>
                      <a:lnTo>
                        <a:pt x="14" y="68"/>
                      </a:lnTo>
                      <a:lnTo>
                        <a:pt x="14" y="67"/>
                      </a:lnTo>
                      <a:lnTo>
                        <a:pt x="14" y="66"/>
                      </a:lnTo>
                      <a:lnTo>
                        <a:pt x="15" y="66"/>
                      </a:lnTo>
                      <a:lnTo>
                        <a:pt x="16" y="65"/>
                      </a:lnTo>
                      <a:lnTo>
                        <a:pt x="16" y="63"/>
                      </a:lnTo>
                      <a:lnTo>
                        <a:pt x="18" y="63"/>
                      </a:lnTo>
                      <a:lnTo>
                        <a:pt x="18" y="62"/>
                      </a:lnTo>
                      <a:lnTo>
                        <a:pt x="18" y="61"/>
                      </a:lnTo>
                      <a:lnTo>
                        <a:pt x="16" y="61"/>
                      </a:lnTo>
                      <a:lnTo>
                        <a:pt x="16" y="60"/>
                      </a:lnTo>
                      <a:lnTo>
                        <a:pt x="18" y="59"/>
                      </a:lnTo>
                      <a:lnTo>
                        <a:pt x="18" y="58"/>
                      </a:lnTo>
                      <a:lnTo>
                        <a:pt x="16" y="58"/>
                      </a:lnTo>
                      <a:lnTo>
                        <a:pt x="18" y="56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5" y="54"/>
                      </a:lnTo>
                      <a:lnTo>
                        <a:pt x="14" y="53"/>
                      </a:lnTo>
                      <a:lnTo>
                        <a:pt x="14" y="52"/>
                      </a:lnTo>
                      <a:lnTo>
                        <a:pt x="14" y="51"/>
                      </a:lnTo>
                      <a:lnTo>
                        <a:pt x="15" y="49"/>
                      </a:lnTo>
                      <a:lnTo>
                        <a:pt x="14" y="49"/>
                      </a:lnTo>
                      <a:lnTo>
                        <a:pt x="14" y="48"/>
                      </a:lnTo>
                      <a:lnTo>
                        <a:pt x="13" y="48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5" y="44"/>
                      </a:lnTo>
                      <a:lnTo>
                        <a:pt x="14" y="42"/>
                      </a:lnTo>
                      <a:lnTo>
                        <a:pt x="14" y="40"/>
                      </a:lnTo>
                      <a:lnTo>
                        <a:pt x="14" y="39"/>
                      </a:lnTo>
                      <a:lnTo>
                        <a:pt x="13" y="38"/>
                      </a:lnTo>
                      <a:lnTo>
                        <a:pt x="13" y="34"/>
                      </a:lnTo>
                      <a:lnTo>
                        <a:pt x="13" y="33"/>
                      </a:lnTo>
                      <a:lnTo>
                        <a:pt x="13" y="32"/>
                      </a:lnTo>
                      <a:lnTo>
                        <a:pt x="14" y="31"/>
                      </a:lnTo>
                      <a:lnTo>
                        <a:pt x="14" y="30"/>
                      </a:lnTo>
                      <a:lnTo>
                        <a:pt x="13" y="30"/>
                      </a:lnTo>
                      <a:lnTo>
                        <a:pt x="13" y="28"/>
                      </a:lnTo>
                      <a:lnTo>
                        <a:pt x="12" y="28"/>
                      </a:lnTo>
                      <a:lnTo>
                        <a:pt x="12" y="27"/>
                      </a:lnTo>
                      <a:lnTo>
                        <a:pt x="12" y="26"/>
                      </a:lnTo>
                      <a:lnTo>
                        <a:pt x="13" y="26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2" y="25"/>
                      </a:lnTo>
                      <a:lnTo>
                        <a:pt x="11" y="24"/>
                      </a:lnTo>
                      <a:lnTo>
                        <a:pt x="11" y="23"/>
                      </a:lnTo>
                      <a:lnTo>
                        <a:pt x="9" y="23"/>
                      </a:lnTo>
                      <a:lnTo>
                        <a:pt x="9" y="21"/>
                      </a:lnTo>
                      <a:lnTo>
                        <a:pt x="9" y="20"/>
                      </a:lnTo>
                      <a:lnTo>
                        <a:pt x="8" y="19"/>
                      </a:lnTo>
                      <a:lnTo>
                        <a:pt x="8" y="18"/>
                      </a:lnTo>
                      <a:lnTo>
                        <a:pt x="9" y="17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9" y="14"/>
                      </a:lnTo>
                      <a:lnTo>
                        <a:pt x="9" y="13"/>
                      </a:lnTo>
                      <a:lnTo>
                        <a:pt x="11" y="11"/>
                      </a:lnTo>
                      <a:lnTo>
                        <a:pt x="11" y="10"/>
                      </a:lnTo>
                      <a:lnTo>
                        <a:pt x="12" y="10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8" y="6"/>
                      </a:lnTo>
                      <a:lnTo>
                        <a:pt x="23" y="6"/>
                      </a:lnTo>
                      <a:lnTo>
                        <a:pt x="32" y="6"/>
                      </a:lnTo>
                      <a:lnTo>
                        <a:pt x="39" y="6"/>
                      </a:lnTo>
                      <a:lnTo>
                        <a:pt x="45" y="6"/>
                      </a:lnTo>
                      <a:lnTo>
                        <a:pt x="50" y="6"/>
                      </a:lnTo>
                      <a:lnTo>
                        <a:pt x="51" y="6"/>
                      </a:lnTo>
                      <a:lnTo>
                        <a:pt x="51" y="5"/>
                      </a:lnTo>
                      <a:lnTo>
                        <a:pt x="56" y="5"/>
                      </a:lnTo>
                      <a:lnTo>
                        <a:pt x="57" y="6"/>
                      </a:lnTo>
                      <a:lnTo>
                        <a:pt x="58" y="6"/>
                      </a:lnTo>
                      <a:lnTo>
                        <a:pt x="63" y="6"/>
                      </a:lnTo>
                      <a:lnTo>
                        <a:pt x="66" y="6"/>
                      </a:lnTo>
                      <a:lnTo>
                        <a:pt x="66" y="5"/>
                      </a:lnTo>
                      <a:lnTo>
                        <a:pt x="68" y="5"/>
                      </a:lnTo>
                      <a:lnTo>
                        <a:pt x="72" y="5"/>
                      </a:lnTo>
                      <a:lnTo>
                        <a:pt x="72" y="6"/>
                      </a:lnTo>
                      <a:lnTo>
                        <a:pt x="73" y="6"/>
                      </a:lnTo>
                      <a:lnTo>
                        <a:pt x="75" y="6"/>
                      </a:lnTo>
                      <a:lnTo>
                        <a:pt x="75" y="5"/>
                      </a:lnTo>
                      <a:lnTo>
                        <a:pt x="76" y="5"/>
                      </a:lnTo>
                      <a:lnTo>
                        <a:pt x="76" y="6"/>
                      </a:lnTo>
                      <a:lnTo>
                        <a:pt x="79" y="6"/>
                      </a:lnTo>
                      <a:lnTo>
                        <a:pt x="80" y="6"/>
                      </a:lnTo>
                      <a:lnTo>
                        <a:pt x="79" y="7"/>
                      </a:lnTo>
                      <a:lnTo>
                        <a:pt x="82" y="9"/>
                      </a:lnTo>
                      <a:lnTo>
                        <a:pt x="83" y="7"/>
                      </a:lnTo>
                      <a:lnTo>
                        <a:pt x="83" y="6"/>
                      </a:lnTo>
                      <a:lnTo>
                        <a:pt x="84" y="6"/>
                      </a:lnTo>
                      <a:lnTo>
                        <a:pt x="85" y="6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7" y="4"/>
                      </a:lnTo>
                      <a:lnTo>
                        <a:pt x="87" y="3"/>
                      </a:lnTo>
                      <a:lnTo>
                        <a:pt x="87" y="2"/>
                      </a:lnTo>
                      <a:lnTo>
                        <a:pt x="89" y="2"/>
                      </a:lnTo>
                      <a:lnTo>
                        <a:pt x="90" y="3"/>
                      </a:lnTo>
                      <a:lnTo>
                        <a:pt x="91" y="2"/>
                      </a:lnTo>
                      <a:lnTo>
                        <a:pt x="92" y="2"/>
                      </a:lnTo>
                      <a:lnTo>
                        <a:pt x="92" y="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197A56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 91"/>
                <p:cNvSpPr/>
                <p:nvPr/>
              </p:nvSpPr>
              <p:spPr bwMode="auto">
                <a:xfrm>
                  <a:off x="4390417" y="3517090"/>
                  <a:ext cx="376237" cy="276223"/>
                </a:xfrm>
                <a:custGeom>
                  <a:avLst/>
                  <a:gdLst>
                    <a:gd name="T0" fmla="*/ 120 w 237"/>
                    <a:gd name="T1" fmla="*/ 21 h 174"/>
                    <a:gd name="T2" fmla="*/ 135 w 237"/>
                    <a:gd name="T3" fmla="*/ 18 h 174"/>
                    <a:gd name="T4" fmla="*/ 144 w 237"/>
                    <a:gd name="T5" fmla="*/ 18 h 174"/>
                    <a:gd name="T6" fmla="*/ 155 w 237"/>
                    <a:gd name="T7" fmla="*/ 14 h 174"/>
                    <a:gd name="T8" fmla="*/ 171 w 237"/>
                    <a:gd name="T9" fmla="*/ 18 h 174"/>
                    <a:gd name="T10" fmla="*/ 181 w 237"/>
                    <a:gd name="T11" fmla="*/ 7 h 174"/>
                    <a:gd name="T12" fmla="*/ 193 w 237"/>
                    <a:gd name="T13" fmla="*/ 8 h 174"/>
                    <a:gd name="T14" fmla="*/ 199 w 237"/>
                    <a:gd name="T15" fmla="*/ 19 h 174"/>
                    <a:gd name="T16" fmla="*/ 207 w 237"/>
                    <a:gd name="T17" fmla="*/ 36 h 174"/>
                    <a:gd name="T18" fmla="*/ 209 w 237"/>
                    <a:gd name="T19" fmla="*/ 42 h 174"/>
                    <a:gd name="T20" fmla="*/ 207 w 237"/>
                    <a:gd name="T21" fmla="*/ 53 h 174"/>
                    <a:gd name="T22" fmla="*/ 215 w 237"/>
                    <a:gd name="T23" fmla="*/ 60 h 174"/>
                    <a:gd name="T24" fmla="*/ 226 w 237"/>
                    <a:gd name="T25" fmla="*/ 75 h 174"/>
                    <a:gd name="T26" fmla="*/ 221 w 237"/>
                    <a:gd name="T27" fmla="*/ 87 h 174"/>
                    <a:gd name="T28" fmla="*/ 229 w 237"/>
                    <a:gd name="T29" fmla="*/ 106 h 174"/>
                    <a:gd name="T30" fmla="*/ 228 w 237"/>
                    <a:gd name="T31" fmla="*/ 119 h 174"/>
                    <a:gd name="T32" fmla="*/ 236 w 237"/>
                    <a:gd name="T33" fmla="*/ 133 h 174"/>
                    <a:gd name="T34" fmla="*/ 223 w 237"/>
                    <a:gd name="T35" fmla="*/ 132 h 174"/>
                    <a:gd name="T36" fmla="*/ 226 w 237"/>
                    <a:gd name="T37" fmla="*/ 143 h 174"/>
                    <a:gd name="T38" fmla="*/ 222 w 237"/>
                    <a:gd name="T39" fmla="*/ 158 h 174"/>
                    <a:gd name="T40" fmla="*/ 212 w 237"/>
                    <a:gd name="T41" fmla="*/ 162 h 174"/>
                    <a:gd name="T42" fmla="*/ 200 w 237"/>
                    <a:gd name="T43" fmla="*/ 167 h 174"/>
                    <a:gd name="T44" fmla="*/ 192 w 237"/>
                    <a:gd name="T45" fmla="*/ 173 h 174"/>
                    <a:gd name="T46" fmla="*/ 180 w 237"/>
                    <a:gd name="T47" fmla="*/ 168 h 174"/>
                    <a:gd name="T48" fmla="*/ 183 w 237"/>
                    <a:gd name="T49" fmla="*/ 158 h 174"/>
                    <a:gd name="T50" fmla="*/ 179 w 237"/>
                    <a:gd name="T51" fmla="*/ 144 h 174"/>
                    <a:gd name="T52" fmla="*/ 174 w 237"/>
                    <a:gd name="T53" fmla="*/ 134 h 174"/>
                    <a:gd name="T54" fmla="*/ 164 w 237"/>
                    <a:gd name="T55" fmla="*/ 133 h 174"/>
                    <a:gd name="T56" fmla="*/ 150 w 237"/>
                    <a:gd name="T57" fmla="*/ 134 h 174"/>
                    <a:gd name="T58" fmla="*/ 141 w 237"/>
                    <a:gd name="T59" fmla="*/ 138 h 174"/>
                    <a:gd name="T60" fmla="*/ 143 w 237"/>
                    <a:gd name="T61" fmla="*/ 123 h 174"/>
                    <a:gd name="T62" fmla="*/ 141 w 237"/>
                    <a:gd name="T63" fmla="*/ 108 h 174"/>
                    <a:gd name="T64" fmla="*/ 131 w 237"/>
                    <a:gd name="T65" fmla="*/ 96 h 174"/>
                    <a:gd name="T66" fmla="*/ 101 w 237"/>
                    <a:gd name="T67" fmla="*/ 89 h 174"/>
                    <a:gd name="T68" fmla="*/ 80 w 237"/>
                    <a:gd name="T69" fmla="*/ 97 h 174"/>
                    <a:gd name="T70" fmla="*/ 71 w 237"/>
                    <a:gd name="T71" fmla="*/ 110 h 174"/>
                    <a:gd name="T72" fmla="*/ 60 w 237"/>
                    <a:gd name="T73" fmla="*/ 117 h 174"/>
                    <a:gd name="T74" fmla="*/ 59 w 237"/>
                    <a:gd name="T75" fmla="*/ 110 h 174"/>
                    <a:gd name="T76" fmla="*/ 53 w 237"/>
                    <a:gd name="T77" fmla="*/ 108 h 174"/>
                    <a:gd name="T78" fmla="*/ 48 w 237"/>
                    <a:gd name="T79" fmla="*/ 102 h 174"/>
                    <a:gd name="T80" fmla="*/ 48 w 237"/>
                    <a:gd name="T81" fmla="*/ 95 h 174"/>
                    <a:gd name="T82" fmla="*/ 43 w 237"/>
                    <a:gd name="T83" fmla="*/ 91 h 174"/>
                    <a:gd name="T84" fmla="*/ 34 w 237"/>
                    <a:gd name="T85" fmla="*/ 83 h 174"/>
                    <a:gd name="T86" fmla="*/ 29 w 237"/>
                    <a:gd name="T87" fmla="*/ 85 h 174"/>
                    <a:gd name="T88" fmla="*/ 20 w 237"/>
                    <a:gd name="T89" fmla="*/ 81 h 174"/>
                    <a:gd name="T90" fmla="*/ 13 w 237"/>
                    <a:gd name="T91" fmla="*/ 71 h 174"/>
                    <a:gd name="T92" fmla="*/ 19 w 237"/>
                    <a:gd name="T93" fmla="*/ 59 h 174"/>
                    <a:gd name="T94" fmla="*/ 13 w 237"/>
                    <a:gd name="T95" fmla="*/ 63 h 174"/>
                    <a:gd name="T96" fmla="*/ 10 w 237"/>
                    <a:gd name="T97" fmla="*/ 60 h 174"/>
                    <a:gd name="T98" fmla="*/ 13 w 237"/>
                    <a:gd name="T99" fmla="*/ 54 h 174"/>
                    <a:gd name="T100" fmla="*/ 6 w 237"/>
                    <a:gd name="T101" fmla="*/ 56 h 174"/>
                    <a:gd name="T102" fmla="*/ 1 w 237"/>
                    <a:gd name="T103" fmla="*/ 59 h 174"/>
                    <a:gd name="T104" fmla="*/ 20 w 237"/>
                    <a:gd name="T105" fmla="*/ 38 h 174"/>
                    <a:gd name="T106" fmla="*/ 39 w 237"/>
                    <a:gd name="T107" fmla="*/ 32 h 174"/>
                    <a:gd name="T108" fmla="*/ 36 w 237"/>
                    <a:gd name="T109" fmla="*/ 18 h 174"/>
                    <a:gd name="T110" fmla="*/ 44 w 237"/>
                    <a:gd name="T111" fmla="*/ 8 h 174"/>
                    <a:gd name="T112" fmla="*/ 62 w 237"/>
                    <a:gd name="T113" fmla="*/ 1 h 174"/>
                    <a:gd name="T114" fmla="*/ 72 w 237"/>
                    <a:gd name="T115" fmla="*/ 7 h 174"/>
                    <a:gd name="T116" fmla="*/ 94 w 237"/>
                    <a:gd name="T117" fmla="*/ 8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37" h="174">
                      <a:moveTo>
                        <a:pt x="116" y="8"/>
                      </a:moveTo>
                      <a:lnTo>
                        <a:pt x="115" y="8"/>
                      </a:lnTo>
                      <a:lnTo>
                        <a:pt x="114" y="10"/>
                      </a:lnTo>
                      <a:lnTo>
                        <a:pt x="115" y="11"/>
                      </a:lnTo>
                      <a:lnTo>
                        <a:pt x="115" y="12"/>
                      </a:lnTo>
                      <a:lnTo>
                        <a:pt x="114" y="13"/>
                      </a:lnTo>
                      <a:lnTo>
                        <a:pt x="113" y="14"/>
                      </a:lnTo>
                      <a:lnTo>
                        <a:pt x="113" y="15"/>
                      </a:lnTo>
                      <a:lnTo>
                        <a:pt x="113" y="17"/>
                      </a:lnTo>
                      <a:lnTo>
                        <a:pt x="114" y="17"/>
                      </a:lnTo>
                      <a:lnTo>
                        <a:pt x="116" y="18"/>
                      </a:lnTo>
                      <a:lnTo>
                        <a:pt x="117" y="20"/>
                      </a:lnTo>
                      <a:lnTo>
                        <a:pt x="119" y="20"/>
                      </a:lnTo>
                      <a:lnTo>
                        <a:pt x="119" y="21"/>
                      </a:lnTo>
                      <a:lnTo>
                        <a:pt x="120" y="21"/>
                      </a:lnTo>
                      <a:lnTo>
                        <a:pt x="121" y="21"/>
                      </a:lnTo>
                      <a:lnTo>
                        <a:pt x="122" y="21"/>
                      </a:lnTo>
                      <a:lnTo>
                        <a:pt x="123" y="20"/>
                      </a:lnTo>
                      <a:lnTo>
                        <a:pt x="123" y="19"/>
                      </a:lnTo>
                      <a:lnTo>
                        <a:pt x="124" y="19"/>
                      </a:lnTo>
                      <a:lnTo>
                        <a:pt x="124" y="18"/>
                      </a:lnTo>
                      <a:lnTo>
                        <a:pt x="126" y="18"/>
                      </a:lnTo>
                      <a:lnTo>
                        <a:pt x="127" y="17"/>
                      </a:lnTo>
                      <a:lnTo>
                        <a:pt x="127" y="14"/>
                      </a:lnTo>
                      <a:lnTo>
                        <a:pt x="128" y="14"/>
                      </a:lnTo>
                      <a:lnTo>
                        <a:pt x="130" y="14"/>
                      </a:lnTo>
                      <a:lnTo>
                        <a:pt x="131" y="14"/>
                      </a:lnTo>
                      <a:lnTo>
                        <a:pt x="133" y="17"/>
                      </a:lnTo>
                      <a:lnTo>
                        <a:pt x="134" y="17"/>
                      </a:lnTo>
                      <a:lnTo>
                        <a:pt x="135" y="18"/>
                      </a:lnTo>
                      <a:lnTo>
                        <a:pt x="135" y="19"/>
                      </a:lnTo>
                      <a:lnTo>
                        <a:pt x="135" y="20"/>
                      </a:lnTo>
                      <a:lnTo>
                        <a:pt x="136" y="21"/>
                      </a:lnTo>
                      <a:lnTo>
                        <a:pt x="137" y="24"/>
                      </a:lnTo>
                      <a:lnTo>
                        <a:pt x="138" y="25"/>
                      </a:lnTo>
                      <a:lnTo>
                        <a:pt x="140" y="25"/>
                      </a:lnTo>
                      <a:lnTo>
                        <a:pt x="140" y="24"/>
                      </a:lnTo>
                      <a:lnTo>
                        <a:pt x="141" y="24"/>
                      </a:lnTo>
                      <a:lnTo>
                        <a:pt x="141" y="22"/>
                      </a:lnTo>
                      <a:lnTo>
                        <a:pt x="141" y="21"/>
                      </a:lnTo>
                      <a:lnTo>
                        <a:pt x="142" y="21"/>
                      </a:lnTo>
                      <a:lnTo>
                        <a:pt x="143" y="21"/>
                      </a:lnTo>
                      <a:lnTo>
                        <a:pt x="143" y="20"/>
                      </a:lnTo>
                      <a:lnTo>
                        <a:pt x="144" y="19"/>
                      </a:lnTo>
                      <a:lnTo>
                        <a:pt x="144" y="18"/>
                      </a:lnTo>
                      <a:lnTo>
                        <a:pt x="144" y="17"/>
                      </a:lnTo>
                      <a:lnTo>
                        <a:pt x="145" y="17"/>
                      </a:lnTo>
                      <a:lnTo>
                        <a:pt x="147" y="17"/>
                      </a:lnTo>
                      <a:lnTo>
                        <a:pt x="147" y="15"/>
                      </a:lnTo>
                      <a:lnTo>
                        <a:pt x="148" y="15"/>
                      </a:lnTo>
                      <a:lnTo>
                        <a:pt x="149" y="14"/>
                      </a:lnTo>
                      <a:lnTo>
                        <a:pt x="149" y="15"/>
                      </a:lnTo>
                      <a:lnTo>
                        <a:pt x="150" y="15"/>
                      </a:lnTo>
                      <a:lnTo>
                        <a:pt x="149" y="14"/>
                      </a:lnTo>
                      <a:lnTo>
                        <a:pt x="150" y="14"/>
                      </a:lnTo>
                      <a:lnTo>
                        <a:pt x="151" y="14"/>
                      </a:lnTo>
                      <a:lnTo>
                        <a:pt x="152" y="13"/>
                      </a:lnTo>
                      <a:lnTo>
                        <a:pt x="152" y="14"/>
                      </a:lnTo>
                      <a:lnTo>
                        <a:pt x="154" y="14"/>
                      </a:lnTo>
                      <a:lnTo>
                        <a:pt x="155" y="14"/>
                      </a:lnTo>
                      <a:lnTo>
                        <a:pt x="156" y="14"/>
                      </a:lnTo>
                      <a:lnTo>
                        <a:pt x="157" y="14"/>
                      </a:lnTo>
                      <a:lnTo>
                        <a:pt x="157" y="15"/>
                      </a:lnTo>
                      <a:lnTo>
                        <a:pt x="158" y="15"/>
                      </a:lnTo>
                      <a:lnTo>
                        <a:pt x="159" y="15"/>
                      </a:lnTo>
                      <a:lnTo>
                        <a:pt x="159" y="17"/>
                      </a:lnTo>
                      <a:lnTo>
                        <a:pt x="161" y="17"/>
                      </a:lnTo>
                      <a:lnTo>
                        <a:pt x="162" y="18"/>
                      </a:lnTo>
                      <a:lnTo>
                        <a:pt x="163" y="18"/>
                      </a:lnTo>
                      <a:lnTo>
                        <a:pt x="164" y="19"/>
                      </a:lnTo>
                      <a:lnTo>
                        <a:pt x="165" y="19"/>
                      </a:lnTo>
                      <a:lnTo>
                        <a:pt x="166" y="19"/>
                      </a:lnTo>
                      <a:lnTo>
                        <a:pt x="167" y="19"/>
                      </a:lnTo>
                      <a:lnTo>
                        <a:pt x="170" y="19"/>
                      </a:lnTo>
                      <a:lnTo>
                        <a:pt x="171" y="18"/>
                      </a:lnTo>
                      <a:lnTo>
                        <a:pt x="171" y="17"/>
                      </a:lnTo>
                      <a:lnTo>
                        <a:pt x="171" y="15"/>
                      </a:lnTo>
                      <a:lnTo>
                        <a:pt x="172" y="14"/>
                      </a:lnTo>
                      <a:lnTo>
                        <a:pt x="176" y="13"/>
                      </a:lnTo>
                      <a:lnTo>
                        <a:pt x="177" y="13"/>
                      </a:lnTo>
                      <a:lnTo>
                        <a:pt x="177" y="12"/>
                      </a:lnTo>
                      <a:lnTo>
                        <a:pt x="178" y="12"/>
                      </a:lnTo>
                      <a:lnTo>
                        <a:pt x="179" y="12"/>
                      </a:lnTo>
                      <a:lnTo>
                        <a:pt x="181" y="12"/>
                      </a:lnTo>
                      <a:lnTo>
                        <a:pt x="181" y="11"/>
                      </a:lnTo>
                      <a:lnTo>
                        <a:pt x="181" y="10"/>
                      </a:lnTo>
                      <a:lnTo>
                        <a:pt x="183" y="10"/>
                      </a:lnTo>
                      <a:lnTo>
                        <a:pt x="183" y="8"/>
                      </a:lnTo>
                      <a:lnTo>
                        <a:pt x="181" y="8"/>
                      </a:lnTo>
                      <a:lnTo>
                        <a:pt x="181" y="7"/>
                      </a:lnTo>
                      <a:lnTo>
                        <a:pt x="180" y="7"/>
                      </a:lnTo>
                      <a:lnTo>
                        <a:pt x="180" y="6"/>
                      </a:lnTo>
                      <a:lnTo>
                        <a:pt x="179" y="6"/>
                      </a:lnTo>
                      <a:lnTo>
                        <a:pt x="179" y="5"/>
                      </a:lnTo>
                      <a:lnTo>
                        <a:pt x="180" y="5"/>
                      </a:lnTo>
                      <a:lnTo>
                        <a:pt x="181" y="5"/>
                      </a:lnTo>
                      <a:lnTo>
                        <a:pt x="181" y="4"/>
                      </a:lnTo>
                      <a:lnTo>
                        <a:pt x="183" y="4"/>
                      </a:lnTo>
                      <a:lnTo>
                        <a:pt x="183" y="5"/>
                      </a:lnTo>
                      <a:lnTo>
                        <a:pt x="184" y="4"/>
                      </a:lnTo>
                      <a:lnTo>
                        <a:pt x="186" y="5"/>
                      </a:lnTo>
                      <a:lnTo>
                        <a:pt x="187" y="5"/>
                      </a:lnTo>
                      <a:lnTo>
                        <a:pt x="192" y="7"/>
                      </a:lnTo>
                      <a:lnTo>
                        <a:pt x="193" y="7"/>
                      </a:lnTo>
                      <a:lnTo>
                        <a:pt x="193" y="8"/>
                      </a:lnTo>
                      <a:lnTo>
                        <a:pt x="193" y="10"/>
                      </a:lnTo>
                      <a:lnTo>
                        <a:pt x="193" y="11"/>
                      </a:lnTo>
                      <a:lnTo>
                        <a:pt x="193" y="12"/>
                      </a:lnTo>
                      <a:lnTo>
                        <a:pt x="193" y="13"/>
                      </a:lnTo>
                      <a:lnTo>
                        <a:pt x="193" y="14"/>
                      </a:lnTo>
                      <a:lnTo>
                        <a:pt x="194" y="14"/>
                      </a:lnTo>
                      <a:lnTo>
                        <a:pt x="194" y="13"/>
                      </a:lnTo>
                      <a:lnTo>
                        <a:pt x="195" y="14"/>
                      </a:lnTo>
                      <a:lnTo>
                        <a:pt x="195" y="15"/>
                      </a:lnTo>
                      <a:lnTo>
                        <a:pt x="195" y="17"/>
                      </a:lnTo>
                      <a:lnTo>
                        <a:pt x="195" y="18"/>
                      </a:lnTo>
                      <a:lnTo>
                        <a:pt x="195" y="19"/>
                      </a:lnTo>
                      <a:lnTo>
                        <a:pt x="197" y="19"/>
                      </a:lnTo>
                      <a:lnTo>
                        <a:pt x="198" y="19"/>
                      </a:lnTo>
                      <a:lnTo>
                        <a:pt x="199" y="19"/>
                      </a:lnTo>
                      <a:lnTo>
                        <a:pt x="199" y="20"/>
                      </a:lnTo>
                      <a:lnTo>
                        <a:pt x="199" y="21"/>
                      </a:lnTo>
                      <a:lnTo>
                        <a:pt x="199" y="22"/>
                      </a:lnTo>
                      <a:lnTo>
                        <a:pt x="198" y="31"/>
                      </a:lnTo>
                      <a:lnTo>
                        <a:pt x="199" y="31"/>
                      </a:lnTo>
                      <a:lnTo>
                        <a:pt x="199" y="32"/>
                      </a:lnTo>
                      <a:lnTo>
                        <a:pt x="200" y="32"/>
                      </a:lnTo>
                      <a:lnTo>
                        <a:pt x="201" y="32"/>
                      </a:lnTo>
                      <a:lnTo>
                        <a:pt x="201" y="31"/>
                      </a:lnTo>
                      <a:lnTo>
                        <a:pt x="202" y="32"/>
                      </a:lnTo>
                      <a:lnTo>
                        <a:pt x="202" y="34"/>
                      </a:lnTo>
                      <a:lnTo>
                        <a:pt x="204" y="35"/>
                      </a:lnTo>
                      <a:lnTo>
                        <a:pt x="204" y="36"/>
                      </a:lnTo>
                      <a:lnTo>
                        <a:pt x="206" y="36"/>
                      </a:lnTo>
                      <a:lnTo>
                        <a:pt x="207" y="36"/>
                      </a:lnTo>
                      <a:lnTo>
                        <a:pt x="207" y="38"/>
                      </a:lnTo>
                      <a:lnTo>
                        <a:pt x="208" y="38"/>
                      </a:lnTo>
                      <a:lnTo>
                        <a:pt x="208" y="39"/>
                      </a:lnTo>
                      <a:lnTo>
                        <a:pt x="209" y="39"/>
                      </a:lnTo>
                      <a:lnTo>
                        <a:pt x="212" y="39"/>
                      </a:lnTo>
                      <a:lnTo>
                        <a:pt x="212" y="40"/>
                      </a:lnTo>
                      <a:lnTo>
                        <a:pt x="213" y="40"/>
                      </a:lnTo>
                      <a:lnTo>
                        <a:pt x="212" y="40"/>
                      </a:lnTo>
                      <a:lnTo>
                        <a:pt x="212" y="41"/>
                      </a:lnTo>
                      <a:lnTo>
                        <a:pt x="213" y="41"/>
                      </a:lnTo>
                      <a:lnTo>
                        <a:pt x="213" y="42"/>
                      </a:lnTo>
                      <a:lnTo>
                        <a:pt x="213" y="43"/>
                      </a:lnTo>
                      <a:lnTo>
                        <a:pt x="212" y="43"/>
                      </a:lnTo>
                      <a:lnTo>
                        <a:pt x="211" y="43"/>
                      </a:lnTo>
                      <a:lnTo>
                        <a:pt x="209" y="42"/>
                      </a:lnTo>
                      <a:lnTo>
                        <a:pt x="209" y="43"/>
                      </a:lnTo>
                      <a:lnTo>
                        <a:pt x="209" y="45"/>
                      </a:lnTo>
                      <a:lnTo>
                        <a:pt x="208" y="45"/>
                      </a:lnTo>
                      <a:lnTo>
                        <a:pt x="207" y="45"/>
                      </a:lnTo>
                      <a:lnTo>
                        <a:pt x="207" y="46"/>
                      </a:lnTo>
                      <a:lnTo>
                        <a:pt x="207" y="47"/>
                      </a:lnTo>
                      <a:lnTo>
                        <a:pt x="206" y="48"/>
                      </a:lnTo>
                      <a:lnTo>
                        <a:pt x="205" y="48"/>
                      </a:lnTo>
                      <a:lnTo>
                        <a:pt x="205" y="49"/>
                      </a:lnTo>
                      <a:lnTo>
                        <a:pt x="204" y="52"/>
                      </a:lnTo>
                      <a:lnTo>
                        <a:pt x="202" y="53"/>
                      </a:lnTo>
                      <a:lnTo>
                        <a:pt x="204" y="54"/>
                      </a:lnTo>
                      <a:lnTo>
                        <a:pt x="205" y="53"/>
                      </a:lnTo>
                      <a:lnTo>
                        <a:pt x="206" y="53"/>
                      </a:lnTo>
                      <a:lnTo>
                        <a:pt x="207" y="53"/>
                      </a:lnTo>
                      <a:lnTo>
                        <a:pt x="208" y="53"/>
                      </a:lnTo>
                      <a:lnTo>
                        <a:pt x="208" y="52"/>
                      </a:lnTo>
                      <a:lnTo>
                        <a:pt x="209" y="50"/>
                      </a:lnTo>
                      <a:lnTo>
                        <a:pt x="211" y="50"/>
                      </a:lnTo>
                      <a:lnTo>
                        <a:pt x="212" y="50"/>
                      </a:lnTo>
                      <a:lnTo>
                        <a:pt x="213" y="50"/>
                      </a:lnTo>
                      <a:lnTo>
                        <a:pt x="214" y="50"/>
                      </a:lnTo>
                      <a:lnTo>
                        <a:pt x="214" y="52"/>
                      </a:lnTo>
                      <a:lnTo>
                        <a:pt x="215" y="52"/>
                      </a:lnTo>
                      <a:lnTo>
                        <a:pt x="215" y="53"/>
                      </a:lnTo>
                      <a:lnTo>
                        <a:pt x="215" y="56"/>
                      </a:lnTo>
                      <a:lnTo>
                        <a:pt x="215" y="57"/>
                      </a:lnTo>
                      <a:lnTo>
                        <a:pt x="214" y="59"/>
                      </a:lnTo>
                      <a:lnTo>
                        <a:pt x="214" y="60"/>
                      </a:lnTo>
                      <a:lnTo>
                        <a:pt x="215" y="60"/>
                      </a:lnTo>
                      <a:lnTo>
                        <a:pt x="215" y="61"/>
                      </a:lnTo>
                      <a:lnTo>
                        <a:pt x="216" y="67"/>
                      </a:lnTo>
                      <a:lnTo>
                        <a:pt x="216" y="68"/>
                      </a:lnTo>
                      <a:lnTo>
                        <a:pt x="218" y="69"/>
                      </a:lnTo>
                      <a:lnTo>
                        <a:pt x="218" y="70"/>
                      </a:lnTo>
                      <a:lnTo>
                        <a:pt x="219" y="70"/>
                      </a:lnTo>
                      <a:lnTo>
                        <a:pt x="220" y="70"/>
                      </a:lnTo>
                      <a:lnTo>
                        <a:pt x="221" y="70"/>
                      </a:lnTo>
                      <a:lnTo>
                        <a:pt x="221" y="71"/>
                      </a:lnTo>
                      <a:lnTo>
                        <a:pt x="221" y="73"/>
                      </a:lnTo>
                      <a:lnTo>
                        <a:pt x="222" y="73"/>
                      </a:lnTo>
                      <a:lnTo>
                        <a:pt x="223" y="73"/>
                      </a:lnTo>
                      <a:lnTo>
                        <a:pt x="225" y="73"/>
                      </a:lnTo>
                      <a:lnTo>
                        <a:pt x="226" y="74"/>
                      </a:lnTo>
                      <a:lnTo>
                        <a:pt x="226" y="75"/>
                      </a:lnTo>
                      <a:lnTo>
                        <a:pt x="227" y="76"/>
                      </a:lnTo>
                      <a:lnTo>
                        <a:pt x="227" y="77"/>
                      </a:lnTo>
                      <a:lnTo>
                        <a:pt x="226" y="78"/>
                      </a:lnTo>
                      <a:lnTo>
                        <a:pt x="226" y="80"/>
                      </a:lnTo>
                      <a:lnTo>
                        <a:pt x="225" y="80"/>
                      </a:lnTo>
                      <a:lnTo>
                        <a:pt x="225" y="81"/>
                      </a:lnTo>
                      <a:lnTo>
                        <a:pt x="223" y="82"/>
                      </a:lnTo>
                      <a:lnTo>
                        <a:pt x="222" y="82"/>
                      </a:lnTo>
                      <a:lnTo>
                        <a:pt x="221" y="83"/>
                      </a:lnTo>
                      <a:lnTo>
                        <a:pt x="221" y="84"/>
                      </a:lnTo>
                      <a:lnTo>
                        <a:pt x="220" y="84"/>
                      </a:lnTo>
                      <a:lnTo>
                        <a:pt x="221" y="85"/>
                      </a:lnTo>
                      <a:lnTo>
                        <a:pt x="220" y="85"/>
                      </a:lnTo>
                      <a:lnTo>
                        <a:pt x="220" y="87"/>
                      </a:lnTo>
                      <a:lnTo>
                        <a:pt x="221" y="87"/>
                      </a:lnTo>
                      <a:lnTo>
                        <a:pt x="221" y="88"/>
                      </a:lnTo>
                      <a:lnTo>
                        <a:pt x="221" y="89"/>
                      </a:lnTo>
                      <a:lnTo>
                        <a:pt x="222" y="89"/>
                      </a:lnTo>
                      <a:lnTo>
                        <a:pt x="221" y="97"/>
                      </a:lnTo>
                      <a:lnTo>
                        <a:pt x="221" y="98"/>
                      </a:lnTo>
                      <a:lnTo>
                        <a:pt x="221" y="99"/>
                      </a:lnTo>
                      <a:lnTo>
                        <a:pt x="221" y="101"/>
                      </a:lnTo>
                      <a:lnTo>
                        <a:pt x="223" y="103"/>
                      </a:lnTo>
                      <a:lnTo>
                        <a:pt x="225" y="104"/>
                      </a:lnTo>
                      <a:lnTo>
                        <a:pt x="226" y="104"/>
                      </a:lnTo>
                      <a:lnTo>
                        <a:pt x="227" y="103"/>
                      </a:lnTo>
                      <a:lnTo>
                        <a:pt x="228" y="103"/>
                      </a:lnTo>
                      <a:lnTo>
                        <a:pt x="230" y="103"/>
                      </a:lnTo>
                      <a:lnTo>
                        <a:pt x="229" y="105"/>
                      </a:lnTo>
                      <a:lnTo>
                        <a:pt x="229" y="106"/>
                      </a:lnTo>
                      <a:lnTo>
                        <a:pt x="228" y="109"/>
                      </a:lnTo>
                      <a:lnTo>
                        <a:pt x="228" y="110"/>
                      </a:lnTo>
                      <a:lnTo>
                        <a:pt x="229" y="111"/>
                      </a:lnTo>
                      <a:lnTo>
                        <a:pt x="230" y="111"/>
                      </a:lnTo>
                      <a:lnTo>
                        <a:pt x="231" y="111"/>
                      </a:lnTo>
                      <a:lnTo>
                        <a:pt x="231" y="112"/>
                      </a:lnTo>
                      <a:lnTo>
                        <a:pt x="233" y="112"/>
                      </a:lnTo>
                      <a:lnTo>
                        <a:pt x="234" y="113"/>
                      </a:lnTo>
                      <a:lnTo>
                        <a:pt x="233" y="115"/>
                      </a:lnTo>
                      <a:lnTo>
                        <a:pt x="231" y="115"/>
                      </a:lnTo>
                      <a:lnTo>
                        <a:pt x="229" y="116"/>
                      </a:lnTo>
                      <a:lnTo>
                        <a:pt x="228" y="116"/>
                      </a:lnTo>
                      <a:lnTo>
                        <a:pt x="228" y="117"/>
                      </a:lnTo>
                      <a:lnTo>
                        <a:pt x="228" y="118"/>
                      </a:lnTo>
                      <a:lnTo>
                        <a:pt x="228" y="119"/>
                      </a:lnTo>
                      <a:lnTo>
                        <a:pt x="227" y="122"/>
                      </a:lnTo>
                      <a:lnTo>
                        <a:pt x="227" y="123"/>
                      </a:lnTo>
                      <a:lnTo>
                        <a:pt x="229" y="124"/>
                      </a:lnTo>
                      <a:lnTo>
                        <a:pt x="231" y="124"/>
                      </a:lnTo>
                      <a:lnTo>
                        <a:pt x="233" y="124"/>
                      </a:lnTo>
                      <a:lnTo>
                        <a:pt x="233" y="125"/>
                      </a:lnTo>
                      <a:lnTo>
                        <a:pt x="234" y="125"/>
                      </a:lnTo>
                      <a:lnTo>
                        <a:pt x="234" y="126"/>
                      </a:lnTo>
                      <a:lnTo>
                        <a:pt x="235" y="127"/>
                      </a:lnTo>
                      <a:lnTo>
                        <a:pt x="236" y="127"/>
                      </a:lnTo>
                      <a:lnTo>
                        <a:pt x="236" y="129"/>
                      </a:lnTo>
                      <a:lnTo>
                        <a:pt x="236" y="130"/>
                      </a:lnTo>
                      <a:lnTo>
                        <a:pt x="236" y="131"/>
                      </a:lnTo>
                      <a:lnTo>
                        <a:pt x="236" y="132"/>
                      </a:lnTo>
                      <a:lnTo>
                        <a:pt x="236" y="133"/>
                      </a:lnTo>
                      <a:lnTo>
                        <a:pt x="236" y="134"/>
                      </a:lnTo>
                      <a:lnTo>
                        <a:pt x="237" y="136"/>
                      </a:lnTo>
                      <a:lnTo>
                        <a:pt x="235" y="137"/>
                      </a:lnTo>
                      <a:lnTo>
                        <a:pt x="234" y="136"/>
                      </a:lnTo>
                      <a:lnTo>
                        <a:pt x="233" y="133"/>
                      </a:lnTo>
                      <a:lnTo>
                        <a:pt x="231" y="133"/>
                      </a:lnTo>
                      <a:lnTo>
                        <a:pt x="231" y="134"/>
                      </a:lnTo>
                      <a:lnTo>
                        <a:pt x="230" y="134"/>
                      </a:lnTo>
                      <a:lnTo>
                        <a:pt x="229" y="134"/>
                      </a:lnTo>
                      <a:lnTo>
                        <a:pt x="228" y="133"/>
                      </a:lnTo>
                      <a:lnTo>
                        <a:pt x="228" y="132"/>
                      </a:lnTo>
                      <a:lnTo>
                        <a:pt x="227" y="132"/>
                      </a:lnTo>
                      <a:lnTo>
                        <a:pt x="226" y="132"/>
                      </a:lnTo>
                      <a:lnTo>
                        <a:pt x="225" y="132"/>
                      </a:lnTo>
                      <a:lnTo>
                        <a:pt x="223" y="132"/>
                      </a:lnTo>
                      <a:lnTo>
                        <a:pt x="222" y="132"/>
                      </a:lnTo>
                      <a:lnTo>
                        <a:pt x="221" y="132"/>
                      </a:lnTo>
                      <a:lnTo>
                        <a:pt x="220" y="132"/>
                      </a:lnTo>
                      <a:lnTo>
                        <a:pt x="219" y="133"/>
                      </a:lnTo>
                      <a:lnTo>
                        <a:pt x="219" y="134"/>
                      </a:lnTo>
                      <a:lnTo>
                        <a:pt x="219" y="136"/>
                      </a:lnTo>
                      <a:lnTo>
                        <a:pt x="219" y="138"/>
                      </a:lnTo>
                      <a:lnTo>
                        <a:pt x="219" y="139"/>
                      </a:lnTo>
                      <a:lnTo>
                        <a:pt x="218" y="140"/>
                      </a:lnTo>
                      <a:lnTo>
                        <a:pt x="221" y="143"/>
                      </a:lnTo>
                      <a:lnTo>
                        <a:pt x="223" y="143"/>
                      </a:lnTo>
                      <a:lnTo>
                        <a:pt x="225" y="143"/>
                      </a:lnTo>
                      <a:lnTo>
                        <a:pt x="226" y="143"/>
                      </a:lnTo>
                      <a:lnTo>
                        <a:pt x="227" y="143"/>
                      </a:lnTo>
                      <a:lnTo>
                        <a:pt x="226" y="143"/>
                      </a:lnTo>
                      <a:lnTo>
                        <a:pt x="226" y="144"/>
                      </a:lnTo>
                      <a:lnTo>
                        <a:pt x="226" y="145"/>
                      </a:lnTo>
                      <a:lnTo>
                        <a:pt x="227" y="146"/>
                      </a:lnTo>
                      <a:lnTo>
                        <a:pt x="228" y="147"/>
                      </a:lnTo>
                      <a:lnTo>
                        <a:pt x="227" y="147"/>
                      </a:lnTo>
                      <a:lnTo>
                        <a:pt x="226" y="147"/>
                      </a:lnTo>
                      <a:lnTo>
                        <a:pt x="225" y="147"/>
                      </a:lnTo>
                      <a:lnTo>
                        <a:pt x="225" y="148"/>
                      </a:lnTo>
                      <a:lnTo>
                        <a:pt x="225" y="150"/>
                      </a:lnTo>
                      <a:lnTo>
                        <a:pt x="222" y="152"/>
                      </a:lnTo>
                      <a:lnTo>
                        <a:pt x="222" y="153"/>
                      </a:lnTo>
                      <a:lnTo>
                        <a:pt x="223" y="154"/>
                      </a:lnTo>
                      <a:lnTo>
                        <a:pt x="223" y="155"/>
                      </a:lnTo>
                      <a:lnTo>
                        <a:pt x="222" y="157"/>
                      </a:lnTo>
                      <a:lnTo>
                        <a:pt x="222" y="158"/>
                      </a:lnTo>
                      <a:lnTo>
                        <a:pt x="221" y="159"/>
                      </a:lnTo>
                      <a:lnTo>
                        <a:pt x="222" y="159"/>
                      </a:lnTo>
                      <a:lnTo>
                        <a:pt x="221" y="159"/>
                      </a:lnTo>
                      <a:lnTo>
                        <a:pt x="221" y="160"/>
                      </a:lnTo>
                      <a:lnTo>
                        <a:pt x="220" y="160"/>
                      </a:lnTo>
                      <a:lnTo>
                        <a:pt x="220" y="161"/>
                      </a:lnTo>
                      <a:lnTo>
                        <a:pt x="220" y="162"/>
                      </a:lnTo>
                      <a:lnTo>
                        <a:pt x="219" y="162"/>
                      </a:lnTo>
                      <a:lnTo>
                        <a:pt x="218" y="161"/>
                      </a:lnTo>
                      <a:lnTo>
                        <a:pt x="216" y="161"/>
                      </a:lnTo>
                      <a:lnTo>
                        <a:pt x="215" y="161"/>
                      </a:lnTo>
                      <a:lnTo>
                        <a:pt x="214" y="161"/>
                      </a:lnTo>
                      <a:lnTo>
                        <a:pt x="214" y="160"/>
                      </a:lnTo>
                      <a:lnTo>
                        <a:pt x="213" y="161"/>
                      </a:lnTo>
                      <a:lnTo>
                        <a:pt x="212" y="162"/>
                      </a:lnTo>
                      <a:lnTo>
                        <a:pt x="211" y="162"/>
                      </a:lnTo>
                      <a:lnTo>
                        <a:pt x="209" y="161"/>
                      </a:lnTo>
                      <a:lnTo>
                        <a:pt x="208" y="160"/>
                      </a:lnTo>
                      <a:lnTo>
                        <a:pt x="208" y="158"/>
                      </a:lnTo>
                      <a:lnTo>
                        <a:pt x="205" y="158"/>
                      </a:lnTo>
                      <a:lnTo>
                        <a:pt x="205" y="159"/>
                      </a:lnTo>
                      <a:lnTo>
                        <a:pt x="204" y="160"/>
                      </a:lnTo>
                      <a:lnTo>
                        <a:pt x="204" y="161"/>
                      </a:lnTo>
                      <a:lnTo>
                        <a:pt x="204" y="162"/>
                      </a:lnTo>
                      <a:lnTo>
                        <a:pt x="204" y="164"/>
                      </a:lnTo>
                      <a:lnTo>
                        <a:pt x="204" y="165"/>
                      </a:lnTo>
                      <a:lnTo>
                        <a:pt x="202" y="165"/>
                      </a:lnTo>
                      <a:lnTo>
                        <a:pt x="201" y="166"/>
                      </a:lnTo>
                      <a:lnTo>
                        <a:pt x="201" y="167"/>
                      </a:lnTo>
                      <a:lnTo>
                        <a:pt x="200" y="167"/>
                      </a:lnTo>
                      <a:lnTo>
                        <a:pt x="200" y="168"/>
                      </a:lnTo>
                      <a:lnTo>
                        <a:pt x="199" y="169"/>
                      </a:lnTo>
                      <a:lnTo>
                        <a:pt x="200" y="171"/>
                      </a:lnTo>
                      <a:lnTo>
                        <a:pt x="200" y="172"/>
                      </a:lnTo>
                      <a:lnTo>
                        <a:pt x="199" y="172"/>
                      </a:lnTo>
                      <a:lnTo>
                        <a:pt x="198" y="173"/>
                      </a:lnTo>
                      <a:lnTo>
                        <a:pt x="197" y="172"/>
                      </a:lnTo>
                      <a:lnTo>
                        <a:pt x="195" y="172"/>
                      </a:lnTo>
                      <a:lnTo>
                        <a:pt x="195" y="173"/>
                      </a:lnTo>
                      <a:lnTo>
                        <a:pt x="194" y="173"/>
                      </a:lnTo>
                      <a:lnTo>
                        <a:pt x="193" y="173"/>
                      </a:lnTo>
                      <a:lnTo>
                        <a:pt x="193" y="174"/>
                      </a:lnTo>
                      <a:lnTo>
                        <a:pt x="192" y="174"/>
                      </a:lnTo>
                      <a:lnTo>
                        <a:pt x="191" y="174"/>
                      </a:lnTo>
                      <a:lnTo>
                        <a:pt x="192" y="173"/>
                      </a:lnTo>
                      <a:lnTo>
                        <a:pt x="191" y="173"/>
                      </a:lnTo>
                      <a:lnTo>
                        <a:pt x="191" y="172"/>
                      </a:lnTo>
                      <a:lnTo>
                        <a:pt x="190" y="172"/>
                      </a:lnTo>
                      <a:lnTo>
                        <a:pt x="188" y="171"/>
                      </a:lnTo>
                      <a:lnTo>
                        <a:pt x="188" y="169"/>
                      </a:lnTo>
                      <a:lnTo>
                        <a:pt x="187" y="168"/>
                      </a:lnTo>
                      <a:lnTo>
                        <a:pt x="186" y="168"/>
                      </a:lnTo>
                      <a:lnTo>
                        <a:pt x="185" y="168"/>
                      </a:lnTo>
                      <a:lnTo>
                        <a:pt x="185" y="167"/>
                      </a:lnTo>
                      <a:lnTo>
                        <a:pt x="184" y="167"/>
                      </a:lnTo>
                      <a:lnTo>
                        <a:pt x="183" y="167"/>
                      </a:lnTo>
                      <a:lnTo>
                        <a:pt x="183" y="168"/>
                      </a:lnTo>
                      <a:lnTo>
                        <a:pt x="181" y="168"/>
                      </a:lnTo>
                      <a:lnTo>
                        <a:pt x="181" y="167"/>
                      </a:lnTo>
                      <a:lnTo>
                        <a:pt x="180" y="168"/>
                      </a:lnTo>
                      <a:lnTo>
                        <a:pt x="179" y="169"/>
                      </a:lnTo>
                      <a:lnTo>
                        <a:pt x="179" y="168"/>
                      </a:lnTo>
                      <a:lnTo>
                        <a:pt x="180" y="168"/>
                      </a:lnTo>
                      <a:lnTo>
                        <a:pt x="180" y="167"/>
                      </a:lnTo>
                      <a:lnTo>
                        <a:pt x="181" y="166"/>
                      </a:lnTo>
                      <a:lnTo>
                        <a:pt x="181" y="165"/>
                      </a:lnTo>
                      <a:lnTo>
                        <a:pt x="183" y="165"/>
                      </a:lnTo>
                      <a:lnTo>
                        <a:pt x="181" y="164"/>
                      </a:lnTo>
                      <a:lnTo>
                        <a:pt x="183" y="164"/>
                      </a:lnTo>
                      <a:lnTo>
                        <a:pt x="183" y="162"/>
                      </a:lnTo>
                      <a:lnTo>
                        <a:pt x="183" y="161"/>
                      </a:lnTo>
                      <a:lnTo>
                        <a:pt x="184" y="161"/>
                      </a:lnTo>
                      <a:lnTo>
                        <a:pt x="183" y="160"/>
                      </a:lnTo>
                      <a:lnTo>
                        <a:pt x="183" y="159"/>
                      </a:lnTo>
                      <a:lnTo>
                        <a:pt x="183" y="158"/>
                      </a:lnTo>
                      <a:lnTo>
                        <a:pt x="184" y="157"/>
                      </a:lnTo>
                      <a:lnTo>
                        <a:pt x="183" y="155"/>
                      </a:lnTo>
                      <a:lnTo>
                        <a:pt x="181" y="154"/>
                      </a:lnTo>
                      <a:lnTo>
                        <a:pt x="180" y="153"/>
                      </a:lnTo>
                      <a:lnTo>
                        <a:pt x="180" y="152"/>
                      </a:lnTo>
                      <a:lnTo>
                        <a:pt x="180" y="151"/>
                      </a:lnTo>
                      <a:lnTo>
                        <a:pt x="181" y="150"/>
                      </a:lnTo>
                      <a:lnTo>
                        <a:pt x="181" y="148"/>
                      </a:lnTo>
                      <a:lnTo>
                        <a:pt x="181" y="147"/>
                      </a:lnTo>
                      <a:lnTo>
                        <a:pt x="180" y="147"/>
                      </a:lnTo>
                      <a:lnTo>
                        <a:pt x="179" y="148"/>
                      </a:lnTo>
                      <a:lnTo>
                        <a:pt x="179" y="147"/>
                      </a:lnTo>
                      <a:lnTo>
                        <a:pt x="180" y="147"/>
                      </a:lnTo>
                      <a:lnTo>
                        <a:pt x="180" y="146"/>
                      </a:lnTo>
                      <a:lnTo>
                        <a:pt x="179" y="144"/>
                      </a:lnTo>
                      <a:lnTo>
                        <a:pt x="178" y="144"/>
                      </a:lnTo>
                      <a:lnTo>
                        <a:pt x="178" y="143"/>
                      </a:lnTo>
                      <a:lnTo>
                        <a:pt x="178" y="141"/>
                      </a:lnTo>
                      <a:lnTo>
                        <a:pt x="178" y="140"/>
                      </a:lnTo>
                      <a:lnTo>
                        <a:pt x="178" y="139"/>
                      </a:lnTo>
                      <a:lnTo>
                        <a:pt x="178" y="138"/>
                      </a:lnTo>
                      <a:lnTo>
                        <a:pt x="179" y="138"/>
                      </a:lnTo>
                      <a:lnTo>
                        <a:pt x="178" y="138"/>
                      </a:lnTo>
                      <a:lnTo>
                        <a:pt x="178" y="137"/>
                      </a:lnTo>
                      <a:lnTo>
                        <a:pt x="176" y="137"/>
                      </a:lnTo>
                      <a:lnTo>
                        <a:pt x="176" y="136"/>
                      </a:lnTo>
                      <a:lnTo>
                        <a:pt x="174" y="137"/>
                      </a:lnTo>
                      <a:lnTo>
                        <a:pt x="173" y="137"/>
                      </a:lnTo>
                      <a:lnTo>
                        <a:pt x="173" y="136"/>
                      </a:lnTo>
                      <a:lnTo>
                        <a:pt x="174" y="134"/>
                      </a:lnTo>
                      <a:lnTo>
                        <a:pt x="173" y="134"/>
                      </a:lnTo>
                      <a:lnTo>
                        <a:pt x="173" y="133"/>
                      </a:lnTo>
                      <a:lnTo>
                        <a:pt x="172" y="133"/>
                      </a:lnTo>
                      <a:lnTo>
                        <a:pt x="172" y="134"/>
                      </a:lnTo>
                      <a:lnTo>
                        <a:pt x="171" y="136"/>
                      </a:lnTo>
                      <a:lnTo>
                        <a:pt x="171" y="134"/>
                      </a:lnTo>
                      <a:lnTo>
                        <a:pt x="171" y="133"/>
                      </a:lnTo>
                      <a:lnTo>
                        <a:pt x="170" y="132"/>
                      </a:lnTo>
                      <a:lnTo>
                        <a:pt x="170" y="131"/>
                      </a:lnTo>
                      <a:lnTo>
                        <a:pt x="169" y="132"/>
                      </a:lnTo>
                      <a:lnTo>
                        <a:pt x="169" y="133"/>
                      </a:lnTo>
                      <a:lnTo>
                        <a:pt x="167" y="133"/>
                      </a:lnTo>
                      <a:lnTo>
                        <a:pt x="166" y="133"/>
                      </a:lnTo>
                      <a:lnTo>
                        <a:pt x="165" y="133"/>
                      </a:lnTo>
                      <a:lnTo>
                        <a:pt x="164" y="133"/>
                      </a:lnTo>
                      <a:lnTo>
                        <a:pt x="163" y="134"/>
                      </a:lnTo>
                      <a:lnTo>
                        <a:pt x="162" y="136"/>
                      </a:lnTo>
                      <a:lnTo>
                        <a:pt x="161" y="136"/>
                      </a:lnTo>
                      <a:lnTo>
                        <a:pt x="161" y="133"/>
                      </a:lnTo>
                      <a:lnTo>
                        <a:pt x="159" y="133"/>
                      </a:lnTo>
                      <a:lnTo>
                        <a:pt x="158" y="132"/>
                      </a:lnTo>
                      <a:lnTo>
                        <a:pt x="157" y="132"/>
                      </a:lnTo>
                      <a:lnTo>
                        <a:pt x="156" y="133"/>
                      </a:lnTo>
                      <a:lnTo>
                        <a:pt x="156" y="134"/>
                      </a:lnTo>
                      <a:lnTo>
                        <a:pt x="155" y="133"/>
                      </a:lnTo>
                      <a:lnTo>
                        <a:pt x="154" y="133"/>
                      </a:lnTo>
                      <a:lnTo>
                        <a:pt x="152" y="133"/>
                      </a:lnTo>
                      <a:lnTo>
                        <a:pt x="151" y="133"/>
                      </a:lnTo>
                      <a:lnTo>
                        <a:pt x="150" y="133"/>
                      </a:lnTo>
                      <a:lnTo>
                        <a:pt x="150" y="134"/>
                      </a:lnTo>
                      <a:lnTo>
                        <a:pt x="149" y="134"/>
                      </a:lnTo>
                      <a:lnTo>
                        <a:pt x="149" y="137"/>
                      </a:lnTo>
                      <a:lnTo>
                        <a:pt x="148" y="137"/>
                      </a:lnTo>
                      <a:lnTo>
                        <a:pt x="147" y="139"/>
                      </a:lnTo>
                      <a:lnTo>
                        <a:pt x="145" y="139"/>
                      </a:lnTo>
                      <a:lnTo>
                        <a:pt x="144" y="140"/>
                      </a:lnTo>
                      <a:lnTo>
                        <a:pt x="144" y="139"/>
                      </a:lnTo>
                      <a:lnTo>
                        <a:pt x="143" y="139"/>
                      </a:lnTo>
                      <a:lnTo>
                        <a:pt x="142" y="139"/>
                      </a:lnTo>
                      <a:lnTo>
                        <a:pt x="141" y="139"/>
                      </a:lnTo>
                      <a:lnTo>
                        <a:pt x="141" y="140"/>
                      </a:lnTo>
                      <a:lnTo>
                        <a:pt x="140" y="141"/>
                      </a:lnTo>
                      <a:lnTo>
                        <a:pt x="140" y="140"/>
                      </a:lnTo>
                      <a:lnTo>
                        <a:pt x="140" y="139"/>
                      </a:lnTo>
                      <a:lnTo>
                        <a:pt x="141" y="138"/>
                      </a:lnTo>
                      <a:lnTo>
                        <a:pt x="142" y="137"/>
                      </a:lnTo>
                      <a:lnTo>
                        <a:pt x="142" y="134"/>
                      </a:lnTo>
                      <a:lnTo>
                        <a:pt x="142" y="133"/>
                      </a:lnTo>
                      <a:lnTo>
                        <a:pt x="143" y="132"/>
                      </a:lnTo>
                      <a:lnTo>
                        <a:pt x="143" y="131"/>
                      </a:lnTo>
                      <a:lnTo>
                        <a:pt x="144" y="130"/>
                      </a:lnTo>
                      <a:lnTo>
                        <a:pt x="145" y="130"/>
                      </a:lnTo>
                      <a:lnTo>
                        <a:pt x="147" y="130"/>
                      </a:lnTo>
                      <a:lnTo>
                        <a:pt x="147" y="129"/>
                      </a:lnTo>
                      <a:lnTo>
                        <a:pt x="148" y="127"/>
                      </a:lnTo>
                      <a:lnTo>
                        <a:pt x="145" y="126"/>
                      </a:lnTo>
                      <a:lnTo>
                        <a:pt x="145" y="125"/>
                      </a:lnTo>
                      <a:lnTo>
                        <a:pt x="144" y="124"/>
                      </a:lnTo>
                      <a:lnTo>
                        <a:pt x="143" y="124"/>
                      </a:lnTo>
                      <a:lnTo>
                        <a:pt x="143" y="123"/>
                      </a:lnTo>
                      <a:lnTo>
                        <a:pt x="143" y="122"/>
                      </a:lnTo>
                      <a:lnTo>
                        <a:pt x="143" y="119"/>
                      </a:lnTo>
                      <a:lnTo>
                        <a:pt x="143" y="118"/>
                      </a:lnTo>
                      <a:lnTo>
                        <a:pt x="143" y="116"/>
                      </a:lnTo>
                      <a:lnTo>
                        <a:pt x="142" y="116"/>
                      </a:lnTo>
                      <a:lnTo>
                        <a:pt x="141" y="115"/>
                      </a:lnTo>
                      <a:lnTo>
                        <a:pt x="140" y="115"/>
                      </a:lnTo>
                      <a:lnTo>
                        <a:pt x="138" y="115"/>
                      </a:lnTo>
                      <a:lnTo>
                        <a:pt x="138" y="113"/>
                      </a:lnTo>
                      <a:lnTo>
                        <a:pt x="138" y="112"/>
                      </a:lnTo>
                      <a:lnTo>
                        <a:pt x="140" y="111"/>
                      </a:lnTo>
                      <a:lnTo>
                        <a:pt x="141" y="111"/>
                      </a:lnTo>
                      <a:lnTo>
                        <a:pt x="141" y="110"/>
                      </a:lnTo>
                      <a:lnTo>
                        <a:pt x="141" y="109"/>
                      </a:lnTo>
                      <a:lnTo>
                        <a:pt x="141" y="108"/>
                      </a:lnTo>
                      <a:lnTo>
                        <a:pt x="140" y="106"/>
                      </a:lnTo>
                      <a:lnTo>
                        <a:pt x="138" y="106"/>
                      </a:lnTo>
                      <a:lnTo>
                        <a:pt x="138" y="105"/>
                      </a:lnTo>
                      <a:lnTo>
                        <a:pt x="137" y="105"/>
                      </a:lnTo>
                      <a:lnTo>
                        <a:pt x="136" y="105"/>
                      </a:lnTo>
                      <a:lnTo>
                        <a:pt x="136" y="104"/>
                      </a:lnTo>
                      <a:lnTo>
                        <a:pt x="135" y="103"/>
                      </a:lnTo>
                      <a:lnTo>
                        <a:pt x="135" y="102"/>
                      </a:lnTo>
                      <a:lnTo>
                        <a:pt x="135" y="101"/>
                      </a:lnTo>
                      <a:lnTo>
                        <a:pt x="134" y="101"/>
                      </a:lnTo>
                      <a:lnTo>
                        <a:pt x="134" y="99"/>
                      </a:lnTo>
                      <a:lnTo>
                        <a:pt x="133" y="98"/>
                      </a:lnTo>
                      <a:lnTo>
                        <a:pt x="133" y="97"/>
                      </a:lnTo>
                      <a:lnTo>
                        <a:pt x="131" y="97"/>
                      </a:lnTo>
                      <a:lnTo>
                        <a:pt x="131" y="96"/>
                      </a:lnTo>
                      <a:lnTo>
                        <a:pt x="130" y="95"/>
                      </a:lnTo>
                      <a:lnTo>
                        <a:pt x="130" y="94"/>
                      </a:lnTo>
                      <a:lnTo>
                        <a:pt x="129" y="92"/>
                      </a:lnTo>
                      <a:lnTo>
                        <a:pt x="128" y="91"/>
                      </a:lnTo>
                      <a:lnTo>
                        <a:pt x="126" y="90"/>
                      </a:lnTo>
                      <a:lnTo>
                        <a:pt x="124" y="89"/>
                      </a:lnTo>
                      <a:lnTo>
                        <a:pt x="124" y="88"/>
                      </a:lnTo>
                      <a:lnTo>
                        <a:pt x="124" y="87"/>
                      </a:lnTo>
                      <a:lnTo>
                        <a:pt x="123" y="87"/>
                      </a:lnTo>
                      <a:lnTo>
                        <a:pt x="122" y="85"/>
                      </a:lnTo>
                      <a:lnTo>
                        <a:pt x="121" y="85"/>
                      </a:lnTo>
                      <a:lnTo>
                        <a:pt x="115" y="85"/>
                      </a:lnTo>
                      <a:lnTo>
                        <a:pt x="101" y="87"/>
                      </a:lnTo>
                      <a:lnTo>
                        <a:pt x="101" y="88"/>
                      </a:lnTo>
                      <a:lnTo>
                        <a:pt x="101" y="89"/>
                      </a:lnTo>
                      <a:lnTo>
                        <a:pt x="95" y="90"/>
                      </a:lnTo>
                      <a:lnTo>
                        <a:pt x="94" y="90"/>
                      </a:lnTo>
                      <a:lnTo>
                        <a:pt x="93" y="90"/>
                      </a:lnTo>
                      <a:lnTo>
                        <a:pt x="92" y="90"/>
                      </a:lnTo>
                      <a:lnTo>
                        <a:pt x="92" y="89"/>
                      </a:lnTo>
                      <a:lnTo>
                        <a:pt x="91" y="89"/>
                      </a:lnTo>
                      <a:lnTo>
                        <a:pt x="90" y="89"/>
                      </a:lnTo>
                      <a:lnTo>
                        <a:pt x="85" y="90"/>
                      </a:lnTo>
                      <a:lnTo>
                        <a:pt x="84" y="90"/>
                      </a:lnTo>
                      <a:lnTo>
                        <a:pt x="83" y="91"/>
                      </a:lnTo>
                      <a:lnTo>
                        <a:pt x="83" y="92"/>
                      </a:lnTo>
                      <a:lnTo>
                        <a:pt x="81" y="95"/>
                      </a:lnTo>
                      <a:lnTo>
                        <a:pt x="81" y="96"/>
                      </a:lnTo>
                      <a:lnTo>
                        <a:pt x="80" y="96"/>
                      </a:lnTo>
                      <a:lnTo>
                        <a:pt x="80" y="97"/>
                      </a:lnTo>
                      <a:lnTo>
                        <a:pt x="79" y="97"/>
                      </a:lnTo>
                      <a:lnTo>
                        <a:pt x="79" y="99"/>
                      </a:lnTo>
                      <a:lnTo>
                        <a:pt x="78" y="99"/>
                      </a:lnTo>
                      <a:lnTo>
                        <a:pt x="78" y="101"/>
                      </a:lnTo>
                      <a:lnTo>
                        <a:pt x="77" y="101"/>
                      </a:lnTo>
                      <a:lnTo>
                        <a:pt x="77" y="102"/>
                      </a:lnTo>
                      <a:lnTo>
                        <a:pt x="77" y="105"/>
                      </a:lnTo>
                      <a:lnTo>
                        <a:pt x="76" y="105"/>
                      </a:lnTo>
                      <a:lnTo>
                        <a:pt x="76" y="106"/>
                      </a:lnTo>
                      <a:lnTo>
                        <a:pt x="74" y="106"/>
                      </a:lnTo>
                      <a:lnTo>
                        <a:pt x="74" y="108"/>
                      </a:lnTo>
                      <a:lnTo>
                        <a:pt x="73" y="108"/>
                      </a:lnTo>
                      <a:lnTo>
                        <a:pt x="72" y="109"/>
                      </a:lnTo>
                      <a:lnTo>
                        <a:pt x="72" y="110"/>
                      </a:lnTo>
                      <a:lnTo>
                        <a:pt x="71" y="110"/>
                      </a:lnTo>
                      <a:lnTo>
                        <a:pt x="70" y="110"/>
                      </a:lnTo>
                      <a:lnTo>
                        <a:pt x="69" y="110"/>
                      </a:lnTo>
                      <a:lnTo>
                        <a:pt x="67" y="111"/>
                      </a:lnTo>
                      <a:lnTo>
                        <a:pt x="67" y="112"/>
                      </a:lnTo>
                      <a:lnTo>
                        <a:pt x="69" y="112"/>
                      </a:lnTo>
                      <a:lnTo>
                        <a:pt x="69" y="113"/>
                      </a:lnTo>
                      <a:lnTo>
                        <a:pt x="67" y="113"/>
                      </a:lnTo>
                      <a:lnTo>
                        <a:pt x="67" y="115"/>
                      </a:lnTo>
                      <a:lnTo>
                        <a:pt x="66" y="115"/>
                      </a:lnTo>
                      <a:lnTo>
                        <a:pt x="66" y="116"/>
                      </a:lnTo>
                      <a:lnTo>
                        <a:pt x="65" y="116"/>
                      </a:lnTo>
                      <a:lnTo>
                        <a:pt x="64" y="117"/>
                      </a:lnTo>
                      <a:lnTo>
                        <a:pt x="63" y="117"/>
                      </a:lnTo>
                      <a:lnTo>
                        <a:pt x="62" y="117"/>
                      </a:lnTo>
                      <a:lnTo>
                        <a:pt x="60" y="117"/>
                      </a:lnTo>
                      <a:lnTo>
                        <a:pt x="59" y="117"/>
                      </a:lnTo>
                      <a:lnTo>
                        <a:pt x="58" y="117"/>
                      </a:lnTo>
                      <a:lnTo>
                        <a:pt x="57" y="118"/>
                      </a:lnTo>
                      <a:lnTo>
                        <a:pt x="57" y="117"/>
                      </a:lnTo>
                      <a:lnTo>
                        <a:pt x="57" y="116"/>
                      </a:lnTo>
                      <a:lnTo>
                        <a:pt x="58" y="115"/>
                      </a:lnTo>
                      <a:lnTo>
                        <a:pt x="59" y="113"/>
                      </a:lnTo>
                      <a:lnTo>
                        <a:pt x="60" y="113"/>
                      </a:lnTo>
                      <a:lnTo>
                        <a:pt x="62" y="113"/>
                      </a:lnTo>
                      <a:lnTo>
                        <a:pt x="60" y="113"/>
                      </a:lnTo>
                      <a:lnTo>
                        <a:pt x="59" y="113"/>
                      </a:lnTo>
                      <a:lnTo>
                        <a:pt x="58" y="112"/>
                      </a:lnTo>
                      <a:lnTo>
                        <a:pt x="59" y="112"/>
                      </a:lnTo>
                      <a:lnTo>
                        <a:pt x="59" y="111"/>
                      </a:lnTo>
                      <a:lnTo>
                        <a:pt x="59" y="110"/>
                      </a:lnTo>
                      <a:lnTo>
                        <a:pt x="59" y="111"/>
                      </a:lnTo>
                      <a:lnTo>
                        <a:pt x="58" y="112"/>
                      </a:lnTo>
                      <a:lnTo>
                        <a:pt x="58" y="113"/>
                      </a:lnTo>
                      <a:lnTo>
                        <a:pt x="57" y="113"/>
                      </a:lnTo>
                      <a:lnTo>
                        <a:pt x="57" y="112"/>
                      </a:lnTo>
                      <a:lnTo>
                        <a:pt x="57" y="111"/>
                      </a:lnTo>
                      <a:lnTo>
                        <a:pt x="57" y="110"/>
                      </a:lnTo>
                      <a:lnTo>
                        <a:pt x="57" y="109"/>
                      </a:lnTo>
                      <a:lnTo>
                        <a:pt x="57" y="108"/>
                      </a:lnTo>
                      <a:lnTo>
                        <a:pt x="56" y="108"/>
                      </a:lnTo>
                      <a:lnTo>
                        <a:pt x="56" y="109"/>
                      </a:lnTo>
                      <a:lnTo>
                        <a:pt x="55" y="110"/>
                      </a:lnTo>
                      <a:lnTo>
                        <a:pt x="53" y="110"/>
                      </a:lnTo>
                      <a:lnTo>
                        <a:pt x="53" y="109"/>
                      </a:lnTo>
                      <a:lnTo>
                        <a:pt x="53" y="108"/>
                      </a:lnTo>
                      <a:lnTo>
                        <a:pt x="53" y="106"/>
                      </a:lnTo>
                      <a:lnTo>
                        <a:pt x="53" y="105"/>
                      </a:lnTo>
                      <a:lnTo>
                        <a:pt x="55" y="105"/>
                      </a:lnTo>
                      <a:lnTo>
                        <a:pt x="53" y="105"/>
                      </a:lnTo>
                      <a:lnTo>
                        <a:pt x="52" y="105"/>
                      </a:lnTo>
                      <a:lnTo>
                        <a:pt x="51" y="105"/>
                      </a:lnTo>
                      <a:lnTo>
                        <a:pt x="50" y="104"/>
                      </a:lnTo>
                      <a:lnTo>
                        <a:pt x="50" y="103"/>
                      </a:lnTo>
                      <a:lnTo>
                        <a:pt x="51" y="102"/>
                      </a:lnTo>
                      <a:lnTo>
                        <a:pt x="51" y="101"/>
                      </a:lnTo>
                      <a:lnTo>
                        <a:pt x="50" y="102"/>
                      </a:lnTo>
                      <a:lnTo>
                        <a:pt x="50" y="103"/>
                      </a:lnTo>
                      <a:lnTo>
                        <a:pt x="49" y="103"/>
                      </a:lnTo>
                      <a:lnTo>
                        <a:pt x="49" y="102"/>
                      </a:lnTo>
                      <a:lnTo>
                        <a:pt x="48" y="102"/>
                      </a:lnTo>
                      <a:lnTo>
                        <a:pt x="48" y="101"/>
                      </a:lnTo>
                      <a:lnTo>
                        <a:pt x="46" y="102"/>
                      </a:lnTo>
                      <a:lnTo>
                        <a:pt x="45" y="103"/>
                      </a:lnTo>
                      <a:lnTo>
                        <a:pt x="44" y="103"/>
                      </a:lnTo>
                      <a:lnTo>
                        <a:pt x="44" y="102"/>
                      </a:lnTo>
                      <a:lnTo>
                        <a:pt x="45" y="101"/>
                      </a:lnTo>
                      <a:lnTo>
                        <a:pt x="46" y="99"/>
                      </a:lnTo>
                      <a:lnTo>
                        <a:pt x="46" y="98"/>
                      </a:lnTo>
                      <a:lnTo>
                        <a:pt x="46" y="96"/>
                      </a:lnTo>
                      <a:lnTo>
                        <a:pt x="48" y="96"/>
                      </a:lnTo>
                      <a:lnTo>
                        <a:pt x="48" y="95"/>
                      </a:lnTo>
                      <a:lnTo>
                        <a:pt x="49" y="95"/>
                      </a:lnTo>
                      <a:lnTo>
                        <a:pt x="49" y="94"/>
                      </a:lnTo>
                      <a:lnTo>
                        <a:pt x="48" y="94"/>
                      </a:lnTo>
                      <a:lnTo>
                        <a:pt x="48" y="95"/>
                      </a:lnTo>
                      <a:lnTo>
                        <a:pt x="48" y="94"/>
                      </a:lnTo>
                      <a:lnTo>
                        <a:pt x="46" y="92"/>
                      </a:lnTo>
                      <a:lnTo>
                        <a:pt x="45" y="92"/>
                      </a:lnTo>
                      <a:lnTo>
                        <a:pt x="45" y="94"/>
                      </a:lnTo>
                      <a:lnTo>
                        <a:pt x="46" y="94"/>
                      </a:lnTo>
                      <a:lnTo>
                        <a:pt x="45" y="95"/>
                      </a:lnTo>
                      <a:lnTo>
                        <a:pt x="44" y="96"/>
                      </a:lnTo>
                      <a:lnTo>
                        <a:pt x="43" y="95"/>
                      </a:lnTo>
                      <a:lnTo>
                        <a:pt x="43" y="94"/>
                      </a:lnTo>
                      <a:lnTo>
                        <a:pt x="43" y="92"/>
                      </a:lnTo>
                      <a:lnTo>
                        <a:pt x="44" y="91"/>
                      </a:lnTo>
                      <a:lnTo>
                        <a:pt x="45" y="90"/>
                      </a:lnTo>
                      <a:lnTo>
                        <a:pt x="44" y="89"/>
                      </a:lnTo>
                      <a:lnTo>
                        <a:pt x="44" y="90"/>
                      </a:lnTo>
                      <a:lnTo>
                        <a:pt x="43" y="91"/>
                      </a:lnTo>
                      <a:lnTo>
                        <a:pt x="42" y="92"/>
                      </a:lnTo>
                      <a:lnTo>
                        <a:pt x="41" y="92"/>
                      </a:lnTo>
                      <a:lnTo>
                        <a:pt x="41" y="91"/>
                      </a:lnTo>
                      <a:lnTo>
                        <a:pt x="39" y="91"/>
                      </a:lnTo>
                      <a:lnTo>
                        <a:pt x="38" y="90"/>
                      </a:lnTo>
                      <a:lnTo>
                        <a:pt x="37" y="89"/>
                      </a:lnTo>
                      <a:lnTo>
                        <a:pt x="36" y="88"/>
                      </a:lnTo>
                      <a:lnTo>
                        <a:pt x="35" y="88"/>
                      </a:lnTo>
                      <a:lnTo>
                        <a:pt x="34" y="87"/>
                      </a:lnTo>
                      <a:lnTo>
                        <a:pt x="33" y="87"/>
                      </a:lnTo>
                      <a:lnTo>
                        <a:pt x="33" y="85"/>
                      </a:lnTo>
                      <a:lnTo>
                        <a:pt x="34" y="84"/>
                      </a:lnTo>
                      <a:lnTo>
                        <a:pt x="35" y="84"/>
                      </a:lnTo>
                      <a:lnTo>
                        <a:pt x="34" y="84"/>
                      </a:lnTo>
                      <a:lnTo>
                        <a:pt x="34" y="83"/>
                      </a:lnTo>
                      <a:lnTo>
                        <a:pt x="34" y="84"/>
                      </a:lnTo>
                      <a:lnTo>
                        <a:pt x="33" y="84"/>
                      </a:lnTo>
                      <a:lnTo>
                        <a:pt x="33" y="83"/>
                      </a:lnTo>
                      <a:lnTo>
                        <a:pt x="34" y="83"/>
                      </a:lnTo>
                      <a:lnTo>
                        <a:pt x="34" y="82"/>
                      </a:lnTo>
                      <a:lnTo>
                        <a:pt x="35" y="81"/>
                      </a:lnTo>
                      <a:lnTo>
                        <a:pt x="34" y="81"/>
                      </a:lnTo>
                      <a:lnTo>
                        <a:pt x="34" y="82"/>
                      </a:lnTo>
                      <a:lnTo>
                        <a:pt x="33" y="82"/>
                      </a:lnTo>
                      <a:lnTo>
                        <a:pt x="33" y="83"/>
                      </a:lnTo>
                      <a:lnTo>
                        <a:pt x="31" y="83"/>
                      </a:lnTo>
                      <a:lnTo>
                        <a:pt x="31" y="84"/>
                      </a:lnTo>
                      <a:lnTo>
                        <a:pt x="31" y="85"/>
                      </a:lnTo>
                      <a:lnTo>
                        <a:pt x="30" y="85"/>
                      </a:lnTo>
                      <a:lnTo>
                        <a:pt x="29" y="85"/>
                      </a:lnTo>
                      <a:lnTo>
                        <a:pt x="29" y="84"/>
                      </a:lnTo>
                      <a:lnTo>
                        <a:pt x="29" y="83"/>
                      </a:lnTo>
                      <a:lnTo>
                        <a:pt x="30" y="83"/>
                      </a:lnTo>
                      <a:lnTo>
                        <a:pt x="30" y="82"/>
                      </a:lnTo>
                      <a:lnTo>
                        <a:pt x="29" y="82"/>
                      </a:lnTo>
                      <a:lnTo>
                        <a:pt x="29" y="83"/>
                      </a:lnTo>
                      <a:lnTo>
                        <a:pt x="28" y="84"/>
                      </a:lnTo>
                      <a:lnTo>
                        <a:pt x="27" y="84"/>
                      </a:lnTo>
                      <a:lnTo>
                        <a:pt x="27" y="83"/>
                      </a:lnTo>
                      <a:lnTo>
                        <a:pt x="27" y="82"/>
                      </a:lnTo>
                      <a:lnTo>
                        <a:pt x="26" y="82"/>
                      </a:lnTo>
                      <a:lnTo>
                        <a:pt x="23" y="80"/>
                      </a:lnTo>
                      <a:lnTo>
                        <a:pt x="22" y="80"/>
                      </a:lnTo>
                      <a:lnTo>
                        <a:pt x="21" y="80"/>
                      </a:lnTo>
                      <a:lnTo>
                        <a:pt x="20" y="81"/>
                      </a:lnTo>
                      <a:lnTo>
                        <a:pt x="20" y="80"/>
                      </a:lnTo>
                      <a:lnTo>
                        <a:pt x="20" y="78"/>
                      </a:lnTo>
                      <a:lnTo>
                        <a:pt x="20" y="77"/>
                      </a:lnTo>
                      <a:lnTo>
                        <a:pt x="20" y="76"/>
                      </a:lnTo>
                      <a:lnTo>
                        <a:pt x="17" y="75"/>
                      </a:lnTo>
                      <a:lnTo>
                        <a:pt x="17" y="74"/>
                      </a:lnTo>
                      <a:lnTo>
                        <a:pt x="17" y="73"/>
                      </a:lnTo>
                      <a:lnTo>
                        <a:pt x="17" y="71"/>
                      </a:lnTo>
                      <a:lnTo>
                        <a:pt x="16" y="71"/>
                      </a:lnTo>
                      <a:lnTo>
                        <a:pt x="16" y="73"/>
                      </a:lnTo>
                      <a:lnTo>
                        <a:pt x="15" y="73"/>
                      </a:lnTo>
                      <a:lnTo>
                        <a:pt x="14" y="73"/>
                      </a:lnTo>
                      <a:lnTo>
                        <a:pt x="14" y="71"/>
                      </a:lnTo>
                      <a:lnTo>
                        <a:pt x="14" y="73"/>
                      </a:lnTo>
                      <a:lnTo>
                        <a:pt x="13" y="71"/>
                      </a:lnTo>
                      <a:lnTo>
                        <a:pt x="13" y="70"/>
                      </a:lnTo>
                      <a:lnTo>
                        <a:pt x="14" y="69"/>
                      </a:lnTo>
                      <a:lnTo>
                        <a:pt x="15" y="68"/>
                      </a:lnTo>
                      <a:lnTo>
                        <a:pt x="14" y="68"/>
                      </a:lnTo>
                      <a:lnTo>
                        <a:pt x="14" y="67"/>
                      </a:lnTo>
                      <a:lnTo>
                        <a:pt x="15" y="66"/>
                      </a:lnTo>
                      <a:lnTo>
                        <a:pt x="15" y="64"/>
                      </a:lnTo>
                      <a:lnTo>
                        <a:pt x="15" y="66"/>
                      </a:lnTo>
                      <a:lnTo>
                        <a:pt x="15" y="64"/>
                      </a:lnTo>
                      <a:lnTo>
                        <a:pt x="16" y="64"/>
                      </a:lnTo>
                      <a:lnTo>
                        <a:pt x="16" y="62"/>
                      </a:lnTo>
                      <a:lnTo>
                        <a:pt x="17" y="61"/>
                      </a:lnTo>
                      <a:lnTo>
                        <a:pt x="19" y="60"/>
                      </a:lnTo>
                      <a:lnTo>
                        <a:pt x="17" y="60"/>
                      </a:lnTo>
                      <a:lnTo>
                        <a:pt x="19" y="59"/>
                      </a:lnTo>
                      <a:lnTo>
                        <a:pt x="17" y="59"/>
                      </a:lnTo>
                      <a:lnTo>
                        <a:pt x="17" y="60"/>
                      </a:lnTo>
                      <a:lnTo>
                        <a:pt x="16" y="61"/>
                      </a:lnTo>
                      <a:lnTo>
                        <a:pt x="15" y="62"/>
                      </a:lnTo>
                      <a:lnTo>
                        <a:pt x="15" y="63"/>
                      </a:lnTo>
                      <a:lnTo>
                        <a:pt x="15" y="64"/>
                      </a:lnTo>
                      <a:lnTo>
                        <a:pt x="14" y="64"/>
                      </a:lnTo>
                      <a:lnTo>
                        <a:pt x="14" y="66"/>
                      </a:lnTo>
                      <a:lnTo>
                        <a:pt x="13" y="67"/>
                      </a:lnTo>
                      <a:lnTo>
                        <a:pt x="12" y="67"/>
                      </a:lnTo>
                      <a:lnTo>
                        <a:pt x="12" y="66"/>
                      </a:lnTo>
                      <a:lnTo>
                        <a:pt x="13" y="66"/>
                      </a:lnTo>
                      <a:lnTo>
                        <a:pt x="12" y="66"/>
                      </a:lnTo>
                      <a:lnTo>
                        <a:pt x="12" y="63"/>
                      </a:lnTo>
                      <a:lnTo>
                        <a:pt x="13" y="63"/>
                      </a:lnTo>
                      <a:lnTo>
                        <a:pt x="13" y="62"/>
                      </a:lnTo>
                      <a:lnTo>
                        <a:pt x="14" y="62"/>
                      </a:lnTo>
                      <a:lnTo>
                        <a:pt x="14" y="61"/>
                      </a:lnTo>
                      <a:lnTo>
                        <a:pt x="13" y="61"/>
                      </a:lnTo>
                      <a:lnTo>
                        <a:pt x="13" y="62"/>
                      </a:lnTo>
                      <a:lnTo>
                        <a:pt x="12" y="63"/>
                      </a:lnTo>
                      <a:lnTo>
                        <a:pt x="10" y="63"/>
                      </a:lnTo>
                      <a:lnTo>
                        <a:pt x="10" y="64"/>
                      </a:lnTo>
                      <a:lnTo>
                        <a:pt x="10" y="66"/>
                      </a:lnTo>
                      <a:lnTo>
                        <a:pt x="9" y="64"/>
                      </a:lnTo>
                      <a:lnTo>
                        <a:pt x="9" y="63"/>
                      </a:lnTo>
                      <a:lnTo>
                        <a:pt x="9" y="62"/>
                      </a:lnTo>
                      <a:lnTo>
                        <a:pt x="10" y="62"/>
                      </a:lnTo>
                      <a:lnTo>
                        <a:pt x="10" y="61"/>
                      </a:lnTo>
                      <a:lnTo>
                        <a:pt x="10" y="60"/>
                      </a:lnTo>
                      <a:lnTo>
                        <a:pt x="9" y="60"/>
                      </a:lnTo>
                      <a:lnTo>
                        <a:pt x="9" y="61"/>
                      </a:lnTo>
                      <a:lnTo>
                        <a:pt x="8" y="61"/>
                      </a:lnTo>
                      <a:lnTo>
                        <a:pt x="8" y="60"/>
                      </a:lnTo>
                      <a:lnTo>
                        <a:pt x="9" y="60"/>
                      </a:lnTo>
                      <a:lnTo>
                        <a:pt x="8" y="60"/>
                      </a:lnTo>
                      <a:lnTo>
                        <a:pt x="8" y="59"/>
                      </a:lnTo>
                      <a:lnTo>
                        <a:pt x="9" y="59"/>
                      </a:lnTo>
                      <a:lnTo>
                        <a:pt x="8" y="59"/>
                      </a:lnTo>
                      <a:lnTo>
                        <a:pt x="8" y="57"/>
                      </a:lnTo>
                      <a:lnTo>
                        <a:pt x="9" y="57"/>
                      </a:lnTo>
                      <a:lnTo>
                        <a:pt x="10" y="56"/>
                      </a:lnTo>
                      <a:lnTo>
                        <a:pt x="12" y="56"/>
                      </a:lnTo>
                      <a:lnTo>
                        <a:pt x="12" y="55"/>
                      </a:lnTo>
                      <a:lnTo>
                        <a:pt x="13" y="54"/>
                      </a:lnTo>
                      <a:lnTo>
                        <a:pt x="13" y="53"/>
                      </a:lnTo>
                      <a:lnTo>
                        <a:pt x="13" y="54"/>
                      </a:lnTo>
                      <a:lnTo>
                        <a:pt x="12" y="54"/>
                      </a:lnTo>
                      <a:lnTo>
                        <a:pt x="10" y="55"/>
                      </a:lnTo>
                      <a:lnTo>
                        <a:pt x="10" y="56"/>
                      </a:lnTo>
                      <a:lnTo>
                        <a:pt x="9" y="56"/>
                      </a:lnTo>
                      <a:lnTo>
                        <a:pt x="8" y="56"/>
                      </a:lnTo>
                      <a:lnTo>
                        <a:pt x="9" y="55"/>
                      </a:lnTo>
                      <a:lnTo>
                        <a:pt x="8" y="55"/>
                      </a:lnTo>
                      <a:lnTo>
                        <a:pt x="7" y="56"/>
                      </a:lnTo>
                      <a:lnTo>
                        <a:pt x="6" y="56"/>
                      </a:lnTo>
                      <a:lnTo>
                        <a:pt x="6" y="55"/>
                      </a:lnTo>
                      <a:lnTo>
                        <a:pt x="5" y="55"/>
                      </a:lnTo>
                      <a:lnTo>
                        <a:pt x="6" y="55"/>
                      </a:lnTo>
                      <a:lnTo>
                        <a:pt x="6" y="56"/>
                      </a:lnTo>
                      <a:lnTo>
                        <a:pt x="5" y="56"/>
                      </a:lnTo>
                      <a:lnTo>
                        <a:pt x="3" y="56"/>
                      </a:lnTo>
                      <a:lnTo>
                        <a:pt x="5" y="57"/>
                      </a:lnTo>
                      <a:lnTo>
                        <a:pt x="5" y="59"/>
                      </a:lnTo>
                      <a:lnTo>
                        <a:pt x="3" y="60"/>
                      </a:lnTo>
                      <a:lnTo>
                        <a:pt x="3" y="61"/>
                      </a:lnTo>
                      <a:lnTo>
                        <a:pt x="3" y="62"/>
                      </a:lnTo>
                      <a:lnTo>
                        <a:pt x="5" y="62"/>
                      </a:lnTo>
                      <a:lnTo>
                        <a:pt x="3" y="63"/>
                      </a:lnTo>
                      <a:lnTo>
                        <a:pt x="2" y="62"/>
                      </a:lnTo>
                      <a:lnTo>
                        <a:pt x="1" y="62"/>
                      </a:lnTo>
                      <a:lnTo>
                        <a:pt x="0" y="61"/>
                      </a:lnTo>
                      <a:lnTo>
                        <a:pt x="0" y="60"/>
                      </a:lnTo>
                      <a:lnTo>
                        <a:pt x="0" y="59"/>
                      </a:lnTo>
                      <a:lnTo>
                        <a:pt x="1" y="59"/>
                      </a:lnTo>
                      <a:lnTo>
                        <a:pt x="1" y="57"/>
                      </a:lnTo>
                      <a:lnTo>
                        <a:pt x="2" y="57"/>
                      </a:lnTo>
                      <a:lnTo>
                        <a:pt x="1" y="57"/>
                      </a:lnTo>
                      <a:lnTo>
                        <a:pt x="1" y="56"/>
                      </a:lnTo>
                      <a:lnTo>
                        <a:pt x="2" y="56"/>
                      </a:lnTo>
                      <a:lnTo>
                        <a:pt x="3" y="54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8" y="45"/>
                      </a:lnTo>
                      <a:lnTo>
                        <a:pt x="10" y="40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7" y="39"/>
                      </a:lnTo>
                      <a:lnTo>
                        <a:pt x="20" y="38"/>
                      </a:lnTo>
                      <a:lnTo>
                        <a:pt x="23" y="35"/>
                      </a:lnTo>
                      <a:lnTo>
                        <a:pt x="24" y="34"/>
                      </a:lnTo>
                      <a:lnTo>
                        <a:pt x="28" y="34"/>
                      </a:lnTo>
                      <a:lnTo>
                        <a:pt x="29" y="34"/>
                      </a:lnTo>
                      <a:lnTo>
                        <a:pt x="30" y="34"/>
                      </a:lnTo>
                      <a:lnTo>
                        <a:pt x="31" y="34"/>
                      </a:lnTo>
                      <a:lnTo>
                        <a:pt x="34" y="34"/>
                      </a:lnTo>
                      <a:lnTo>
                        <a:pt x="35" y="33"/>
                      </a:lnTo>
                      <a:lnTo>
                        <a:pt x="36" y="33"/>
                      </a:lnTo>
                      <a:lnTo>
                        <a:pt x="37" y="33"/>
                      </a:lnTo>
                      <a:lnTo>
                        <a:pt x="38" y="32"/>
                      </a:lnTo>
                      <a:lnTo>
                        <a:pt x="37" y="31"/>
                      </a:lnTo>
                      <a:lnTo>
                        <a:pt x="38" y="31"/>
                      </a:lnTo>
                      <a:lnTo>
                        <a:pt x="38" y="32"/>
                      </a:lnTo>
                      <a:lnTo>
                        <a:pt x="39" y="32"/>
                      </a:lnTo>
                      <a:lnTo>
                        <a:pt x="39" y="33"/>
                      </a:lnTo>
                      <a:lnTo>
                        <a:pt x="41" y="33"/>
                      </a:lnTo>
                      <a:lnTo>
                        <a:pt x="42" y="32"/>
                      </a:lnTo>
                      <a:lnTo>
                        <a:pt x="43" y="32"/>
                      </a:lnTo>
                      <a:lnTo>
                        <a:pt x="43" y="31"/>
                      </a:lnTo>
                      <a:lnTo>
                        <a:pt x="43" y="29"/>
                      </a:lnTo>
                      <a:lnTo>
                        <a:pt x="42" y="26"/>
                      </a:lnTo>
                      <a:lnTo>
                        <a:pt x="42" y="25"/>
                      </a:lnTo>
                      <a:lnTo>
                        <a:pt x="42" y="22"/>
                      </a:lnTo>
                      <a:lnTo>
                        <a:pt x="42" y="21"/>
                      </a:lnTo>
                      <a:lnTo>
                        <a:pt x="41" y="21"/>
                      </a:lnTo>
                      <a:lnTo>
                        <a:pt x="39" y="21"/>
                      </a:lnTo>
                      <a:lnTo>
                        <a:pt x="38" y="20"/>
                      </a:lnTo>
                      <a:lnTo>
                        <a:pt x="37" y="19"/>
                      </a:lnTo>
                      <a:lnTo>
                        <a:pt x="36" y="18"/>
                      </a:lnTo>
                      <a:lnTo>
                        <a:pt x="35" y="18"/>
                      </a:lnTo>
                      <a:lnTo>
                        <a:pt x="35" y="17"/>
                      </a:lnTo>
                      <a:lnTo>
                        <a:pt x="35" y="15"/>
                      </a:lnTo>
                      <a:lnTo>
                        <a:pt x="37" y="14"/>
                      </a:lnTo>
                      <a:lnTo>
                        <a:pt x="38" y="14"/>
                      </a:lnTo>
                      <a:lnTo>
                        <a:pt x="38" y="13"/>
                      </a:lnTo>
                      <a:lnTo>
                        <a:pt x="39" y="13"/>
                      </a:lnTo>
                      <a:lnTo>
                        <a:pt x="39" y="14"/>
                      </a:lnTo>
                      <a:lnTo>
                        <a:pt x="42" y="14"/>
                      </a:lnTo>
                      <a:lnTo>
                        <a:pt x="43" y="14"/>
                      </a:lnTo>
                      <a:lnTo>
                        <a:pt x="43" y="13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3" y="10"/>
                      </a:lnTo>
                      <a:lnTo>
                        <a:pt x="44" y="8"/>
                      </a:lnTo>
                      <a:lnTo>
                        <a:pt x="44" y="7"/>
                      </a:lnTo>
                      <a:lnTo>
                        <a:pt x="43" y="6"/>
                      </a:lnTo>
                      <a:lnTo>
                        <a:pt x="42" y="5"/>
                      </a:lnTo>
                      <a:lnTo>
                        <a:pt x="42" y="4"/>
                      </a:lnTo>
                      <a:lnTo>
                        <a:pt x="42" y="3"/>
                      </a:lnTo>
                      <a:lnTo>
                        <a:pt x="42" y="0"/>
                      </a:lnTo>
                      <a:lnTo>
                        <a:pt x="52" y="0"/>
                      </a:lnTo>
                      <a:lnTo>
                        <a:pt x="53" y="1"/>
                      </a:lnTo>
                      <a:lnTo>
                        <a:pt x="55" y="1"/>
                      </a:lnTo>
                      <a:lnTo>
                        <a:pt x="56" y="1"/>
                      </a:lnTo>
                      <a:lnTo>
                        <a:pt x="57" y="1"/>
                      </a:lnTo>
                      <a:lnTo>
                        <a:pt x="58" y="1"/>
                      </a:lnTo>
                      <a:lnTo>
                        <a:pt x="59" y="1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63" y="1"/>
                      </a:lnTo>
                      <a:lnTo>
                        <a:pt x="63" y="3"/>
                      </a:lnTo>
                      <a:lnTo>
                        <a:pt x="63" y="4"/>
                      </a:lnTo>
                      <a:lnTo>
                        <a:pt x="63" y="5"/>
                      </a:lnTo>
                      <a:lnTo>
                        <a:pt x="63" y="6"/>
                      </a:lnTo>
                      <a:lnTo>
                        <a:pt x="64" y="7"/>
                      </a:lnTo>
                      <a:lnTo>
                        <a:pt x="65" y="7"/>
                      </a:lnTo>
                      <a:lnTo>
                        <a:pt x="66" y="6"/>
                      </a:lnTo>
                      <a:lnTo>
                        <a:pt x="66" y="5"/>
                      </a:lnTo>
                      <a:lnTo>
                        <a:pt x="67" y="5"/>
                      </a:lnTo>
                      <a:lnTo>
                        <a:pt x="69" y="5"/>
                      </a:lnTo>
                      <a:lnTo>
                        <a:pt x="70" y="6"/>
                      </a:lnTo>
                      <a:lnTo>
                        <a:pt x="70" y="7"/>
                      </a:lnTo>
                      <a:lnTo>
                        <a:pt x="71" y="7"/>
                      </a:lnTo>
                      <a:lnTo>
                        <a:pt x="72" y="7"/>
                      </a:lnTo>
                      <a:lnTo>
                        <a:pt x="73" y="8"/>
                      </a:lnTo>
                      <a:lnTo>
                        <a:pt x="76" y="7"/>
                      </a:lnTo>
                      <a:lnTo>
                        <a:pt x="77" y="8"/>
                      </a:lnTo>
                      <a:lnTo>
                        <a:pt x="78" y="10"/>
                      </a:lnTo>
                      <a:lnTo>
                        <a:pt x="79" y="10"/>
                      </a:lnTo>
                      <a:lnTo>
                        <a:pt x="80" y="10"/>
                      </a:lnTo>
                      <a:lnTo>
                        <a:pt x="81" y="10"/>
                      </a:lnTo>
                      <a:lnTo>
                        <a:pt x="83" y="10"/>
                      </a:lnTo>
                      <a:lnTo>
                        <a:pt x="84" y="10"/>
                      </a:lnTo>
                      <a:lnTo>
                        <a:pt x="85" y="12"/>
                      </a:lnTo>
                      <a:lnTo>
                        <a:pt x="86" y="12"/>
                      </a:lnTo>
                      <a:lnTo>
                        <a:pt x="91" y="11"/>
                      </a:lnTo>
                      <a:lnTo>
                        <a:pt x="92" y="10"/>
                      </a:lnTo>
                      <a:lnTo>
                        <a:pt x="93" y="8"/>
                      </a:lnTo>
                      <a:lnTo>
                        <a:pt x="94" y="8"/>
                      </a:lnTo>
                      <a:lnTo>
                        <a:pt x="97" y="8"/>
                      </a:lnTo>
                      <a:lnTo>
                        <a:pt x="98" y="8"/>
                      </a:lnTo>
                      <a:lnTo>
                        <a:pt x="99" y="8"/>
                      </a:lnTo>
                      <a:lnTo>
                        <a:pt x="100" y="8"/>
                      </a:lnTo>
                      <a:lnTo>
                        <a:pt x="101" y="8"/>
                      </a:lnTo>
                      <a:lnTo>
                        <a:pt x="102" y="8"/>
                      </a:lnTo>
                      <a:lnTo>
                        <a:pt x="105" y="8"/>
                      </a:lnTo>
                      <a:lnTo>
                        <a:pt x="106" y="8"/>
                      </a:lnTo>
                      <a:lnTo>
                        <a:pt x="108" y="7"/>
                      </a:lnTo>
                      <a:lnTo>
                        <a:pt x="109" y="7"/>
                      </a:lnTo>
                      <a:lnTo>
                        <a:pt x="113" y="7"/>
                      </a:lnTo>
                      <a:lnTo>
                        <a:pt x="114" y="7"/>
                      </a:lnTo>
                      <a:lnTo>
                        <a:pt x="115" y="8"/>
                      </a:lnTo>
                      <a:lnTo>
                        <a:pt x="116" y="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 92"/>
                <p:cNvSpPr/>
                <p:nvPr/>
              </p:nvSpPr>
              <p:spPr bwMode="auto">
                <a:xfrm>
                  <a:off x="4299929" y="3459940"/>
                  <a:ext cx="150813" cy="41274"/>
                </a:xfrm>
                <a:custGeom>
                  <a:avLst/>
                  <a:gdLst>
                    <a:gd name="T0" fmla="*/ 1 w 95"/>
                    <a:gd name="T1" fmla="*/ 23 h 26"/>
                    <a:gd name="T2" fmla="*/ 0 w 95"/>
                    <a:gd name="T3" fmla="*/ 19 h 26"/>
                    <a:gd name="T4" fmla="*/ 1 w 95"/>
                    <a:gd name="T5" fmla="*/ 15 h 26"/>
                    <a:gd name="T6" fmla="*/ 5 w 95"/>
                    <a:gd name="T7" fmla="*/ 12 h 26"/>
                    <a:gd name="T8" fmla="*/ 7 w 95"/>
                    <a:gd name="T9" fmla="*/ 13 h 26"/>
                    <a:gd name="T10" fmla="*/ 8 w 95"/>
                    <a:gd name="T11" fmla="*/ 18 h 26"/>
                    <a:gd name="T12" fmla="*/ 13 w 95"/>
                    <a:gd name="T13" fmla="*/ 19 h 26"/>
                    <a:gd name="T14" fmla="*/ 14 w 95"/>
                    <a:gd name="T15" fmla="*/ 21 h 26"/>
                    <a:gd name="T16" fmla="*/ 12 w 95"/>
                    <a:gd name="T17" fmla="*/ 19 h 26"/>
                    <a:gd name="T18" fmla="*/ 15 w 95"/>
                    <a:gd name="T19" fmla="*/ 19 h 26"/>
                    <a:gd name="T20" fmla="*/ 19 w 95"/>
                    <a:gd name="T21" fmla="*/ 19 h 26"/>
                    <a:gd name="T22" fmla="*/ 21 w 95"/>
                    <a:gd name="T23" fmla="*/ 19 h 26"/>
                    <a:gd name="T24" fmla="*/ 20 w 95"/>
                    <a:gd name="T25" fmla="*/ 18 h 26"/>
                    <a:gd name="T26" fmla="*/ 19 w 95"/>
                    <a:gd name="T27" fmla="*/ 15 h 26"/>
                    <a:gd name="T28" fmla="*/ 27 w 95"/>
                    <a:gd name="T29" fmla="*/ 14 h 26"/>
                    <a:gd name="T30" fmla="*/ 30 w 95"/>
                    <a:gd name="T31" fmla="*/ 13 h 26"/>
                    <a:gd name="T32" fmla="*/ 35 w 95"/>
                    <a:gd name="T33" fmla="*/ 12 h 26"/>
                    <a:gd name="T34" fmla="*/ 38 w 95"/>
                    <a:gd name="T35" fmla="*/ 12 h 26"/>
                    <a:gd name="T36" fmla="*/ 41 w 95"/>
                    <a:gd name="T37" fmla="*/ 11 h 26"/>
                    <a:gd name="T38" fmla="*/ 43 w 95"/>
                    <a:gd name="T39" fmla="*/ 11 h 26"/>
                    <a:gd name="T40" fmla="*/ 48 w 95"/>
                    <a:gd name="T41" fmla="*/ 12 h 26"/>
                    <a:gd name="T42" fmla="*/ 48 w 95"/>
                    <a:gd name="T43" fmla="*/ 12 h 26"/>
                    <a:gd name="T44" fmla="*/ 43 w 95"/>
                    <a:gd name="T45" fmla="*/ 11 h 26"/>
                    <a:gd name="T46" fmla="*/ 42 w 95"/>
                    <a:gd name="T47" fmla="*/ 11 h 26"/>
                    <a:gd name="T48" fmla="*/ 38 w 95"/>
                    <a:gd name="T49" fmla="*/ 11 h 26"/>
                    <a:gd name="T50" fmla="*/ 34 w 95"/>
                    <a:gd name="T51" fmla="*/ 12 h 26"/>
                    <a:gd name="T52" fmla="*/ 19 w 95"/>
                    <a:gd name="T53" fmla="*/ 15 h 26"/>
                    <a:gd name="T54" fmla="*/ 17 w 95"/>
                    <a:gd name="T55" fmla="*/ 15 h 26"/>
                    <a:gd name="T56" fmla="*/ 16 w 95"/>
                    <a:gd name="T57" fmla="*/ 15 h 26"/>
                    <a:gd name="T58" fmla="*/ 14 w 95"/>
                    <a:gd name="T59" fmla="*/ 16 h 26"/>
                    <a:gd name="T60" fmla="*/ 10 w 95"/>
                    <a:gd name="T61" fmla="*/ 14 h 26"/>
                    <a:gd name="T62" fmla="*/ 8 w 95"/>
                    <a:gd name="T63" fmla="*/ 12 h 26"/>
                    <a:gd name="T64" fmla="*/ 10 w 95"/>
                    <a:gd name="T65" fmla="*/ 8 h 26"/>
                    <a:gd name="T66" fmla="*/ 23 w 95"/>
                    <a:gd name="T67" fmla="*/ 8 h 26"/>
                    <a:gd name="T68" fmla="*/ 36 w 95"/>
                    <a:gd name="T69" fmla="*/ 8 h 26"/>
                    <a:gd name="T70" fmla="*/ 42 w 95"/>
                    <a:gd name="T71" fmla="*/ 6 h 26"/>
                    <a:gd name="T72" fmla="*/ 48 w 95"/>
                    <a:gd name="T73" fmla="*/ 1 h 26"/>
                    <a:gd name="T74" fmla="*/ 55 w 95"/>
                    <a:gd name="T75" fmla="*/ 0 h 26"/>
                    <a:gd name="T76" fmla="*/ 63 w 95"/>
                    <a:gd name="T77" fmla="*/ 4 h 26"/>
                    <a:gd name="T78" fmla="*/ 70 w 95"/>
                    <a:gd name="T79" fmla="*/ 5 h 26"/>
                    <a:gd name="T80" fmla="*/ 74 w 95"/>
                    <a:gd name="T81" fmla="*/ 9 h 26"/>
                    <a:gd name="T82" fmla="*/ 81 w 95"/>
                    <a:gd name="T83" fmla="*/ 11 h 26"/>
                    <a:gd name="T84" fmla="*/ 88 w 95"/>
                    <a:gd name="T85" fmla="*/ 8 h 26"/>
                    <a:gd name="T86" fmla="*/ 92 w 95"/>
                    <a:gd name="T87" fmla="*/ 8 h 26"/>
                    <a:gd name="T88" fmla="*/ 94 w 95"/>
                    <a:gd name="T89" fmla="*/ 11 h 26"/>
                    <a:gd name="T90" fmla="*/ 90 w 95"/>
                    <a:gd name="T91" fmla="*/ 16 h 26"/>
                    <a:gd name="T92" fmla="*/ 83 w 95"/>
                    <a:gd name="T93" fmla="*/ 19 h 26"/>
                    <a:gd name="T94" fmla="*/ 76 w 95"/>
                    <a:gd name="T95" fmla="*/ 18 h 26"/>
                    <a:gd name="T96" fmla="*/ 72 w 95"/>
                    <a:gd name="T97" fmla="*/ 16 h 26"/>
                    <a:gd name="T98" fmla="*/ 65 w 95"/>
                    <a:gd name="T99" fmla="*/ 14 h 26"/>
                    <a:gd name="T100" fmla="*/ 60 w 95"/>
                    <a:gd name="T101" fmla="*/ 12 h 26"/>
                    <a:gd name="T102" fmla="*/ 55 w 95"/>
                    <a:gd name="T103" fmla="*/ 8 h 26"/>
                    <a:gd name="T104" fmla="*/ 50 w 95"/>
                    <a:gd name="T105" fmla="*/ 13 h 26"/>
                    <a:gd name="T106" fmla="*/ 42 w 95"/>
                    <a:gd name="T107" fmla="*/ 14 h 26"/>
                    <a:gd name="T108" fmla="*/ 35 w 95"/>
                    <a:gd name="T109" fmla="*/ 16 h 26"/>
                    <a:gd name="T110" fmla="*/ 31 w 95"/>
                    <a:gd name="T111" fmla="*/ 22 h 26"/>
                    <a:gd name="T112" fmla="*/ 6 w 95"/>
                    <a:gd name="T113" fmla="*/ 22 h 26"/>
                    <a:gd name="T114" fmla="*/ 2 w 95"/>
                    <a:gd name="T115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5" h="26">
                      <a:moveTo>
                        <a:pt x="2" y="26"/>
                      </a:moveTo>
                      <a:lnTo>
                        <a:pt x="2" y="26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3"/>
                      </a:lnTo>
                      <a:lnTo>
                        <a:pt x="1" y="22"/>
                      </a:lnTo>
                      <a:lnTo>
                        <a:pt x="1" y="21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1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lnTo>
                        <a:pt x="6" y="14"/>
                      </a:lnTo>
                      <a:lnTo>
                        <a:pt x="7" y="14"/>
                      </a:lnTo>
                      <a:lnTo>
                        <a:pt x="7" y="15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1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4" y="21"/>
                      </a:lnTo>
                      <a:lnTo>
                        <a:pt x="14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5" y="18"/>
                      </a:lnTo>
                      <a:lnTo>
                        <a:pt x="16" y="18"/>
                      </a:lnTo>
                      <a:lnTo>
                        <a:pt x="17" y="18"/>
                      </a:lnTo>
                      <a:lnTo>
                        <a:pt x="17" y="16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0" y="19"/>
                      </a:lnTo>
                      <a:lnTo>
                        <a:pt x="20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1" y="19"/>
                      </a:lnTo>
                      <a:lnTo>
                        <a:pt x="20" y="19"/>
                      </a:lnTo>
                      <a:lnTo>
                        <a:pt x="20" y="19"/>
                      </a:lnTo>
                      <a:lnTo>
                        <a:pt x="20" y="19"/>
                      </a:lnTo>
                      <a:lnTo>
                        <a:pt x="20" y="19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6"/>
                      </a:lnTo>
                      <a:lnTo>
                        <a:pt x="19" y="15"/>
                      </a:lnTo>
                      <a:lnTo>
                        <a:pt x="19" y="15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2" y="14"/>
                      </a:lnTo>
                      <a:lnTo>
                        <a:pt x="27" y="14"/>
                      </a:lnTo>
                      <a:lnTo>
                        <a:pt x="28" y="13"/>
                      </a:lnTo>
                      <a:lnTo>
                        <a:pt x="28" y="13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4" y="13"/>
                      </a:lnTo>
                      <a:lnTo>
                        <a:pt x="35" y="1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7" y="12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5" y="13"/>
                      </a:lnTo>
                      <a:lnTo>
                        <a:pt x="46" y="13"/>
                      </a:lnTo>
                      <a:lnTo>
                        <a:pt x="48" y="12"/>
                      </a:lnTo>
                      <a:lnTo>
                        <a:pt x="49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6" y="12"/>
                      </a:lnTo>
                      <a:lnTo>
                        <a:pt x="45" y="12"/>
                      </a:lnTo>
                      <a:lnTo>
                        <a:pt x="45" y="12"/>
                      </a:lnTo>
                      <a:lnTo>
                        <a:pt x="44" y="12"/>
                      </a:lnTo>
                      <a:lnTo>
                        <a:pt x="44" y="12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3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2" y="11"/>
                      </a:lnTo>
                      <a:lnTo>
                        <a:pt x="41" y="11"/>
                      </a:lnTo>
                      <a:lnTo>
                        <a:pt x="41" y="9"/>
                      </a:lnTo>
                      <a:lnTo>
                        <a:pt x="39" y="9"/>
                      </a:lnTo>
                      <a:lnTo>
                        <a:pt x="39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6" y="11"/>
                      </a:lnTo>
                      <a:lnTo>
                        <a:pt x="35" y="12"/>
                      </a:lnTo>
                      <a:lnTo>
                        <a:pt x="34" y="12"/>
                      </a:lnTo>
                      <a:lnTo>
                        <a:pt x="23" y="13"/>
                      </a:lnTo>
                      <a:lnTo>
                        <a:pt x="22" y="13"/>
                      </a:lnTo>
                      <a:lnTo>
                        <a:pt x="21" y="13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9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7" y="15"/>
                      </a:lnTo>
                      <a:lnTo>
                        <a:pt x="17" y="14"/>
                      </a:lnTo>
                      <a:lnTo>
                        <a:pt x="16" y="14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3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9" y="15"/>
                      </a:lnTo>
                      <a:lnTo>
                        <a:pt x="10" y="15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20" y="8"/>
                      </a:lnTo>
                      <a:lnTo>
                        <a:pt x="22" y="8"/>
                      </a:lnTo>
                      <a:lnTo>
                        <a:pt x="23" y="8"/>
                      </a:lnTo>
                      <a:lnTo>
                        <a:pt x="24" y="8"/>
                      </a:lnTo>
                      <a:lnTo>
                        <a:pt x="26" y="8"/>
                      </a:lnTo>
                      <a:lnTo>
                        <a:pt x="28" y="8"/>
                      </a:lnTo>
                      <a:lnTo>
                        <a:pt x="30" y="8"/>
                      </a:lnTo>
                      <a:lnTo>
                        <a:pt x="31" y="8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8"/>
                      </a:lnTo>
                      <a:lnTo>
                        <a:pt x="42" y="8"/>
                      </a:lnTo>
                      <a:lnTo>
                        <a:pt x="42" y="7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5"/>
                      </a:lnTo>
                      <a:lnTo>
                        <a:pt x="42" y="5"/>
                      </a:lnTo>
                      <a:lnTo>
                        <a:pt x="43" y="4"/>
                      </a:lnTo>
                      <a:lnTo>
                        <a:pt x="44" y="2"/>
                      </a:lnTo>
                      <a:lnTo>
                        <a:pt x="45" y="1"/>
                      </a:lnTo>
                      <a:lnTo>
                        <a:pt x="46" y="1"/>
                      </a:lnTo>
                      <a:lnTo>
                        <a:pt x="48" y="1"/>
                      </a:lnTo>
                      <a:lnTo>
                        <a:pt x="48" y="1"/>
                      </a:lnTo>
                      <a:lnTo>
                        <a:pt x="49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2" y="1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62" y="1"/>
                      </a:lnTo>
                      <a:lnTo>
                        <a:pt x="63" y="2"/>
                      </a:lnTo>
                      <a:lnTo>
                        <a:pt x="63" y="2"/>
                      </a:lnTo>
                      <a:lnTo>
                        <a:pt x="63" y="4"/>
                      </a:lnTo>
                      <a:lnTo>
                        <a:pt x="64" y="5"/>
                      </a:lnTo>
                      <a:lnTo>
                        <a:pt x="64" y="6"/>
                      </a:lnTo>
                      <a:lnTo>
                        <a:pt x="65" y="6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69" y="5"/>
                      </a:lnTo>
                      <a:lnTo>
                        <a:pt x="70" y="5"/>
                      </a:lnTo>
                      <a:lnTo>
                        <a:pt x="71" y="5"/>
                      </a:lnTo>
                      <a:lnTo>
                        <a:pt x="72" y="6"/>
                      </a:lnTo>
                      <a:lnTo>
                        <a:pt x="73" y="6"/>
                      </a:lnTo>
                      <a:lnTo>
                        <a:pt x="73" y="7"/>
                      </a:lnTo>
                      <a:lnTo>
                        <a:pt x="73" y="7"/>
                      </a:lnTo>
                      <a:lnTo>
                        <a:pt x="74" y="8"/>
                      </a:lnTo>
                      <a:lnTo>
                        <a:pt x="74" y="9"/>
                      </a:lnTo>
                      <a:lnTo>
                        <a:pt x="74" y="9"/>
                      </a:lnTo>
                      <a:lnTo>
                        <a:pt x="74" y="9"/>
                      </a:lnTo>
                      <a:lnTo>
                        <a:pt x="77" y="12"/>
                      </a:lnTo>
                      <a:lnTo>
                        <a:pt x="78" y="12"/>
                      </a:lnTo>
                      <a:lnTo>
                        <a:pt x="79" y="12"/>
                      </a:lnTo>
                      <a:lnTo>
                        <a:pt x="79" y="12"/>
                      </a:lnTo>
                      <a:lnTo>
                        <a:pt x="81" y="11"/>
                      </a:lnTo>
                      <a:lnTo>
                        <a:pt x="83" y="9"/>
                      </a:lnTo>
                      <a:lnTo>
                        <a:pt x="84" y="9"/>
                      </a:lnTo>
                      <a:lnTo>
                        <a:pt x="85" y="9"/>
                      </a:lnTo>
                      <a:lnTo>
                        <a:pt x="86" y="8"/>
                      </a:lnTo>
                      <a:lnTo>
                        <a:pt x="87" y="8"/>
                      </a:lnTo>
                      <a:lnTo>
                        <a:pt x="87" y="8"/>
                      </a:lnTo>
                      <a:lnTo>
                        <a:pt x="88" y="8"/>
                      </a:lnTo>
                      <a:lnTo>
                        <a:pt x="88" y="8"/>
                      </a:lnTo>
                      <a:lnTo>
                        <a:pt x="88" y="8"/>
                      </a:lnTo>
                      <a:lnTo>
                        <a:pt x="90" y="7"/>
                      </a:lnTo>
                      <a:lnTo>
                        <a:pt x="90" y="7"/>
                      </a:lnTo>
                      <a:lnTo>
                        <a:pt x="91" y="7"/>
                      </a:lnTo>
                      <a:lnTo>
                        <a:pt x="92" y="7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8"/>
                      </a:lnTo>
                      <a:lnTo>
                        <a:pt x="93" y="9"/>
                      </a:lnTo>
                      <a:lnTo>
                        <a:pt x="93" y="9"/>
                      </a:lnTo>
                      <a:lnTo>
                        <a:pt x="93" y="9"/>
                      </a:lnTo>
                      <a:lnTo>
                        <a:pt x="93" y="9"/>
                      </a:lnTo>
                      <a:lnTo>
                        <a:pt x="94" y="11"/>
                      </a:lnTo>
                      <a:lnTo>
                        <a:pt x="94" y="11"/>
                      </a:lnTo>
                      <a:lnTo>
                        <a:pt x="95" y="12"/>
                      </a:lnTo>
                      <a:lnTo>
                        <a:pt x="95" y="14"/>
                      </a:lnTo>
                      <a:lnTo>
                        <a:pt x="94" y="15"/>
                      </a:lnTo>
                      <a:lnTo>
                        <a:pt x="93" y="15"/>
                      </a:lnTo>
                      <a:lnTo>
                        <a:pt x="91" y="16"/>
                      </a:lnTo>
                      <a:lnTo>
                        <a:pt x="90" y="16"/>
                      </a:lnTo>
                      <a:lnTo>
                        <a:pt x="88" y="16"/>
                      </a:lnTo>
                      <a:lnTo>
                        <a:pt x="86" y="18"/>
                      </a:lnTo>
                      <a:lnTo>
                        <a:pt x="86" y="18"/>
                      </a:lnTo>
                      <a:lnTo>
                        <a:pt x="86" y="18"/>
                      </a:lnTo>
                      <a:lnTo>
                        <a:pt x="84" y="19"/>
                      </a:lnTo>
                      <a:lnTo>
                        <a:pt x="84" y="19"/>
                      </a:lnTo>
                      <a:lnTo>
                        <a:pt x="83" y="19"/>
                      </a:lnTo>
                      <a:lnTo>
                        <a:pt x="80" y="19"/>
                      </a:lnTo>
                      <a:lnTo>
                        <a:pt x="79" y="19"/>
                      </a:lnTo>
                      <a:lnTo>
                        <a:pt x="78" y="19"/>
                      </a:lnTo>
                      <a:lnTo>
                        <a:pt x="77" y="19"/>
                      </a:lnTo>
                      <a:lnTo>
                        <a:pt x="76" y="18"/>
                      </a:lnTo>
                      <a:lnTo>
                        <a:pt x="76" y="18"/>
                      </a:lnTo>
                      <a:lnTo>
                        <a:pt x="76" y="18"/>
                      </a:lnTo>
                      <a:lnTo>
                        <a:pt x="76" y="18"/>
                      </a:lnTo>
                      <a:lnTo>
                        <a:pt x="74" y="16"/>
                      </a:lnTo>
                      <a:lnTo>
                        <a:pt x="74" y="16"/>
                      </a:lnTo>
                      <a:lnTo>
                        <a:pt x="73" y="16"/>
                      </a:lnTo>
                      <a:lnTo>
                        <a:pt x="73" y="16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71" y="15"/>
                      </a:lnTo>
                      <a:lnTo>
                        <a:pt x="71" y="15"/>
                      </a:lnTo>
                      <a:lnTo>
                        <a:pt x="70" y="15"/>
                      </a:lnTo>
                      <a:lnTo>
                        <a:pt x="69" y="15"/>
                      </a:lnTo>
                      <a:lnTo>
                        <a:pt x="67" y="15"/>
                      </a:lnTo>
                      <a:lnTo>
                        <a:pt x="66" y="15"/>
                      </a:lnTo>
                      <a:lnTo>
                        <a:pt x="65" y="14"/>
                      </a:lnTo>
                      <a:lnTo>
                        <a:pt x="65" y="13"/>
                      </a:lnTo>
                      <a:lnTo>
                        <a:pt x="64" y="13"/>
                      </a:lnTo>
                      <a:lnTo>
                        <a:pt x="64" y="13"/>
                      </a:lnTo>
                      <a:lnTo>
                        <a:pt x="63" y="13"/>
                      </a:lnTo>
                      <a:lnTo>
                        <a:pt x="62" y="12"/>
                      </a:lnTo>
                      <a:lnTo>
                        <a:pt x="62" y="12"/>
                      </a:lnTo>
                      <a:lnTo>
                        <a:pt x="60" y="12"/>
                      </a:lnTo>
                      <a:lnTo>
                        <a:pt x="59" y="12"/>
                      </a:lnTo>
                      <a:lnTo>
                        <a:pt x="57" y="11"/>
                      </a:lnTo>
                      <a:lnTo>
                        <a:pt x="57" y="11"/>
                      </a:lnTo>
                      <a:lnTo>
                        <a:pt x="57" y="11"/>
                      </a:lnTo>
                      <a:lnTo>
                        <a:pt x="57" y="11"/>
                      </a:lnTo>
                      <a:lnTo>
                        <a:pt x="56" y="9"/>
                      </a:lnTo>
                      <a:lnTo>
                        <a:pt x="55" y="8"/>
                      </a:lnTo>
                      <a:lnTo>
                        <a:pt x="53" y="7"/>
                      </a:lnTo>
                      <a:lnTo>
                        <a:pt x="52" y="8"/>
                      </a:lnTo>
                      <a:lnTo>
                        <a:pt x="52" y="8"/>
                      </a:lnTo>
                      <a:lnTo>
                        <a:pt x="51" y="9"/>
                      </a:lnTo>
                      <a:lnTo>
                        <a:pt x="51" y="11"/>
                      </a:lnTo>
                      <a:lnTo>
                        <a:pt x="51" y="12"/>
                      </a:lnTo>
                      <a:lnTo>
                        <a:pt x="50" y="13"/>
                      </a:lnTo>
                      <a:lnTo>
                        <a:pt x="50" y="14"/>
                      </a:lnTo>
                      <a:lnTo>
                        <a:pt x="49" y="14"/>
                      </a:lnTo>
                      <a:lnTo>
                        <a:pt x="48" y="15"/>
                      </a:lnTo>
                      <a:lnTo>
                        <a:pt x="46" y="15"/>
                      </a:lnTo>
                      <a:lnTo>
                        <a:pt x="45" y="15"/>
                      </a:lnTo>
                      <a:lnTo>
                        <a:pt x="42" y="14"/>
                      </a:lnTo>
                      <a:lnTo>
                        <a:pt x="42" y="14"/>
                      </a:lnTo>
                      <a:lnTo>
                        <a:pt x="41" y="15"/>
                      </a:lnTo>
                      <a:lnTo>
                        <a:pt x="39" y="15"/>
                      </a:lnTo>
                      <a:lnTo>
                        <a:pt x="38" y="15"/>
                      </a:lnTo>
                      <a:lnTo>
                        <a:pt x="38" y="15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35" y="16"/>
                      </a:lnTo>
                      <a:lnTo>
                        <a:pt x="32" y="16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1" y="22"/>
                      </a:lnTo>
                      <a:lnTo>
                        <a:pt x="31" y="22"/>
                      </a:lnTo>
                      <a:lnTo>
                        <a:pt x="30" y="22"/>
                      </a:lnTo>
                      <a:lnTo>
                        <a:pt x="29" y="22"/>
                      </a:lnTo>
                      <a:lnTo>
                        <a:pt x="28" y="22"/>
                      </a:lnTo>
                      <a:lnTo>
                        <a:pt x="23" y="22"/>
                      </a:lnTo>
                      <a:lnTo>
                        <a:pt x="16" y="22"/>
                      </a:lnTo>
                      <a:lnTo>
                        <a:pt x="12" y="22"/>
                      </a:lnTo>
                      <a:lnTo>
                        <a:pt x="6" y="22"/>
                      </a:lnTo>
                      <a:lnTo>
                        <a:pt x="5" y="22"/>
                      </a:lnTo>
                      <a:lnTo>
                        <a:pt x="3" y="22"/>
                      </a:lnTo>
                      <a:lnTo>
                        <a:pt x="3" y="23"/>
                      </a:lnTo>
                      <a:lnTo>
                        <a:pt x="3" y="23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6"/>
                      </a:lnTo>
                      <a:close/>
                    </a:path>
                  </a:pathLst>
                </a:custGeom>
                <a:solidFill>
                  <a:srgbClr val="4ADAA5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 93"/>
                <p:cNvSpPr>
                  <a:spLocks noEditPoints="1"/>
                </p:cNvSpPr>
                <p:nvPr/>
              </p:nvSpPr>
              <p:spPr bwMode="auto">
                <a:xfrm>
                  <a:off x="4304692" y="3517090"/>
                  <a:ext cx="155575" cy="90487"/>
                </a:xfrm>
                <a:custGeom>
                  <a:avLst/>
                  <a:gdLst>
                    <a:gd name="T0" fmla="*/ 27 w 98"/>
                    <a:gd name="T1" fmla="*/ 53 h 57"/>
                    <a:gd name="T2" fmla="*/ 25 w 98"/>
                    <a:gd name="T3" fmla="*/ 53 h 57"/>
                    <a:gd name="T4" fmla="*/ 23 w 98"/>
                    <a:gd name="T5" fmla="*/ 50 h 57"/>
                    <a:gd name="T6" fmla="*/ 19 w 98"/>
                    <a:gd name="T7" fmla="*/ 55 h 57"/>
                    <a:gd name="T8" fmla="*/ 21 w 98"/>
                    <a:gd name="T9" fmla="*/ 49 h 57"/>
                    <a:gd name="T10" fmla="*/ 29 w 98"/>
                    <a:gd name="T11" fmla="*/ 48 h 57"/>
                    <a:gd name="T12" fmla="*/ 32 w 98"/>
                    <a:gd name="T13" fmla="*/ 48 h 57"/>
                    <a:gd name="T14" fmla="*/ 19 w 98"/>
                    <a:gd name="T15" fmla="*/ 49 h 57"/>
                    <a:gd name="T16" fmla="*/ 34 w 98"/>
                    <a:gd name="T17" fmla="*/ 42 h 57"/>
                    <a:gd name="T18" fmla="*/ 14 w 98"/>
                    <a:gd name="T19" fmla="*/ 41 h 57"/>
                    <a:gd name="T20" fmla="*/ 16 w 98"/>
                    <a:gd name="T21" fmla="*/ 40 h 57"/>
                    <a:gd name="T22" fmla="*/ 13 w 98"/>
                    <a:gd name="T23" fmla="*/ 39 h 57"/>
                    <a:gd name="T24" fmla="*/ 26 w 98"/>
                    <a:gd name="T25" fmla="*/ 42 h 57"/>
                    <a:gd name="T26" fmla="*/ 26 w 98"/>
                    <a:gd name="T27" fmla="*/ 36 h 57"/>
                    <a:gd name="T28" fmla="*/ 38 w 98"/>
                    <a:gd name="T29" fmla="*/ 39 h 57"/>
                    <a:gd name="T30" fmla="*/ 39 w 98"/>
                    <a:gd name="T31" fmla="*/ 36 h 57"/>
                    <a:gd name="T32" fmla="*/ 20 w 98"/>
                    <a:gd name="T33" fmla="*/ 31 h 57"/>
                    <a:gd name="T34" fmla="*/ 97 w 98"/>
                    <a:gd name="T35" fmla="*/ 10 h 57"/>
                    <a:gd name="T36" fmla="*/ 91 w 98"/>
                    <a:gd name="T37" fmla="*/ 14 h 57"/>
                    <a:gd name="T38" fmla="*/ 96 w 98"/>
                    <a:gd name="T39" fmla="*/ 22 h 57"/>
                    <a:gd name="T40" fmla="*/ 92 w 98"/>
                    <a:gd name="T41" fmla="*/ 32 h 57"/>
                    <a:gd name="T42" fmla="*/ 83 w 98"/>
                    <a:gd name="T43" fmla="*/ 34 h 57"/>
                    <a:gd name="T44" fmla="*/ 62 w 98"/>
                    <a:gd name="T45" fmla="*/ 45 h 57"/>
                    <a:gd name="T46" fmla="*/ 54 w 98"/>
                    <a:gd name="T47" fmla="*/ 56 h 57"/>
                    <a:gd name="T48" fmla="*/ 55 w 98"/>
                    <a:gd name="T49" fmla="*/ 48 h 57"/>
                    <a:gd name="T50" fmla="*/ 49 w 98"/>
                    <a:gd name="T51" fmla="*/ 55 h 57"/>
                    <a:gd name="T52" fmla="*/ 48 w 98"/>
                    <a:gd name="T53" fmla="*/ 49 h 57"/>
                    <a:gd name="T54" fmla="*/ 43 w 98"/>
                    <a:gd name="T55" fmla="*/ 49 h 57"/>
                    <a:gd name="T56" fmla="*/ 46 w 98"/>
                    <a:gd name="T57" fmla="*/ 43 h 57"/>
                    <a:gd name="T58" fmla="*/ 42 w 98"/>
                    <a:gd name="T59" fmla="*/ 45 h 57"/>
                    <a:gd name="T60" fmla="*/ 43 w 98"/>
                    <a:gd name="T61" fmla="*/ 39 h 57"/>
                    <a:gd name="T62" fmla="*/ 46 w 98"/>
                    <a:gd name="T63" fmla="*/ 36 h 57"/>
                    <a:gd name="T64" fmla="*/ 47 w 98"/>
                    <a:gd name="T65" fmla="*/ 35 h 57"/>
                    <a:gd name="T66" fmla="*/ 52 w 98"/>
                    <a:gd name="T67" fmla="*/ 36 h 57"/>
                    <a:gd name="T68" fmla="*/ 55 w 98"/>
                    <a:gd name="T69" fmla="*/ 35 h 57"/>
                    <a:gd name="T70" fmla="*/ 53 w 98"/>
                    <a:gd name="T71" fmla="*/ 34 h 57"/>
                    <a:gd name="T72" fmla="*/ 48 w 98"/>
                    <a:gd name="T73" fmla="*/ 34 h 57"/>
                    <a:gd name="T74" fmla="*/ 47 w 98"/>
                    <a:gd name="T75" fmla="*/ 32 h 57"/>
                    <a:gd name="T76" fmla="*/ 45 w 98"/>
                    <a:gd name="T77" fmla="*/ 35 h 57"/>
                    <a:gd name="T78" fmla="*/ 41 w 98"/>
                    <a:gd name="T79" fmla="*/ 35 h 57"/>
                    <a:gd name="T80" fmla="*/ 39 w 98"/>
                    <a:gd name="T81" fmla="*/ 33 h 57"/>
                    <a:gd name="T82" fmla="*/ 49 w 98"/>
                    <a:gd name="T83" fmla="*/ 27 h 57"/>
                    <a:gd name="T84" fmla="*/ 53 w 98"/>
                    <a:gd name="T85" fmla="*/ 29 h 57"/>
                    <a:gd name="T86" fmla="*/ 55 w 98"/>
                    <a:gd name="T87" fmla="*/ 29 h 57"/>
                    <a:gd name="T88" fmla="*/ 50 w 98"/>
                    <a:gd name="T89" fmla="*/ 25 h 57"/>
                    <a:gd name="T90" fmla="*/ 41 w 98"/>
                    <a:gd name="T91" fmla="*/ 26 h 57"/>
                    <a:gd name="T92" fmla="*/ 29 w 98"/>
                    <a:gd name="T93" fmla="*/ 29 h 57"/>
                    <a:gd name="T94" fmla="*/ 28 w 98"/>
                    <a:gd name="T95" fmla="*/ 29 h 57"/>
                    <a:gd name="T96" fmla="*/ 26 w 98"/>
                    <a:gd name="T97" fmla="*/ 27 h 57"/>
                    <a:gd name="T98" fmla="*/ 33 w 98"/>
                    <a:gd name="T99" fmla="*/ 24 h 57"/>
                    <a:gd name="T100" fmla="*/ 25 w 98"/>
                    <a:gd name="T101" fmla="*/ 26 h 57"/>
                    <a:gd name="T102" fmla="*/ 14 w 98"/>
                    <a:gd name="T103" fmla="*/ 25 h 57"/>
                    <a:gd name="T104" fmla="*/ 16 w 98"/>
                    <a:gd name="T105" fmla="*/ 17 h 57"/>
                    <a:gd name="T106" fmla="*/ 17 w 98"/>
                    <a:gd name="T107" fmla="*/ 14 h 57"/>
                    <a:gd name="T108" fmla="*/ 9 w 98"/>
                    <a:gd name="T109" fmla="*/ 19 h 57"/>
                    <a:gd name="T110" fmla="*/ 2 w 98"/>
                    <a:gd name="T111" fmla="*/ 13 h 57"/>
                    <a:gd name="T112" fmla="*/ 17 w 98"/>
                    <a:gd name="T113" fmla="*/ 10 h 57"/>
                    <a:gd name="T114" fmla="*/ 43 w 98"/>
                    <a:gd name="T115" fmla="*/ 4 h 57"/>
                    <a:gd name="T116" fmla="*/ 84 w 98"/>
                    <a:gd name="T11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8" h="57">
                      <a:moveTo>
                        <a:pt x="27" y="52"/>
                      </a:moveTo>
                      <a:lnTo>
                        <a:pt x="27" y="53"/>
                      </a:lnTo>
                      <a:lnTo>
                        <a:pt x="28" y="53"/>
                      </a:lnTo>
                      <a:lnTo>
                        <a:pt x="28" y="54"/>
                      </a:lnTo>
                      <a:lnTo>
                        <a:pt x="27" y="54"/>
                      </a:lnTo>
                      <a:lnTo>
                        <a:pt x="26" y="54"/>
                      </a:lnTo>
                      <a:lnTo>
                        <a:pt x="25" y="55"/>
                      </a:lnTo>
                      <a:lnTo>
                        <a:pt x="25" y="54"/>
                      </a:lnTo>
                      <a:lnTo>
                        <a:pt x="26" y="54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6" y="54"/>
                      </a:lnTo>
                      <a:lnTo>
                        <a:pt x="26" y="53"/>
                      </a:lnTo>
                      <a:lnTo>
                        <a:pt x="26" y="52"/>
                      </a:lnTo>
                      <a:lnTo>
                        <a:pt x="26" y="50"/>
                      </a:lnTo>
                      <a:lnTo>
                        <a:pt x="26" y="49"/>
                      </a:lnTo>
                      <a:lnTo>
                        <a:pt x="27" y="50"/>
                      </a:lnTo>
                      <a:lnTo>
                        <a:pt x="27" y="52"/>
                      </a:lnTo>
                      <a:close/>
                      <a:moveTo>
                        <a:pt x="25" y="52"/>
                      </a:moveTo>
                      <a:lnTo>
                        <a:pt x="25" y="53"/>
                      </a:lnTo>
                      <a:lnTo>
                        <a:pt x="24" y="54"/>
                      </a:lnTo>
                      <a:lnTo>
                        <a:pt x="24" y="53"/>
                      </a:lnTo>
                      <a:lnTo>
                        <a:pt x="24" y="52"/>
                      </a:lnTo>
                      <a:lnTo>
                        <a:pt x="23" y="52"/>
                      </a:lnTo>
                      <a:lnTo>
                        <a:pt x="23" y="50"/>
                      </a:lnTo>
                      <a:lnTo>
                        <a:pt x="24" y="50"/>
                      </a:lnTo>
                      <a:lnTo>
                        <a:pt x="25" y="49"/>
                      </a:lnTo>
                      <a:lnTo>
                        <a:pt x="25" y="50"/>
                      </a:lnTo>
                      <a:lnTo>
                        <a:pt x="25" y="52"/>
                      </a:lnTo>
                      <a:close/>
                      <a:moveTo>
                        <a:pt x="23" y="50"/>
                      </a:moveTo>
                      <a:lnTo>
                        <a:pt x="23" y="52"/>
                      </a:lnTo>
                      <a:lnTo>
                        <a:pt x="23" y="53"/>
                      </a:lnTo>
                      <a:lnTo>
                        <a:pt x="23" y="54"/>
                      </a:lnTo>
                      <a:lnTo>
                        <a:pt x="23" y="55"/>
                      </a:lnTo>
                      <a:lnTo>
                        <a:pt x="21" y="55"/>
                      </a:lnTo>
                      <a:lnTo>
                        <a:pt x="20" y="55"/>
                      </a:lnTo>
                      <a:lnTo>
                        <a:pt x="20" y="54"/>
                      </a:lnTo>
                      <a:lnTo>
                        <a:pt x="19" y="55"/>
                      </a:lnTo>
                      <a:lnTo>
                        <a:pt x="20" y="55"/>
                      </a:lnTo>
                      <a:lnTo>
                        <a:pt x="19" y="55"/>
                      </a:lnTo>
                      <a:lnTo>
                        <a:pt x="18" y="55"/>
                      </a:lnTo>
                      <a:lnTo>
                        <a:pt x="17" y="54"/>
                      </a:lnTo>
                      <a:lnTo>
                        <a:pt x="17" y="53"/>
                      </a:lnTo>
                      <a:lnTo>
                        <a:pt x="18" y="52"/>
                      </a:lnTo>
                      <a:lnTo>
                        <a:pt x="18" y="53"/>
                      </a:lnTo>
                      <a:lnTo>
                        <a:pt x="19" y="53"/>
                      </a:lnTo>
                      <a:lnTo>
                        <a:pt x="19" y="52"/>
                      </a:lnTo>
                      <a:lnTo>
                        <a:pt x="19" y="50"/>
                      </a:lnTo>
                      <a:lnTo>
                        <a:pt x="20" y="50"/>
                      </a:lnTo>
                      <a:lnTo>
                        <a:pt x="21" y="49"/>
                      </a:lnTo>
                      <a:lnTo>
                        <a:pt x="23" y="50"/>
                      </a:lnTo>
                      <a:close/>
                      <a:moveTo>
                        <a:pt x="29" y="49"/>
                      </a:moveTo>
                      <a:lnTo>
                        <a:pt x="28" y="49"/>
                      </a:lnTo>
                      <a:lnTo>
                        <a:pt x="27" y="49"/>
                      </a:lnTo>
                      <a:lnTo>
                        <a:pt x="27" y="48"/>
                      </a:lnTo>
                      <a:lnTo>
                        <a:pt x="28" y="47"/>
                      </a:lnTo>
                      <a:lnTo>
                        <a:pt x="28" y="46"/>
                      </a:lnTo>
                      <a:lnTo>
                        <a:pt x="29" y="46"/>
                      </a:lnTo>
                      <a:lnTo>
                        <a:pt x="29" y="47"/>
                      </a:lnTo>
                      <a:lnTo>
                        <a:pt x="29" y="48"/>
                      </a:lnTo>
                      <a:lnTo>
                        <a:pt x="29" y="49"/>
                      </a:lnTo>
                      <a:close/>
                      <a:moveTo>
                        <a:pt x="35" y="47"/>
                      </a:moveTo>
                      <a:lnTo>
                        <a:pt x="35" y="48"/>
                      </a:lnTo>
                      <a:lnTo>
                        <a:pt x="34" y="48"/>
                      </a:lnTo>
                      <a:lnTo>
                        <a:pt x="34" y="49"/>
                      </a:lnTo>
                      <a:lnTo>
                        <a:pt x="33" y="49"/>
                      </a:lnTo>
                      <a:lnTo>
                        <a:pt x="33" y="50"/>
                      </a:lnTo>
                      <a:lnTo>
                        <a:pt x="32" y="50"/>
                      </a:lnTo>
                      <a:lnTo>
                        <a:pt x="32" y="49"/>
                      </a:lnTo>
                      <a:lnTo>
                        <a:pt x="32" y="48"/>
                      </a:lnTo>
                      <a:lnTo>
                        <a:pt x="32" y="47"/>
                      </a:lnTo>
                      <a:lnTo>
                        <a:pt x="33" y="47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5" y="47"/>
                      </a:lnTo>
                      <a:close/>
                      <a:moveTo>
                        <a:pt x="18" y="46"/>
                      </a:moveTo>
                      <a:lnTo>
                        <a:pt x="18" y="47"/>
                      </a:lnTo>
                      <a:lnTo>
                        <a:pt x="19" y="47"/>
                      </a:lnTo>
                      <a:lnTo>
                        <a:pt x="19" y="48"/>
                      </a:lnTo>
                      <a:lnTo>
                        <a:pt x="19" y="49"/>
                      </a:lnTo>
                      <a:lnTo>
                        <a:pt x="17" y="49"/>
                      </a:lnTo>
                      <a:lnTo>
                        <a:pt x="16" y="49"/>
                      </a:lnTo>
                      <a:lnTo>
                        <a:pt x="16" y="48"/>
                      </a:lnTo>
                      <a:lnTo>
                        <a:pt x="16" y="47"/>
                      </a:lnTo>
                      <a:lnTo>
                        <a:pt x="17" y="47"/>
                      </a:lnTo>
                      <a:lnTo>
                        <a:pt x="18" y="47"/>
                      </a:lnTo>
                      <a:lnTo>
                        <a:pt x="18" y="46"/>
                      </a:lnTo>
                      <a:close/>
                      <a:moveTo>
                        <a:pt x="35" y="40"/>
                      </a:moveTo>
                      <a:lnTo>
                        <a:pt x="35" y="41"/>
                      </a:lnTo>
                      <a:lnTo>
                        <a:pt x="34" y="42"/>
                      </a:lnTo>
                      <a:lnTo>
                        <a:pt x="34" y="41"/>
                      </a:lnTo>
                      <a:lnTo>
                        <a:pt x="33" y="42"/>
                      </a:lnTo>
                      <a:lnTo>
                        <a:pt x="33" y="41"/>
                      </a:lnTo>
                      <a:lnTo>
                        <a:pt x="34" y="40"/>
                      </a:lnTo>
                      <a:lnTo>
                        <a:pt x="35" y="40"/>
                      </a:lnTo>
                      <a:close/>
                      <a:moveTo>
                        <a:pt x="18" y="42"/>
                      </a:move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4" y="41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19" y="40"/>
                      </a:lnTo>
                      <a:lnTo>
                        <a:pt x="18" y="41"/>
                      </a:lnTo>
                      <a:lnTo>
                        <a:pt x="18" y="42"/>
                      </a:lnTo>
                      <a:close/>
                      <a:moveTo>
                        <a:pt x="17" y="38"/>
                      </a:moveTo>
                      <a:lnTo>
                        <a:pt x="17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4" y="40"/>
                      </a:lnTo>
                      <a:lnTo>
                        <a:pt x="14" y="41"/>
                      </a:lnTo>
                      <a:lnTo>
                        <a:pt x="13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11" y="41"/>
                      </a:lnTo>
                      <a:lnTo>
                        <a:pt x="11" y="40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3" y="39"/>
                      </a:lnTo>
                      <a:lnTo>
                        <a:pt x="14" y="39"/>
                      </a:lnTo>
                      <a:lnTo>
                        <a:pt x="16" y="38"/>
                      </a:lnTo>
                      <a:lnTo>
                        <a:pt x="17" y="38"/>
                      </a:lnTo>
                      <a:close/>
                      <a:moveTo>
                        <a:pt x="26" y="38"/>
                      </a:moveTo>
                      <a:lnTo>
                        <a:pt x="27" y="38"/>
                      </a:lnTo>
                      <a:lnTo>
                        <a:pt x="27" y="39"/>
                      </a:lnTo>
                      <a:lnTo>
                        <a:pt x="27" y="40"/>
                      </a:lnTo>
                      <a:lnTo>
                        <a:pt x="27" y="41"/>
                      </a:lnTo>
                      <a:lnTo>
                        <a:pt x="27" y="42"/>
                      </a:lnTo>
                      <a:lnTo>
                        <a:pt x="26" y="42"/>
                      </a:lnTo>
                      <a:lnTo>
                        <a:pt x="25" y="42"/>
                      </a:lnTo>
                      <a:lnTo>
                        <a:pt x="24" y="42"/>
                      </a:lnTo>
                      <a:lnTo>
                        <a:pt x="23" y="42"/>
                      </a:lnTo>
                      <a:lnTo>
                        <a:pt x="21" y="41"/>
                      </a:lnTo>
                      <a:lnTo>
                        <a:pt x="23" y="40"/>
                      </a:lnTo>
                      <a:lnTo>
                        <a:pt x="24" y="40"/>
                      </a:lnTo>
                      <a:lnTo>
                        <a:pt x="24" y="39"/>
                      </a:lnTo>
                      <a:lnTo>
                        <a:pt x="24" y="38"/>
                      </a:lnTo>
                      <a:lnTo>
                        <a:pt x="25" y="38"/>
                      </a:lnTo>
                      <a:lnTo>
                        <a:pt x="26" y="36"/>
                      </a:lnTo>
                      <a:lnTo>
                        <a:pt x="26" y="38"/>
                      </a:lnTo>
                      <a:close/>
                      <a:moveTo>
                        <a:pt x="41" y="35"/>
                      </a:moveTo>
                      <a:lnTo>
                        <a:pt x="41" y="36"/>
                      </a:lnTo>
                      <a:lnTo>
                        <a:pt x="40" y="36"/>
                      </a:lnTo>
                      <a:lnTo>
                        <a:pt x="41" y="36"/>
                      </a:lnTo>
                      <a:lnTo>
                        <a:pt x="41" y="38"/>
                      </a:lnTo>
                      <a:lnTo>
                        <a:pt x="40" y="38"/>
                      </a:lnTo>
                      <a:lnTo>
                        <a:pt x="39" y="38"/>
                      </a:lnTo>
                      <a:lnTo>
                        <a:pt x="38" y="38"/>
                      </a:lnTo>
                      <a:lnTo>
                        <a:pt x="38" y="39"/>
                      </a:lnTo>
                      <a:lnTo>
                        <a:pt x="39" y="39"/>
                      </a:lnTo>
                      <a:lnTo>
                        <a:pt x="38" y="40"/>
                      </a:lnTo>
                      <a:lnTo>
                        <a:pt x="38" y="39"/>
                      </a:lnTo>
                      <a:lnTo>
                        <a:pt x="36" y="39"/>
                      </a:lnTo>
                      <a:lnTo>
                        <a:pt x="35" y="39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9" y="36"/>
                      </a:lnTo>
                      <a:lnTo>
                        <a:pt x="39" y="35"/>
                      </a:lnTo>
                      <a:lnTo>
                        <a:pt x="40" y="35"/>
                      </a:lnTo>
                      <a:lnTo>
                        <a:pt x="41" y="35"/>
                      </a:lnTo>
                      <a:close/>
                      <a:moveTo>
                        <a:pt x="25" y="27"/>
                      </a:moveTo>
                      <a:lnTo>
                        <a:pt x="24" y="28"/>
                      </a:lnTo>
                      <a:lnTo>
                        <a:pt x="24" y="29"/>
                      </a:lnTo>
                      <a:lnTo>
                        <a:pt x="24" y="31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20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20" y="28"/>
                      </a:lnTo>
                      <a:lnTo>
                        <a:pt x="21" y="28"/>
                      </a:lnTo>
                      <a:lnTo>
                        <a:pt x="23" y="27"/>
                      </a:lnTo>
                      <a:lnTo>
                        <a:pt x="24" y="27"/>
                      </a:lnTo>
                      <a:lnTo>
                        <a:pt x="25" y="27"/>
                      </a:lnTo>
                      <a:close/>
                      <a:moveTo>
                        <a:pt x="98" y="8"/>
                      </a:moveTo>
                      <a:lnTo>
                        <a:pt x="97" y="10"/>
                      </a:lnTo>
                      <a:lnTo>
                        <a:pt x="97" y="11"/>
                      </a:lnTo>
                      <a:lnTo>
                        <a:pt x="97" y="12"/>
                      </a:lnTo>
                      <a:lnTo>
                        <a:pt x="97" y="13"/>
                      </a:lnTo>
                      <a:lnTo>
                        <a:pt x="97" y="14"/>
                      </a:lnTo>
                      <a:lnTo>
                        <a:pt x="96" y="14"/>
                      </a:lnTo>
                      <a:lnTo>
                        <a:pt x="93" y="14"/>
                      </a:lnTo>
                      <a:lnTo>
                        <a:pt x="93" y="13"/>
                      </a:lnTo>
                      <a:lnTo>
                        <a:pt x="92" y="13"/>
                      </a:lnTo>
                      <a:lnTo>
                        <a:pt x="92" y="14"/>
                      </a:lnTo>
                      <a:lnTo>
                        <a:pt x="91" y="14"/>
                      </a:lnTo>
                      <a:lnTo>
                        <a:pt x="89" y="15"/>
                      </a:lnTo>
                      <a:lnTo>
                        <a:pt x="89" y="17"/>
                      </a:lnTo>
                      <a:lnTo>
                        <a:pt x="89" y="18"/>
                      </a:lnTo>
                      <a:lnTo>
                        <a:pt x="90" y="18"/>
                      </a:lnTo>
                      <a:lnTo>
                        <a:pt x="91" y="19"/>
                      </a:lnTo>
                      <a:lnTo>
                        <a:pt x="92" y="20"/>
                      </a:lnTo>
                      <a:lnTo>
                        <a:pt x="93" y="21"/>
                      </a:lnTo>
                      <a:lnTo>
                        <a:pt x="95" y="21"/>
                      </a:lnTo>
                      <a:lnTo>
                        <a:pt x="96" y="21"/>
                      </a:lnTo>
                      <a:lnTo>
                        <a:pt x="96" y="22"/>
                      </a:lnTo>
                      <a:lnTo>
                        <a:pt x="96" y="25"/>
                      </a:lnTo>
                      <a:lnTo>
                        <a:pt x="96" y="26"/>
                      </a:lnTo>
                      <a:lnTo>
                        <a:pt x="97" y="29"/>
                      </a:lnTo>
                      <a:lnTo>
                        <a:pt x="97" y="31"/>
                      </a:lnTo>
                      <a:lnTo>
                        <a:pt x="97" y="32"/>
                      </a:lnTo>
                      <a:lnTo>
                        <a:pt x="96" y="32"/>
                      </a:lnTo>
                      <a:lnTo>
                        <a:pt x="95" y="33"/>
                      </a:lnTo>
                      <a:lnTo>
                        <a:pt x="93" y="33"/>
                      </a:lnTo>
                      <a:lnTo>
                        <a:pt x="93" y="32"/>
                      </a:lnTo>
                      <a:lnTo>
                        <a:pt x="92" y="32"/>
                      </a:lnTo>
                      <a:lnTo>
                        <a:pt x="92" y="31"/>
                      </a:lnTo>
                      <a:lnTo>
                        <a:pt x="91" y="31"/>
                      </a:lnTo>
                      <a:lnTo>
                        <a:pt x="92" y="32"/>
                      </a:lnTo>
                      <a:lnTo>
                        <a:pt x="91" y="33"/>
                      </a:lnTo>
                      <a:lnTo>
                        <a:pt x="90" y="33"/>
                      </a:lnTo>
                      <a:lnTo>
                        <a:pt x="89" y="33"/>
                      </a:lnTo>
                      <a:lnTo>
                        <a:pt x="88" y="34"/>
                      </a:lnTo>
                      <a:lnTo>
                        <a:pt x="85" y="34"/>
                      </a:lnTo>
                      <a:lnTo>
                        <a:pt x="84" y="34"/>
                      </a:lnTo>
                      <a:lnTo>
                        <a:pt x="83" y="34"/>
                      </a:lnTo>
                      <a:lnTo>
                        <a:pt x="82" y="34"/>
                      </a:lnTo>
                      <a:lnTo>
                        <a:pt x="78" y="34"/>
                      </a:lnTo>
                      <a:lnTo>
                        <a:pt x="77" y="35"/>
                      </a:lnTo>
                      <a:lnTo>
                        <a:pt x="74" y="38"/>
                      </a:lnTo>
                      <a:lnTo>
                        <a:pt x="71" y="39"/>
                      </a:lnTo>
                      <a:lnTo>
                        <a:pt x="70" y="39"/>
                      </a:lnTo>
                      <a:lnTo>
                        <a:pt x="67" y="39"/>
                      </a:lnTo>
                      <a:lnTo>
                        <a:pt x="66" y="39"/>
                      </a:lnTo>
                      <a:lnTo>
                        <a:pt x="64" y="40"/>
                      </a:lnTo>
                      <a:lnTo>
                        <a:pt x="62" y="45"/>
                      </a:lnTo>
                      <a:lnTo>
                        <a:pt x="61" y="46"/>
                      </a:lnTo>
                      <a:lnTo>
                        <a:pt x="61" y="48"/>
                      </a:lnTo>
                      <a:lnTo>
                        <a:pt x="57" y="54"/>
                      </a:lnTo>
                      <a:lnTo>
                        <a:pt x="56" y="56"/>
                      </a:lnTo>
                      <a:lnTo>
                        <a:pt x="55" y="56"/>
                      </a:lnTo>
                      <a:lnTo>
                        <a:pt x="54" y="57"/>
                      </a:lnTo>
                      <a:lnTo>
                        <a:pt x="53" y="57"/>
                      </a:lnTo>
                      <a:lnTo>
                        <a:pt x="54" y="57"/>
                      </a:lnTo>
                      <a:lnTo>
                        <a:pt x="55" y="56"/>
                      </a:lnTo>
                      <a:lnTo>
                        <a:pt x="54" y="56"/>
                      </a:lnTo>
                      <a:lnTo>
                        <a:pt x="53" y="56"/>
                      </a:lnTo>
                      <a:lnTo>
                        <a:pt x="53" y="54"/>
                      </a:lnTo>
                      <a:lnTo>
                        <a:pt x="54" y="53"/>
                      </a:lnTo>
                      <a:lnTo>
                        <a:pt x="54" y="52"/>
                      </a:lnTo>
                      <a:lnTo>
                        <a:pt x="55" y="52"/>
                      </a:lnTo>
                      <a:lnTo>
                        <a:pt x="56" y="50"/>
                      </a:lnTo>
                      <a:lnTo>
                        <a:pt x="55" y="50"/>
                      </a:lnTo>
                      <a:lnTo>
                        <a:pt x="56" y="49"/>
                      </a:lnTo>
                      <a:lnTo>
                        <a:pt x="56" y="48"/>
                      </a:lnTo>
                      <a:lnTo>
                        <a:pt x="55" y="48"/>
                      </a:lnTo>
                      <a:lnTo>
                        <a:pt x="55" y="49"/>
                      </a:lnTo>
                      <a:lnTo>
                        <a:pt x="54" y="50"/>
                      </a:lnTo>
                      <a:lnTo>
                        <a:pt x="54" y="52"/>
                      </a:lnTo>
                      <a:lnTo>
                        <a:pt x="53" y="52"/>
                      </a:lnTo>
                      <a:lnTo>
                        <a:pt x="53" y="50"/>
                      </a:lnTo>
                      <a:lnTo>
                        <a:pt x="53" y="52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50" y="54"/>
                      </a:lnTo>
                      <a:lnTo>
                        <a:pt x="49" y="55"/>
                      </a:lnTo>
                      <a:lnTo>
                        <a:pt x="49" y="56"/>
                      </a:lnTo>
                      <a:lnTo>
                        <a:pt x="48" y="56"/>
                      </a:lnTo>
                      <a:lnTo>
                        <a:pt x="48" y="55"/>
                      </a:lnTo>
                      <a:lnTo>
                        <a:pt x="48" y="54"/>
                      </a:lnTo>
                      <a:lnTo>
                        <a:pt x="49" y="54"/>
                      </a:lnTo>
                      <a:lnTo>
                        <a:pt x="49" y="53"/>
                      </a:lnTo>
                      <a:lnTo>
                        <a:pt x="49" y="52"/>
                      </a:lnTo>
                      <a:lnTo>
                        <a:pt x="49" y="49"/>
                      </a:lnTo>
                      <a:lnTo>
                        <a:pt x="49" y="48"/>
                      </a:lnTo>
                      <a:lnTo>
                        <a:pt x="48" y="49"/>
                      </a:lnTo>
                      <a:lnTo>
                        <a:pt x="49" y="49"/>
                      </a:lnTo>
                      <a:lnTo>
                        <a:pt x="49" y="50"/>
                      </a:lnTo>
                      <a:lnTo>
                        <a:pt x="49" y="52"/>
                      </a:lnTo>
                      <a:lnTo>
                        <a:pt x="48" y="52"/>
                      </a:lnTo>
                      <a:lnTo>
                        <a:pt x="47" y="52"/>
                      </a:lnTo>
                      <a:lnTo>
                        <a:pt x="46" y="52"/>
                      </a:lnTo>
                      <a:lnTo>
                        <a:pt x="45" y="52"/>
                      </a:lnTo>
                      <a:lnTo>
                        <a:pt x="45" y="50"/>
                      </a:lnTo>
                      <a:lnTo>
                        <a:pt x="43" y="50"/>
                      </a:lnTo>
                      <a:lnTo>
                        <a:pt x="43" y="49"/>
                      </a:lnTo>
                      <a:lnTo>
                        <a:pt x="43" y="47"/>
                      </a:lnTo>
                      <a:lnTo>
                        <a:pt x="42" y="47"/>
                      </a:lnTo>
                      <a:lnTo>
                        <a:pt x="42" y="46"/>
                      </a:lnTo>
                      <a:lnTo>
                        <a:pt x="43" y="45"/>
                      </a:lnTo>
                      <a:lnTo>
                        <a:pt x="43" y="43"/>
                      </a:lnTo>
                      <a:lnTo>
                        <a:pt x="45" y="43"/>
                      </a:lnTo>
                      <a:lnTo>
                        <a:pt x="46" y="43"/>
                      </a:lnTo>
                      <a:lnTo>
                        <a:pt x="47" y="43"/>
                      </a:lnTo>
                      <a:lnTo>
                        <a:pt x="47" y="42"/>
                      </a:lnTo>
                      <a:lnTo>
                        <a:pt x="46" y="43"/>
                      </a:lnTo>
                      <a:lnTo>
                        <a:pt x="45" y="43"/>
                      </a:lnTo>
                      <a:lnTo>
                        <a:pt x="45" y="42"/>
                      </a:lnTo>
                      <a:lnTo>
                        <a:pt x="45" y="41"/>
                      </a:lnTo>
                      <a:lnTo>
                        <a:pt x="46" y="41"/>
                      </a:lnTo>
                      <a:lnTo>
                        <a:pt x="45" y="41"/>
                      </a:lnTo>
                      <a:lnTo>
                        <a:pt x="45" y="42"/>
                      </a:lnTo>
                      <a:lnTo>
                        <a:pt x="43" y="42"/>
                      </a:lnTo>
                      <a:lnTo>
                        <a:pt x="43" y="43"/>
                      </a:lnTo>
                      <a:lnTo>
                        <a:pt x="42" y="43"/>
                      </a:lnTo>
                      <a:lnTo>
                        <a:pt x="42" y="45"/>
                      </a:lnTo>
                      <a:lnTo>
                        <a:pt x="41" y="45"/>
                      </a:lnTo>
                      <a:lnTo>
                        <a:pt x="40" y="45"/>
                      </a:lnTo>
                      <a:lnTo>
                        <a:pt x="40" y="43"/>
                      </a:lnTo>
                      <a:lnTo>
                        <a:pt x="40" y="42"/>
                      </a:lnTo>
                      <a:lnTo>
                        <a:pt x="41" y="42"/>
                      </a:lnTo>
                      <a:lnTo>
                        <a:pt x="41" y="41"/>
                      </a:lnTo>
                      <a:lnTo>
                        <a:pt x="41" y="40"/>
                      </a:lnTo>
                      <a:lnTo>
                        <a:pt x="42" y="40"/>
                      </a:lnTo>
                      <a:lnTo>
                        <a:pt x="43" y="40"/>
                      </a:lnTo>
                      <a:lnTo>
                        <a:pt x="43" y="39"/>
                      </a:lnTo>
                      <a:lnTo>
                        <a:pt x="42" y="39"/>
                      </a:lnTo>
                      <a:lnTo>
                        <a:pt x="43" y="39"/>
                      </a:lnTo>
                      <a:lnTo>
                        <a:pt x="45" y="39"/>
                      </a:lnTo>
                      <a:lnTo>
                        <a:pt x="45" y="38"/>
                      </a:lnTo>
                      <a:lnTo>
                        <a:pt x="46" y="38"/>
                      </a:lnTo>
                      <a:lnTo>
                        <a:pt x="46" y="39"/>
                      </a:lnTo>
                      <a:lnTo>
                        <a:pt x="47" y="39"/>
                      </a:lnTo>
                      <a:lnTo>
                        <a:pt x="47" y="38"/>
                      </a:lnTo>
                      <a:lnTo>
                        <a:pt x="46" y="38"/>
                      </a:lnTo>
                      <a:lnTo>
                        <a:pt x="46" y="36"/>
                      </a:lnTo>
                      <a:lnTo>
                        <a:pt x="46" y="38"/>
                      </a:lnTo>
                      <a:lnTo>
                        <a:pt x="45" y="38"/>
                      </a:lnTo>
                      <a:lnTo>
                        <a:pt x="45" y="36"/>
                      </a:lnTo>
                      <a:lnTo>
                        <a:pt x="46" y="36"/>
                      </a:lnTo>
                      <a:lnTo>
                        <a:pt x="47" y="36"/>
                      </a:lnTo>
                      <a:lnTo>
                        <a:pt x="47" y="38"/>
                      </a:lnTo>
                      <a:lnTo>
                        <a:pt x="48" y="38"/>
                      </a:lnTo>
                      <a:lnTo>
                        <a:pt x="48" y="36"/>
                      </a:lnTo>
                      <a:lnTo>
                        <a:pt x="47" y="36"/>
                      </a:lnTo>
                      <a:lnTo>
                        <a:pt x="47" y="35"/>
                      </a:lnTo>
                      <a:lnTo>
                        <a:pt x="48" y="35"/>
                      </a:lnTo>
                      <a:lnTo>
                        <a:pt x="48" y="36"/>
                      </a:lnTo>
                      <a:lnTo>
                        <a:pt x="48" y="35"/>
                      </a:lnTo>
                      <a:lnTo>
                        <a:pt x="48" y="36"/>
                      </a:lnTo>
                      <a:lnTo>
                        <a:pt x="49" y="38"/>
                      </a:lnTo>
                      <a:lnTo>
                        <a:pt x="49" y="36"/>
                      </a:lnTo>
                      <a:lnTo>
                        <a:pt x="49" y="35"/>
                      </a:lnTo>
                      <a:lnTo>
                        <a:pt x="50" y="35"/>
                      </a:lnTo>
                      <a:lnTo>
                        <a:pt x="52" y="35"/>
                      </a:lnTo>
                      <a:lnTo>
                        <a:pt x="52" y="36"/>
                      </a:lnTo>
                      <a:lnTo>
                        <a:pt x="52" y="35"/>
                      </a:lnTo>
                      <a:lnTo>
                        <a:pt x="53" y="35"/>
                      </a:lnTo>
                      <a:lnTo>
                        <a:pt x="53" y="36"/>
                      </a:lnTo>
                      <a:lnTo>
                        <a:pt x="52" y="36"/>
                      </a:lnTo>
                      <a:lnTo>
                        <a:pt x="52" y="38"/>
                      </a:lnTo>
                      <a:lnTo>
                        <a:pt x="53" y="38"/>
                      </a:lnTo>
                      <a:lnTo>
                        <a:pt x="54" y="38"/>
                      </a:lnTo>
                      <a:lnTo>
                        <a:pt x="54" y="36"/>
                      </a:lnTo>
                      <a:lnTo>
                        <a:pt x="55" y="36"/>
                      </a:lnTo>
                      <a:lnTo>
                        <a:pt x="55" y="35"/>
                      </a:lnTo>
                      <a:lnTo>
                        <a:pt x="55" y="36"/>
                      </a:lnTo>
                      <a:lnTo>
                        <a:pt x="54" y="36"/>
                      </a:lnTo>
                      <a:lnTo>
                        <a:pt x="53" y="36"/>
                      </a:lnTo>
                      <a:lnTo>
                        <a:pt x="53" y="35"/>
                      </a:lnTo>
                      <a:lnTo>
                        <a:pt x="54" y="35"/>
                      </a:lnTo>
                      <a:lnTo>
                        <a:pt x="54" y="34"/>
                      </a:lnTo>
                      <a:lnTo>
                        <a:pt x="53" y="35"/>
                      </a:lnTo>
                      <a:lnTo>
                        <a:pt x="52" y="35"/>
                      </a:lnTo>
                      <a:lnTo>
                        <a:pt x="52" y="34"/>
                      </a:lnTo>
                      <a:lnTo>
                        <a:pt x="53" y="34"/>
                      </a:lnTo>
                      <a:lnTo>
                        <a:pt x="53" y="33"/>
                      </a:lnTo>
                      <a:lnTo>
                        <a:pt x="52" y="33"/>
                      </a:lnTo>
                      <a:lnTo>
                        <a:pt x="52" y="34"/>
                      </a:lnTo>
                      <a:lnTo>
                        <a:pt x="50" y="34"/>
                      </a:lnTo>
                      <a:lnTo>
                        <a:pt x="52" y="34"/>
                      </a:lnTo>
                      <a:lnTo>
                        <a:pt x="52" y="33"/>
                      </a:lnTo>
                      <a:lnTo>
                        <a:pt x="50" y="33"/>
                      </a:lnTo>
                      <a:lnTo>
                        <a:pt x="50" y="34"/>
                      </a:lnTo>
                      <a:lnTo>
                        <a:pt x="49" y="34"/>
                      </a:lnTo>
                      <a:lnTo>
                        <a:pt x="48" y="34"/>
                      </a:lnTo>
                      <a:lnTo>
                        <a:pt x="49" y="33"/>
                      </a:lnTo>
                      <a:lnTo>
                        <a:pt x="49" y="32"/>
                      </a:lnTo>
                      <a:lnTo>
                        <a:pt x="50" y="33"/>
                      </a:lnTo>
                      <a:lnTo>
                        <a:pt x="49" y="32"/>
                      </a:lnTo>
                      <a:lnTo>
                        <a:pt x="48" y="32"/>
                      </a:lnTo>
                      <a:lnTo>
                        <a:pt x="48" y="33"/>
                      </a:lnTo>
                      <a:lnTo>
                        <a:pt x="48" y="34"/>
                      </a:lnTo>
                      <a:lnTo>
                        <a:pt x="47" y="34"/>
                      </a:lnTo>
                      <a:lnTo>
                        <a:pt x="47" y="33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7" y="34"/>
                      </a:lnTo>
                      <a:lnTo>
                        <a:pt x="46" y="34"/>
                      </a:lnTo>
                      <a:lnTo>
                        <a:pt x="46" y="35"/>
                      </a:lnTo>
                      <a:lnTo>
                        <a:pt x="46" y="34"/>
                      </a:lnTo>
                      <a:lnTo>
                        <a:pt x="45" y="34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5"/>
                      </a:lnTo>
                      <a:lnTo>
                        <a:pt x="43" y="34"/>
                      </a:lnTo>
                      <a:lnTo>
                        <a:pt x="43" y="35"/>
                      </a:lnTo>
                      <a:lnTo>
                        <a:pt x="43" y="36"/>
                      </a:lnTo>
                      <a:lnTo>
                        <a:pt x="45" y="36"/>
                      </a:lnTo>
                      <a:lnTo>
                        <a:pt x="43" y="36"/>
                      </a:lnTo>
                      <a:lnTo>
                        <a:pt x="42" y="36"/>
                      </a:lnTo>
                      <a:lnTo>
                        <a:pt x="42" y="38"/>
                      </a:lnTo>
                      <a:lnTo>
                        <a:pt x="41" y="38"/>
                      </a:lnTo>
                      <a:lnTo>
                        <a:pt x="41" y="36"/>
                      </a:lnTo>
                      <a:lnTo>
                        <a:pt x="41" y="35"/>
                      </a:lnTo>
                      <a:lnTo>
                        <a:pt x="42" y="35"/>
                      </a:lnTo>
                      <a:lnTo>
                        <a:pt x="42" y="34"/>
                      </a:lnTo>
                      <a:lnTo>
                        <a:pt x="42" y="33"/>
                      </a:lnTo>
                      <a:lnTo>
                        <a:pt x="41" y="34"/>
                      </a:lnTo>
                      <a:lnTo>
                        <a:pt x="41" y="35"/>
                      </a:lnTo>
                      <a:lnTo>
                        <a:pt x="40" y="34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9" y="34"/>
                      </a:lnTo>
                      <a:lnTo>
                        <a:pt x="39" y="33"/>
                      </a:lnTo>
                      <a:lnTo>
                        <a:pt x="39" y="32"/>
                      </a:lnTo>
                      <a:lnTo>
                        <a:pt x="39" y="31"/>
                      </a:lnTo>
                      <a:lnTo>
                        <a:pt x="40" y="29"/>
                      </a:lnTo>
                      <a:lnTo>
                        <a:pt x="41" y="28"/>
                      </a:lnTo>
                      <a:lnTo>
                        <a:pt x="41" y="27"/>
                      </a:lnTo>
                      <a:lnTo>
                        <a:pt x="42" y="27"/>
                      </a:lnTo>
                      <a:lnTo>
                        <a:pt x="43" y="27"/>
                      </a:lnTo>
                      <a:lnTo>
                        <a:pt x="45" y="27"/>
                      </a:lnTo>
                      <a:lnTo>
                        <a:pt x="46" y="27"/>
                      </a:lnTo>
                      <a:lnTo>
                        <a:pt x="49" y="27"/>
                      </a:lnTo>
                      <a:lnTo>
                        <a:pt x="50" y="27"/>
                      </a:lnTo>
                      <a:lnTo>
                        <a:pt x="52" y="27"/>
                      </a:lnTo>
                      <a:lnTo>
                        <a:pt x="52" y="26"/>
                      </a:lnTo>
                      <a:lnTo>
                        <a:pt x="53" y="26"/>
                      </a:lnTo>
                      <a:lnTo>
                        <a:pt x="53" y="25"/>
                      </a:lnTo>
                      <a:lnTo>
                        <a:pt x="54" y="25"/>
                      </a:lnTo>
                      <a:lnTo>
                        <a:pt x="54" y="26"/>
                      </a:lnTo>
                      <a:lnTo>
                        <a:pt x="53" y="27"/>
                      </a:lnTo>
                      <a:lnTo>
                        <a:pt x="53" y="28"/>
                      </a:lnTo>
                      <a:lnTo>
                        <a:pt x="53" y="29"/>
                      </a:lnTo>
                      <a:lnTo>
                        <a:pt x="54" y="29"/>
                      </a:lnTo>
                      <a:lnTo>
                        <a:pt x="55" y="31"/>
                      </a:lnTo>
                      <a:lnTo>
                        <a:pt x="56" y="31"/>
                      </a:lnTo>
                      <a:lnTo>
                        <a:pt x="56" y="32"/>
                      </a:lnTo>
                      <a:lnTo>
                        <a:pt x="57" y="32"/>
                      </a:lnTo>
                      <a:lnTo>
                        <a:pt x="59" y="31"/>
                      </a:lnTo>
                      <a:lnTo>
                        <a:pt x="57" y="31"/>
                      </a:lnTo>
                      <a:lnTo>
                        <a:pt x="56" y="31"/>
                      </a:lnTo>
                      <a:lnTo>
                        <a:pt x="56" y="29"/>
                      </a:lnTo>
                      <a:lnTo>
                        <a:pt x="55" y="29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4" y="27"/>
                      </a:lnTo>
                      <a:lnTo>
                        <a:pt x="55" y="25"/>
                      </a:lnTo>
                      <a:lnTo>
                        <a:pt x="56" y="25"/>
                      </a:lnTo>
                      <a:lnTo>
                        <a:pt x="55" y="24"/>
                      </a:lnTo>
                      <a:lnTo>
                        <a:pt x="54" y="24"/>
                      </a:lnTo>
                      <a:lnTo>
                        <a:pt x="53" y="24"/>
                      </a:lnTo>
                      <a:lnTo>
                        <a:pt x="52" y="25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49" y="26"/>
                      </a:lnTo>
                      <a:lnTo>
                        <a:pt x="48" y="26"/>
                      </a:lnTo>
                      <a:lnTo>
                        <a:pt x="47" y="26"/>
                      </a:lnTo>
                      <a:lnTo>
                        <a:pt x="46" y="26"/>
                      </a:lnTo>
                      <a:lnTo>
                        <a:pt x="45" y="25"/>
                      </a:lnTo>
                      <a:lnTo>
                        <a:pt x="43" y="25"/>
                      </a:lnTo>
                      <a:lnTo>
                        <a:pt x="42" y="25"/>
                      </a:lnTo>
                      <a:lnTo>
                        <a:pt x="41" y="25"/>
                      </a:lnTo>
                      <a:lnTo>
                        <a:pt x="41" y="26"/>
                      </a:lnTo>
                      <a:lnTo>
                        <a:pt x="40" y="26"/>
                      </a:lnTo>
                      <a:lnTo>
                        <a:pt x="39" y="27"/>
                      </a:lnTo>
                      <a:lnTo>
                        <a:pt x="38" y="27"/>
                      </a:lnTo>
                      <a:lnTo>
                        <a:pt x="38" y="28"/>
                      </a:lnTo>
                      <a:lnTo>
                        <a:pt x="36" y="28"/>
                      </a:lnTo>
                      <a:lnTo>
                        <a:pt x="35" y="29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29" y="32"/>
                      </a:lnTo>
                      <a:lnTo>
                        <a:pt x="29" y="29"/>
                      </a:lnTo>
                      <a:lnTo>
                        <a:pt x="31" y="28"/>
                      </a:lnTo>
                      <a:lnTo>
                        <a:pt x="32" y="28"/>
                      </a:lnTo>
                      <a:lnTo>
                        <a:pt x="31" y="27"/>
                      </a:lnTo>
                      <a:lnTo>
                        <a:pt x="29" y="28"/>
                      </a:lnTo>
                      <a:lnTo>
                        <a:pt x="29" y="29"/>
                      </a:lnTo>
                      <a:lnTo>
                        <a:pt x="28" y="31"/>
                      </a:lnTo>
                      <a:lnTo>
                        <a:pt x="28" y="32"/>
                      </a:lnTo>
                      <a:lnTo>
                        <a:pt x="28" y="31"/>
                      </a:lnTo>
                      <a:lnTo>
                        <a:pt x="27" y="31"/>
                      </a:lnTo>
                      <a:lnTo>
                        <a:pt x="28" y="29"/>
                      </a:lnTo>
                      <a:lnTo>
                        <a:pt x="27" y="29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2"/>
                      </a:lnTo>
                      <a:lnTo>
                        <a:pt x="25" y="33"/>
                      </a:lnTo>
                      <a:lnTo>
                        <a:pt x="25" y="32"/>
                      </a:lnTo>
                      <a:lnTo>
                        <a:pt x="25" y="31"/>
                      </a:lnTo>
                      <a:lnTo>
                        <a:pt x="26" y="29"/>
                      </a:lnTo>
                      <a:lnTo>
                        <a:pt x="26" y="28"/>
                      </a:lnTo>
                      <a:lnTo>
                        <a:pt x="26" y="27"/>
                      </a:lnTo>
                      <a:lnTo>
                        <a:pt x="27" y="27"/>
                      </a:lnTo>
                      <a:lnTo>
                        <a:pt x="27" y="26"/>
                      </a:lnTo>
                      <a:lnTo>
                        <a:pt x="28" y="25"/>
                      </a:lnTo>
                      <a:lnTo>
                        <a:pt x="28" y="24"/>
                      </a:lnTo>
                      <a:lnTo>
                        <a:pt x="29" y="24"/>
                      </a:lnTo>
                      <a:lnTo>
                        <a:pt x="31" y="24"/>
                      </a:lnTo>
                      <a:lnTo>
                        <a:pt x="31" y="25"/>
                      </a:lnTo>
                      <a:lnTo>
                        <a:pt x="32" y="25"/>
                      </a:lnTo>
                      <a:lnTo>
                        <a:pt x="33" y="25"/>
                      </a:lnTo>
                      <a:lnTo>
                        <a:pt x="33" y="24"/>
                      </a:lnTo>
                      <a:lnTo>
                        <a:pt x="32" y="24"/>
                      </a:lnTo>
                      <a:lnTo>
                        <a:pt x="31" y="24"/>
                      </a:lnTo>
                      <a:lnTo>
                        <a:pt x="29" y="24"/>
                      </a:lnTo>
                      <a:lnTo>
                        <a:pt x="28" y="24"/>
                      </a:lnTo>
                      <a:lnTo>
                        <a:pt x="28" y="22"/>
                      </a:lnTo>
                      <a:lnTo>
                        <a:pt x="28" y="24"/>
                      </a:lnTo>
                      <a:lnTo>
                        <a:pt x="27" y="24"/>
                      </a:lnTo>
                      <a:lnTo>
                        <a:pt x="26" y="24"/>
                      </a:lnTo>
                      <a:lnTo>
                        <a:pt x="26" y="25"/>
                      </a:lnTo>
                      <a:lnTo>
                        <a:pt x="25" y="26"/>
                      </a:lnTo>
                      <a:lnTo>
                        <a:pt x="23" y="26"/>
                      </a:lnTo>
                      <a:lnTo>
                        <a:pt x="21" y="27"/>
                      </a:lnTo>
                      <a:lnTo>
                        <a:pt x="20" y="27"/>
                      </a:lnTo>
                      <a:lnTo>
                        <a:pt x="19" y="27"/>
                      </a:lnTo>
                      <a:lnTo>
                        <a:pt x="18" y="27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14" y="25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3" y="22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4" y="18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6" y="18"/>
                      </a:lnTo>
                      <a:lnTo>
                        <a:pt x="16" y="17"/>
                      </a:lnTo>
                      <a:lnTo>
                        <a:pt x="17" y="15"/>
                      </a:lnTo>
                      <a:lnTo>
                        <a:pt x="19" y="14"/>
                      </a:lnTo>
                      <a:lnTo>
                        <a:pt x="20" y="14"/>
                      </a:lnTo>
                      <a:lnTo>
                        <a:pt x="20" y="13"/>
                      </a:lnTo>
                      <a:lnTo>
                        <a:pt x="21" y="13"/>
                      </a:lnTo>
                      <a:lnTo>
                        <a:pt x="21" y="12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19" y="14"/>
                      </a:lnTo>
                      <a:lnTo>
                        <a:pt x="17" y="14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2" y="18"/>
                      </a:lnTo>
                      <a:lnTo>
                        <a:pt x="11" y="18"/>
                      </a:lnTo>
                      <a:lnTo>
                        <a:pt x="10" y="18"/>
                      </a:lnTo>
                      <a:lnTo>
                        <a:pt x="10" y="19"/>
                      </a:lnTo>
                      <a:lnTo>
                        <a:pt x="9" y="19"/>
                      </a:lnTo>
                      <a:lnTo>
                        <a:pt x="9" y="18"/>
                      </a:lnTo>
                      <a:lnTo>
                        <a:pt x="7" y="18"/>
                      </a:lnTo>
                      <a:lnTo>
                        <a:pt x="7" y="17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5" y="15"/>
                      </a:lnTo>
                      <a:lnTo>
                        <a:pt x="4" y="15"/>
                      </a:lnTo>
                      <a:lnTo>
                        <a:pt x="4" y="14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4" y="11"/>
                      </a:lnTo>
                      <a:lnTo>
                        <a:pt x="17" y="10"/>
                      </a:lnTo>
                      <a:lnTo>
                        <a:pt x="18" y="10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4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33" y="10"/>
                      </a:lnTo>
                      <a:lnTo>
                        <a:pt x="34" y="10"/>
                      </a:lnTo>
                      <a:lnTo>
                        <a:pt x="42" y="5"/>
                      </a:lnTo>
                      <a:lnTo>
                        <a:pt x="43" y="4"/>
                      </a:lnTo>
                      <a:lnTo>
                        <a:pt x="46" y="4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49" y="1"/>
                      </a:lnTo>
                      <a:lnTo>
                        <a:pt x="50" y="1"/>
                      </a:lnTo>
                      <a:lnTo>
                        <a:pt x="60" y="1"/>
                      </a:lnTo>
                      <a:lnTo>
                        <a:pt x="62" y="1"/>
                      </a:lnTo>
                      <a:lnTo>
                        <a:pt x="74" y="1"/>
                      </a:lnTo>
                      <a:lnTo>
                        <a:pt x="76" y="1"/>
                      </a:lnTo>
                      <a:lnTo>
                        <a:pt x="84" y="0"/>
                      </a:lnTo>
                      <a:lnTo>
                        <a:pt x="96" y="0"/>
                      </a:lnTo>
                      <a:lnTo>
                        <a:pt x="96" y="3"/>
                      </a:lnTo>
                      <a:lnTo>
                        <a:pt x="96" y="4"/>
                      </a:lnTo>
                      <a:lnTo>
                        <a:pt x="96" y="5"/>
                      </a:lnTo>
                      <a:lnTo>
                        <a:pt x="97" y="6"/>
                      </a:lnTo>
                      <a:lnTo>
                        <a:pt x="98" y="7"/>
                      </a:lnTo>
                      <a:lnTo>
                        <a:pt x="98" y="8"/>
                      </a:lnTo>
                      <a:close/>
                    </a:path>
                  </a:pathLst>
                </a:custGeom>
                <a:solidFill>
                  <a:srgbClr val="4ADAA5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 94"/>
                <p:cNvSpPr>
                  <a:spLocks noEditPoints="1"/>
                </p:cNvSpPr>
                <p:nvPr/>
              </p:nvSpPr>
              <p:spPr bwMode="auto">
                <a:xfrm>
                  <a:off x="5441341" y="3956824"/>
                  <a:ext cx="285750" cy="261936"/>
                </a:xfrm>
                <a:custGeom>
                  <a:avLst/>
                  <a:gdLst>
                    <a:gd name="T0" fmla="*/ 0 w 180"/>
                    <a:gd name="T1" fmla="*/ 165 h 165"/>
                    <a:gd name="T2" fmla="*/ 0 w 180"/>
                    <a:gd name="T3" fmla="*/ 164 h 165"/>
                    <a:gd name="T4" fmla="*/ 1 w 180"/>
                    <a:gd name="T5" fmla="*/ 165 h 165"/>
                    <a:gd name="T6" fmla="*/ 143 w 180"/>
                    <a:gd name="T7" fmla="*/ 50 h 165"/>
                    <a:gd name="T8" fmla="*/ 170 w 180"/>
                    <a:gd name="T9" fmla="*/ 50 h 165"/>
                    <a:gd name="T10" fmla="*/ 180 w 180"/>
                    <a:gd name="T11" fmla="*/ 62 h 165"/>
                    <a:gd name="T12" fmla="*/ 180 w 180"/>
                    <a:gd name="T13" fmla="*/ 86 h 165"/>
                    <a:gd name="T14" fmla="*/ 151 w 180"/>
                    <a:gd name="T15" fmla="*/ 86 h 165"/>
                    <a:gd name="T16" fmla="*/ 139 w 180"/>
                    <a:gd name="T17" fmla="*/ 86 h 165"/>
                    <a:gd name="T18" fmla="*/ 137 w 180"/>
                    <a:gd name="T19" fmla="*/ 88 h 165"/>
                    <a:gd name="T20" fmla="*/ 135 w 180"/>
                    <a:gd name="T21" fmla="*/ 88 h 165"/>
                    <a:gd name="T22" fmla="*/ 133 w 180"/>
                    <a:gd name="T23" fmla="*/ 87 h 165"/>
                    <a:gd name="T24" fmla="*/ 132 w 180"/>
                    <a:gd name="T25" fmla="*/ 86 h 165"/>
                    <a:gd name="T26" fmla="*/ 133 w 180"/>
                    <a:gd name="T27" fmla="*/ 85 h 165"/>
                    <a:gd name="T28" fmla="*/ 133 w 180"/>
                    <a:gd name="T29" fmla="*/ 84 h 165"/>
                    <a:gd name="T30" fmla="*/ 130 w 180"/>
                    <a:gd name="T31" fmla="*/ 84 h 165"/>
                    <a:gd name="T32" fmla="*/ 128 w 180"/>
                    <a:gd name="T33" fmla="*/ 84 h 165"/>
                    <a:gd name="T34" fmla="*/ 128 w 180"/>
                    <a:gd name="T35" fmla="*/ 83 h 165"/>
                    <a:gd name="T36" fmla="*/ 127 w 180"/>
                    <a:gd name="T37" fmla="*/ 85 h 165"/>
                    <a:gd name="T38" fmla="*/ 125 w 180"/>
                    <a:gd name="T39" fmla="*/ 84 h 165"/>
                    <a:gd name="T40" fmla="*/ 122 w 180"/>
                    <a:gd name="T41" fmla="*/ 83 h 165"/>
                    <a:gd name="T42" fmla="*/ 120 w 180"/>
                    <a:gd name="T43" fmla="*/ 84 h 165"/>
                    <a:gd name="T44" fmla="*/ 118 w 180"/>
                    <a:gd name="T45" fmla="*/ 83 h 165"/>
                    <a:gd name="T46" fmla="*/ 118 w 180"/>
                    <a:gd name="T47" fmla="*/ 81 h 165"/>
                    <a:gd name="T48" fmla="*/ 119 w 180"/>
                    <a:gd name="T49" fmla="*/ 78 h 165"/>
                    <a:gd name="T50" fmla="*/ 121 w 180"/>
                    <a:gd name="T51" fmla="*/ 76 h 165"/>
                    <a:gd name="T52" fmla="*/ 122 w 180"/>
                    <a:gd name="T53" fmla="*/ 73 h 165"/>
                    <a:gd name="T54" fmla="*/ 123 w 180"/>
                    <a:gd name="T55" fmla="*/ 71 h 165"/>
                    <a:gd name="T56" fmla="*/ 125 w 180"/>
                    <a:gd name="T57" fmla="*/ 70 h 165"/>
                    <a:gd name="T58" fmla="*/ 127 w 180"/>
                    <a:gd name="T59" fmla="*/ 69 h 165"/>
                    <a:gd name="T60" fmla="*/ 129 w 180"/>
                    <a:gd name="T61" fmla="*/ 69 h 165"/>
                    <a:gd name="T62" fmla="*/ 127 w 180"/>
                    <a:gd name="T63" fmla="*/ 69 h 165"/>
                    <a:gd name="T64" fmla="*/ 128 w 180"/>
                    <a:gd name="T65" fmla="*/ 64 h 165"/>
                    <a:gd name="T66" fmla="*/ 128 w 180"/>
                    <a:gd name="T67" fmla="*/ 63 h 165"/>
                    <a:gd name="T68" fmla="*/ 129 w 180"/>
                    <a:gd name="T69" fmla="*/ 62 h 165"/>
                    <a:gd name="T70" fmla="*/ 130 w 180"/>
                    <a:gd name="T71" fmla="*/ 60 h 165"/>
                    <a:gd name="T72" fmla="*/ 132 w 180"/>
                    <a:gd name="T73" fmla="*/ 58 h 165"/>
                    <a:gd name="T74" fmla="*/ 130 w 180"/>
                    <a:gd name="T75" fmla="*/ 52 h 165"/>
                    <a:gd name="T76" fmla="*/ 130 w 180"/>
                    <a:gd name="T77" fmla="*/ 51 h 165"/>
                    <a:gd name="T78" fmla="*/ 130 w 180"/>
                    <a:gd name="T79" fmla="*/ 46 h 165"/>
                    <a:gd name="T80" fmla="*/ 132 w 180"/>
                    <a:gd name="T81" fmla="*/ 44 h 165"/>
                    <a:gd name="T82" fmla="*/ 132 w 180"/>
                    <a:gd name="T83" fmla="*/ 46 h 165"/>
                    <a:gd name="T84" fmla="*/ 134 w 180"/>
                    <a:gd name="T85" fmla="*/ 49 h 165"/>
                    <a:gd name="T86" fmla="*/ 99 w 180"/>
                    <a:gd name="T87" fmla="*/ 0 h 165"/>
                    <a:gd name="T88" fmla="*/ 102 w 180"/>
                    <a:gd name="T89" fmla="*/ 0 h 165"/>
                    <a:gd name="T90" fmla="*/ 104 w 180"/>
                    <a:gd name="T91" fmla="*/ 0 h 165"/>
                    <a:gd name="T92" fmla="*/ 105 w 180"/>
                    <a:gd name="T93" fmla="*/ 3 h 165"/>
                    <a:gd name="T94" fmla="*/ 102 w 180"/>
                    <a:gd name="T95" fmla="*/ 6 h 165"/>
                    <a:gd name="T96" fmla="*/ 100 w 180"/>
                    <a:gd name="T97" fmla="*/ 9 h 165"/>
                    <a:gd name="T98" fmla="*/ 100 w 180"/>
                    <a:gd name="T99" fmla="*/ 10 h 165"/>
                    <a:gd name="T100" fmla="*/ 99 w 180"/>
                    <a:gd name="T101" fmla="*/ 14 h 165"/>
                    <a:gd name="T102" fmla="*/ 95 w 180"/>
                    <a:gd name="T103" fmla="*/ 17 h 165"/>
                    <a:gd name="T104" fmla="*/ 94 w 180"/>
                    <a:gd name="T105" fmla="*/ 17 h 165"/>
                    <a:gd name="T106" fmla="*/ 92 w 180"/>
                    <a:gd name="T107" fmla="*/ 16 h 165"/>
                    <a:gd name="T108" fmla="*/ 90 w 180"/>
                    <a:gd name="T109" fmla="*/ 16 h 165"/>
                    <a:gd name="T110" fmla="*/ 88 w 180"/>
                    <a:gd name="T111" fmla="*/ 14 h 165"/>
                    <a:gd name="T112" fmla="*/ 87 w 180"/>
                    <a:gd name="T113" fmla="*/ 13 h 165"/>
                    <a:gd name="T114" fmla="*/ 88 w 180"/>
                    <a:gd name="T115" fmla="*/ 9 h 165"/>
                    <a:gd name="T116" fmla="*/ 92 w 180"/>
                    <a:gd name="T117" fmla="*/ 9 h 165"/>
                    <a:gd name="T118" fmla="*/ 92 w 180"/>
                    <a:gd name="T119" fmla="*/ 8 h 165"/>
                    <a:gd name="T120" fmla="*/ 93 w 180"/>
                    <a:gd name="T121" fmla="*/ 7 h 165"/>
                    <a:gd name="T122" fmla="*/ 97 w 180"/>
                    <a:gd name="T123" fmla="*/ 0 h 165"/>
                    <a:gd name="T124" fmla="*/ 98 w 180"/>
                    <a:gd name="T12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0" h="165">
                      <a:moveTo>
                        <a:pt x="1" y="165"/>
                      </a:move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1" y="164"/>
                      </a:lnTo>
                      <a:lnTo>
                        <a:pt x="1" y="165"/>
                      </a:lnTo>
                      <a:close/>
                      <a:moveTo>
                        <a:pt x="137" y="50"/>
                      </a:moveTo>
                      <a:lnTo>
                        <a:pt x="137" y="50"/>
                      </a:lnTo>
                      <a:lnTo>
                        <a:pt x="142" y="50"/>
                      </a:lnTo>
                      <a:lnTo>
                        <a:pt x="143" y="50"/>
                      </a:lnTo>
                      <a:lnTo>
                        <a:pt x="150" y="50"/>
                      </a:lnTo>
                      <a:lnTo>
                        <a:pt x="151" y="50"/>
                      </a:lnTo>
                      <a:lnTo>
                        <a:pt x="161" y="50"/>
                      </a:lnTo>
                      <a:lnTo>
                        <a:pt x="170" y="50"/>
                      </a:lnTo>
                      <a:lnTo>
                        <a:pt x="179" y="50"/>
                      </a:lnTo>
                      <a:lnTo>
                        <a:pt x="180" y="51"/>
                      </a:lnTo>
                      <a:lnTo>
                        <a:pt x="180" y="53"/>
                      </a:lnTo>
                      <a:lnTo>
                        <a:pt x="180" y="62"/>
                      </a:lnTo>
                      <a:lnTo>
                        <a:pt x="180" y="63"/>
                      </a:lnTo>
                      <a:lnTo>
                        <a:pt x="180" y="70"/>
                      </a:lnTo>
                      <a:lnTo>
                        <a:pt x="180" y="78"/>
                      </a:lnTo>
                      <a:lnTo>
                        <a:pt x="180" y="86"/>
                      </a:lnTo>
                      <a:lnTo>
                        <a:pt x="171" y="86"/>
                      </a:lnTo>
                      <a:lnTo>
                        <a:pt x="169" y="86"/>
                      </a:lnTo>
                      <a:lnTo>
                        <a:pt x="162" y="86"/>
                      </a:lnTo>
                      <a:lnTo>
                        <a:pt x="151" y="86"/>
                      </a:lnTo>
                      <a:lnTo>
                        <a:pt x="151" y="86"/>
                      </a:lnTo>
                      <a:lnTo>
                        <a:pt x="142" y="86"/>
                      </a:lnTo>
                      <a:lnTo>
                        <a:pt x="139" y="86"/>
                      </a:lnTo>
                      <a:lnTo>
                        <a:pt x="139" y="86"/>
                      </a:lnTo>
                      <a:lnTo>
                        <a:pt x="137" y="87"/>
                      </a:lnTo>
                      <a:lnTo>
                        <a:pt x="137" y="87"/>
                      </a:lnTo>
                      <a:lnTo>
                        <a:pt x="137" y="88"/>
                      </a:lnTo>
                      <a:lnTo>
                        <a:pt x="137" y="88"/>
                      </a:lnTo>
                      <a:lnTo>
                        <a:pt x="136" y="88"/>
                      </a:lnTo>
                      <a:lnTo>
                        <a:pt x="136" y="90"/>
                      </a:lnTo>
                      <a:lnTo>
                        <a:pt x="136" y="88"/>
                      </a:lnTo>
                      <a:lnTo>
                        <a:pt x="135" y="88"/>
                      </a:lnTo>
                      <a:lnTo>
                        <a:pt x="135" y="88"/>
                      </a:lnTo>
                      <a:lnTo>
                        <a:pt x="134" y="87"/>
                      </a:lnTo>
                      <a:lnTo>
                        <a:pt x="133" y="87"/>
                      </a:lnTo>
                      <a:lnTo>
                        <a:pt x="133" y="87"/>
                      </a:lnTo>
                      <a:lnTo>
                        <a:pt x="132" y="87"/>
                      </a:lnTo>
                      <a:lnTo>
                        <a:pt x="132" y="87"/>
                      </a:lnTo>
                      <a:lnTo>
                        <a:pt x="132" y="86"/>
                      </a:lnTo>
                      <a:lnTo>
                        <a:pt x="132" y="86"/>
                      </a:lnTo>
                      <a:lnTo>
                        <a:pt x="132" y="85"/>
                      </a:lnTo>
                      <a:lnTo>
                        <a:pt x="132" y="85"/>
                      </a:lnTo>
                      <a:lnTo>
                        <a:pt x="132" y="85"/>
                      </a:lnTo>
                      <a:lnTo>
                        <a:pt x="133" y="85"/>
                      </a:lnTo>
                      <a:lnTo>
                        <a:pt x="133" y="85"/>
                      </a:lnTo>
                      <a:lnTo>
                        <a:pt x="133" y="85"/>
                      </a:lnTo>
                      <a:lnTo>
                        <a:pt x="133" y="84"/>
                      </a:lnTo>
                      <a:lnTo>
                        <a:pt x="133" y="84"/>
                      </a:lnTo>
                      <a:lnTo>
                        <a:pt x="132" y="84"/>
                      </a:lnTo>
                      <a:lnTo>
                        <a:pt x="132" y="84"/>
                      </a:lnTo>
                      <a:lnTo>
                        <a:pt x="132" y="84"/>
                      </a:lnTo>
                      <a:lnTo>
                        <a:pt x="130" y="84"/>
                      </a:lnTo>
                      <a:lnTo>
                        <a:pt x="130" y="84"/>
                      </a:lnTo>
                      <a:lnTo>
                        <a:pt x="129" y="84"/>
                      </a:lnTo>
                      <a:lnTo>
                        <a:pt x="128" y="84"/>
                      </a:lnTo>
                      <a:lnTo>
                        <a:pt x="128" y="84"/>
                      </a:lnTo>
                      <a:lnTo>
                        <a:pt x="128" y="83"/>
                      </a:lnTo>
                      <a:lnTo>
                        <a:pt x="129" y="83"/>
                      </a:lnTo>
                      <a:lnTo>
                        <a:pt x="129" y="83"/>
                      </a:lnTo>
                      <a:lnTo>
                        <a:pt x="128" y="83"/>
                      </a:lnTo>
                      <a:lnTo>
                        <a:pt x="128" y="84"/>
                      </a:lnTo>
                      <a:lnTo>
                        <a:pt x="127" y="84"/>
                      </a:lnTo>
                      <a:lnTo>
                        <a:pt x="127" y="85"/>
                      </a:lnTo>
                      <a:lnTo>
                        <a:pt x="127" y="85"/>
                      </a:lnTo>
                      <a:lnTo>
                        <a:pt x="126" y="85"/>
                      </a:lnTo>
                      <a:lnTo>
                        <a:pt x="125" y="85"/>
                      </a:lnTo>
                      <a:lnTo>
                        <a:pt x="125" y="85"/>
                      </a:lnTo>
                      <a:lnTo>
                        <a:pt x="125" y="84"/>
                      </a:lnTo>
                      <a:lnTo>
                        <a:pt x="123" y="83"/>
                      </a:lnTo>
                      <a:lnTo>
                        <a:pt x="123" y="83"/>
                      </a:lnTo>
                      <a:lnTo>
                        <a:pt x="123" y="83"/>
                      </a:lnTo>
                      <a:lnTo>
                        <a:pt x="122" y="83"/>
                      </a:lnTo>
                      <a:lnTo>
                        <a:pt x="122" y="83"/>
                      </a:lnTo>
                      <a:lnTo>
                        <a:pt x="121" y="83"/>
                      </a:lnTo>
                      <a:lnTo>
                        <a:pt x="121" y="83"/>
                      </a:lnTo>
                      <a:lnTo>
                        <a:pt x="120" y="84"/>
                      </a:lnTo>
                      <a:lnTo>
                        <a:pt x="119" y="84"/>
                      </a:lnTo>
                      <a:lnTo>
                        <a:pt x="119" y="84"/>
                      </a:lnTo>
                      <a:lnTo>
                        <a:pt x="118" y="83"/>
                      </a:lnTo>
                      <a:lnTo>
                        <a:pt x="118" y="83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8" y="81"/>
                      </a:lnTo>
                      <a:lnTo>
                        <a:pt x="118" y="80"/>
                      </a:lnTo>
                      <a:lnTo>
                        <a:pt x="119" y="80"/>
                      </a:lnTo>
                      <a:lnTo>
                        <a:pt x="119" y="78"/>
                      </a:lnTo>
                      <a:lnTo>
                        <a:pt x="119" y="78"/>
                      </a:lnTo>
                      <a:lnTo>
                        <a:pt x="120" y="78"/>
                      </a:lnTo>
                      <a:lnTo>
                        <a:pt x="120" y="77"/>
                      </a:lnTo>
                      <a:lnTo>
                        <a:pt x="120" y="77"/>
                      </a:lnTo>
                      <a:lnTo>
                        <a:pt x="121" y="76"/>
                      </a:lnTo>
                      <a:lnTo>
                        <a:pt x="121" y="76"/>
                      </a:lnTo>
                      <a:lnTo>
                        <a:pt x="121" y="74"/>
                      </a:lnTo>
                      <a:lnTo>
                        <a:pt x="121" y="73"/>
                      </a:lnTo>
                      <a:lnTo>
                        <a:pt x="122" y="73"/>
                      </a:lnTo>
                      <a:lnTo>
                        <a:pt x="123" y="72"/>
                      </a:lnTo>
                      <a:lnTo>
                        <a:pt x="123" y="71"/>
                      </a:lnTo>
                      <a:lnTo>
                        <a:pt x="123" y="71"/>
                      </a:lnTo>
                      <a:lnTo>
                        <a:pt x="123" y="71"/>
                      </a:lnTo>
                      <a:lnTo>
                        <a:pt x="123" y="71"/>
                      </a:lnTo>
                      <a:lnTo>
                        <a:pt x="125" y="71"/>
                      </a:lnTo>
                      <a:lnTo>
                        <a:pt x="125" y="71"/>
                      </a:lnTo>
                      <a:lnTo>
                        <a:pt x="125" y="70"/>
                      </a:lnTo>
                      <a:lnTo>
                        <a:pt x="125" y="69"/>
                      </a:lnTo>
                      <a:lnTo>
                        <a:pt x="126" y="69"/>
                      </a:lnTo>
                      <a:lnTo>
                        <a:pt x="126" y="69"/>
                      </a:lnTo>
                      <a:lnTo>
                        <a:pt x="127" y="69"/>
                      </a:lnTo>
                      <a:lnTo>
                        <a:pt x="127" y="69"/>
                      </a:lnTo>
                      <a:lnTo>
                        <a:pt x="128" y="69"/>
                      </a:lnTo>
                      <a:lnTo>
                        <a:pt x="128" y="69"/>
                      </a:lnTo>
                      <a:lnTo>
                        <a:pt x="129" y="69"/>
                      </a:lnTo>
                      <a:lnTo>
                        <a:pt x="129" y="67"/>
                      </a:lnTo>
                      <a:lnTo>
                        <a:pt x="129" y="67"/>
                      </a:lnTo>
                      <a:lnTo>
                        <a:pt x="128" y="69"/>
                      </a:lnTo>
                      <a:lnTo>
                        <a:pt x="127" y="69"/>
                      </a:lnTo>
                      <a:lnTo>
                        <a:pt x="126" y="67"/>
                      </a:lnTo>
                      <a:lnTo>
                        <a:pt x="126" y="66"/>
                      </a:lnTo>
                      <a:lnTo>
                        <a:pt x="126" y="65"/>
                      </a:lnTo>
                      <a:lnTo>
                        <a:pt x="128" y="64"/>
                      </a:lnTo>
                      <a:lnTo>
                        <a:pt x="128" y="64"/>
                      </a:lnTo>
                      <a:lnTo>
                        <a:pt x="128" y="63"/>
                      </a:lnTo>
                      <a:lnTo>
                        <a:pt x="128" y="63"/>
                      </a:lnTo>
                      <a:lnTo>
                        <a:pt x="128" y="63"/>
                      </a:lnTo>
                      <a:lnTo>
                        <a:pt x="129" y="63"/>
                      </a:lnTo>
                      <a:lnTo>
                        <a:pt x="129" y="62"/>
                      </a:lnTo>
                      <a:lnTo>
                        <a:pt x="129" y="62"/>
                      </a:lnTo>
                      <a:lnTo>
                        <a:pt x="129" y="62"/>
                      </a:lnTo>
                      <a:lnTo>
                        <a:pt x="129" y="62"/>
                      </a:lnTo>
                      <a:lnTo>
                        <a:pt x="129" y="60"/>
                      </a:lnTo>
                      <a:lnTo>
                        <a:pt x="129" y="60"/>
                      </a:lnTo>
                      <a:lnTo>
                        <a:pt x="130" y="60"/>
                      </a:lnTo>
                      <a:lnTo>
                        <a:pt x="130" y="59"/>
                      </a:lnTo>
                      <a:lnTo>
                        <a:pt x="130" y="59"/>
                      </a:lnTo>
                      <a:lnTo>
                        <a:pt x="130" y="59"/>
                      </a:lnTo>
                      <a:lnTo>
                        <a:pt x="132" y="58"/>
                      </a:lnTo>
                      <a:lnTo>
                        <a:pt x="132" y="57"/>
                      </a:lnTo>
                      <a:lnTo>
                        <a:pt x="132" y="56"/>
                      </a:lnTo>
                      <a:lnTo>
                        <a:pt x="130" y="53"/>
                      </a:lnTo>
                      <a:lnTo>
                        <a:pt x="130" y="52"/>
                      </a:lnTo>
                      <a:lnTo>
                        <a:pt x="130" y="52"/>
                      </a:lnTo>
                      <a:lnTo>
                        <a:pt x="130" y="52"/>
                      </a:lnTo>
                      <a:lnTo>
                        <a:pt x="130" y="52"/>
                      </a:lnTo>
                      <a:lnTo>
                        <a:pt x="130" y="51"/>
                      </a:lnTo>
                      <a:lnTo>
                        <a:pt x="130" y="51"/>
                      </a:lnTo>
                      <a:lnTo>
                        <a:pt x="130" y="51"/>
                      </a:lnTo>
                      <a:lnTo>
                        <a:pt x="130" y="48"/>
                      </a:lnTo>
                      <a:lnTo>
                        <a:pt x="130" y="46"/>
                      </a:lnTo>
                      <a:lnTo>
                        <a:pt x="130" y="46"/>
                      </a:lnTo>
                      <a:lnTo>
                        <a:pt x="130" y="45"/>
                      </a:lnTo>
                      <a:lnTo>
                        <a:pt x="130" y="45"/>
                      </a:lnTo>
                      <a:lnTo>
                        <a:pt x="132" y="44"/>
                      </a:lnTo>
                      <a:lnTo>
                        <a:pt x="132" y="45"/>
                      </a:lnTo>
                      <a:lnTo>
                        <a:pt x="132" y="45"/>
                      </a:lnTo>
                      <a:lnTo>
                        <a:pt x="132" y="46"/>
                      </a:lnTo>
                      <a:lnTo>
                        <a:pt x="132" y="46"/>
                      </a:lnTo>
                      <a:lnTo>
                        <a:pt x="132" y="48"/>
                      </a:lnTo>
                      <a:lnTo>
                        <a:pt x="133" y="48"/>
                      </a:lnTo>
                      <a:lnTo>
                        <a:pt x="134" y="49"/>
                      </a:lnTo>
                      <a:lnTo>
                        <a:pt x="134" y="49"/>
                      </a:lnTo>
                      <a:lnTo>
                        <a:pt x="135" y="49"/>
                      </a:lnTo>
                      <a:lnTo>
                        <a:pt x="137" y="50"/>
                      </a:lnTo>
                      <a:close/>
                      <a:moveTo>
                        <a:pt x="98" y="0"/>
                      </a:move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1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104" y="0"/>
                      </a:lnTo>
                      <a:lnTo>
                        <a:pt x="104" y="1"/>
                      </a:lnTo>
                      <a:lnTo>
                        <a:pt x="105" y="2"/>
                      </a:lnTo>
                      <a:lnTo>
                        <a:pt x="105" y="2"/>
                      </a:lnTo>
                      <a:lnTo>
                        <a:pt x="105" y="3"/>
                      </a:lnTo>
                      <a:lnTo>
                        <a:pt x="105" y="3"/>
                      </a:lnTo>
                      <a:lnTo>
                        <a:pt x="104" y="4"/>
                      </a:lnTo>
                      <a:lnTo>
                        <a:pt x="104" y="4"/>
                      </a:lnTo>
                      <a:lnTo>
                        <a:pt x="102" y="6"/>
                      </a:lnTo>
                      <a:lnTo>
                        <a:pt x="102" y="7"/>
                      </a:lnTo>
                      <a:lnTo>
                        <a:pt x="101" y="8"/>
                      </a:lnTo>
                      <a:lnTo>
                        <a:pt x="101" y="8"/>
                      </a:lnTo>
                      <a:lnTo>
                        <a:pt x="100" y="9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lnTo>
                        <a:pt x="100" y="10"/>
                      </a:lnTo>
                      <a:lnTo>
                        <a:pt x="99" y="11"/>
                      </a:lnTo>
                      <a:lnTo>
                        <a:pt x="99" y="11"/>
                      </a:lnTo>
                      <a:lnTo>
                        <a:pt x="99" y="14"/>
                      </a:lnTo>
                      <a:lnTo>
                        <a:pt x="99" y="14"/>
                      </a:lnTo>
                      <a:lnTo>
                        <a:pt x="97" y="15"/>
                      </a:lnTo>
                      <a:lnTo>
                        <a:pt x="97" y="17"/>
                      </a:lnTo>
                      <a:lnTo>
                        <a:pt x="95" y="17"/>
                      </a:lnTo>
                      <a:lnTo>
                        <a:pt x="95" y="17"/>
                      </a:lnTo>
                      <a:lnTo>
                        <a:pt x="94" y="17"/>
                      </a:lnTo>
                      <a:lnTo>
                        <a:pt x="94" y="17"/>
                      </a:lnTo>
                      <a:lnTo>
                        <a:pt x="94" y="17"/>
                      </a:lnTo>
                      <a:lnTo>
                        <a:pt x="94" y="17"/>
                      </a:lnTo>
                      <a:lnTo>
                        <a:pt x="93" y="16"/>
                      </a:lnTo>
                      <a:lnTo>
                        <a:pt x="93" y="16"/>
                      </a:lnTo>
                      <a:lnTo>
                        <a:pt x="92" y="16"/>
                      </a:lnTo>
                      <a:lnTo>
                        <a:pt x="92" y="16"/>
                      </a:lnTo>
                      <a:lnTo>
                        <a:pt x="92" y="16"/>
                      </a:lnTo>
                      <a:lnTo>
                        <a:pt x="91" y="16"/>
                      </a:lnTo>
                      <a:lnTo>
                        <a:pt x="91" y="16"/>
                      </a:lnTo>
                      <a:lnTo>
                        <a:pt x="90" y="16"/>
                      </a:lnTo>
                      <a:lnTo>
                        <a:pt x="88" y="16"/>
                      </a:lnTo>
                      <a:lnTo>
                        <a:pt x="88" y="15"/>
                      </a:lnTo>
                      <a:lnTo>
                        <a:pt x="88" y="14"/>
                      </a:lnTo>
                      <a:lnTo>
                        <a:pt x="88" y="14"/>
                      </a:lnTo>
                      <a:lnTo>
                        <a:pt x="87" y="14"/>
                      </a:lnTo>
                      <a:lnTo>
                        <a:pt x="87" y="13"/>
                      </a:lnTo>
                      <a:lnTo>
                        <a:pt x="87" y="13"/>
                      </a:lnTo>
                      <a:lnTo>
                        <a:pt x="87" y="13"/>
                      </a:lnTo>
                      <a:lnTo>
                        <a:pt x="87" y="11"/>
                      </a:lnTo>
                      <a:lnTo>
                        <a:pt x="88" y="10"/>
                      </a:lnTo>
                      <a:lnTo>
                        <a:pt x="88" y="10"/>
                      </a:lnTo>
                      <a:lnTo>
                        <a:pt x="88" y="9"/>
                      </a:lnTo>
                      <a:lnTo>
                        <a:pt x="90" y="9"/>
                      </a:lnTo>
                      <a:lnTo>
                        <a:pt x="90" y="9"/>
                      </a:lnTo>
                      <a:lnTo>
                        <a:pt x="91" y="9"/>
                      </a:lnTo>
                      <a:lnTo>
                        <a:pt x="92" y="9"/>
                      </a:lnTo>
                      <a:lnTo>
                        <a:pt x="92" y="9"/>
                      </a:lnTo>
                      <a:lnTo>
                        <a:pt x="93" y="9"/>
                      </a:lnTo>
                      <a:lnTo>
                        <a:pt x="92" y="8"/>
                      </a:lnTo>
                      <a:lnTo>
                        <a:pt x="92" y="8"/>
                      </a:lnTo>
                      <a:lnTo>
                        <a:pt x="93" y="8"/>
                      </a:lnTo>
                      <a:lnTo>
                        <a:pt x="93" y="7"/>
                      </a:lnTo>
                      <a:lnTo>
                        <a:pt x="93" y="7"/>
                      </a:lnTo>
                      <a:lnTo>
                        <a:pt x="93" y="7"/>
                      </a:lnTo>
                      <a:lnTo>
                        <a:pt x="94" y="3"/>
                      </a:lnTo>
                      <a:lnTo>
                        <a:pt x="94" y="2"/>
                      </a:lnTo>
                      <a:lnTo>
                        <a:pt x="95" y="1"/>
                      </a:lnTo>
                      <a:lnTo>
                        <a:pt x="97" y="0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98" y="0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 95"/>
                <p:cNvSpPr>
                  <a:spLocks noEditPoints="1"/>
                </p:cNvSpPr>
                <p:nvPr/>
              </p:nvSpPr>
              <p:spPr bwMode="auto">
                <a:xfrm>
                  <a:off x="6863740" y="3890150"/>
                  <a:ext cx="401638" cy="488946"/>
                </a:xfrm>
                <a:custGeom>
                  <a:avLst/>
                  <a:gdLst>
                    <a:gd name="T0" fmla="*/ 222 w 253"/>
                    <a:gd name="T1" fmla="*/ 228 h 308"/>
                    <a:gd name="T2" fmla="*/ 0 w 253"/>
                    <a:gd name="T3" fmla="*/ 174 h 308"/>
                    <a:gd name="T4" fmla="*/ 7 w 253"/>
                    <a:gd name="T5" fmla="*/ 172 h 308"/>
                    <a:gd name="T6" fmla="*/ 57 w 253"/>
                    <a:gd name="T7" fmla="*/ 15 h 308"/>
                    <a:gd name="T8" fmla="*/ 66 w 253"/>
                    <a:gd name="T9" fmla="*/ 18 h 308"/>
                    <a:gd name="T10" fmla="*/ 99 w 253"/>
                    <a:gd name="T11" fmla="*/ 23 h 308"/>
                    <a:gd name="T12" fmla="*/ 128 w 253"/>
                    <a:gd name="T13" fmla="*/ 42 h 308"/>
                    <a:gd name="T14" fmla="*/ 146 w 253"/>
                    <a:gd name="T15" fmla="*/ 44 h 308"/>
                    <a:gd name="T16" fmla="*/ 159 w 253"/>
                    <a:gd name="T17" fmla="*/ 49 h 308"/>
                    <a:gd name="T18" fmla="*/ 176 w 253"/>
                    <a:gd name="T19" fmla="*/ 51 h 308"/>
                    <a:gd name="T20" fmla="*/ 191 w 253"/>
                    <a:gd name="T21" fmla="*/ 37 h 308"/>
                    <a:gd name="T22" fmla="*/ 218 w 253"/>
                    <a:gd name="T23" fmla="*/ 25 h 308"/>
                    <a:gd name="T24" fmla="*/ 240 w 253"/>
                    <a:gd name="T25" fmla="*/ 36 h 308"/>
                    <a:gd name="T26" fmla="*/ 244 w 253"/>
                    <a:gd name="T27" fmla="*/ 46 h 308"/>
                    <a:gd name="T28" fmla="*/ 223 w 253"/>
                    <a:gd name="T29" fmla="*/ 73 h 308"/>
                    <a:gd name="T30" fmla="*/ 223 w 253"/>
                    <a:gd name="T31" fmla="*/ 118 h 308"/>
                    <a:gd name="T32" fmla="*/ 222 w 253"/>
                    <a:gd name="T33" fmla="*/ 163 h 308"/>
                    <a:gd name="T34" fmla="*/ 225 w 253"/>
                    <a:gd name="T35" fmla="*/ 191 h 308"/>
                    <a:gd name="T36" fmla="*/ 240 w 253"/>
                    <a:gd name="T37" fmla="*/ 213 h 308"/>
                    <a:gd name="T38" fmla="*/ 229 w 253"/>
                    <a:gd name="T39" fmla="*/ 223 h 308"/>
                    <a:gd name="T40" fmla="*/ 222 w 253"/>
                    <a:gd name="T41" fmla="*/ 221 h 308"/>
                    <a:gd name="T42" fmla="*/ 220 w 253"/>
                    <a:gd name="T43" fmla="*/ 226 h 308"/>
                    <a:gd name="T44" fmla="*/ 219 w 253"/>
                    <a:gd name="T45" fmla="*/ 231 h 308"/>
                    <a:gd name="T46" fmla="*/ 212 w 253"/>
                    <a:gd name="T47" fmla="*/ 240 h 308"/>
                    <a:gd name="T48" fmla="*/ 198 w 253"/>
                    <a:gd name="T49" fmla="*/ 246 h 308"/>
                    <a:gd name="T50" fmla="*/ 197 w 253"/>
                    <a:gd name="T51" fmla="*/ 256 h 308"/>
                    <a:gd name="T52" fmla="*/ 190 w 253"/>
                    <a:gd name="T53" fmla="*/ 267 h 308"/>
                    <a:gd name="T54" fmla="*/ 185 w 253"/>
                    <a:gd name="T55" fmla="*/ 273 h 308"/>
                    <a:gd name="T56" fmla="*/ 184 w 253"/>
                    <a:gd name="T57" fmla="*/ 284 h 308"/>
                    <a:gd name="T58" fmla="*/ 180 w 253"/>
                    <a:gd name="T59" fmla="*/ 286 h 308"/>
                    <a:gd name="T60" fmla="*/ 180 w 253"/>
                    <a:gd name="T61" fmla="*/ 289 h 308"/>
                    <a:gd name="T62" fmla="*/ 172 w 253"/>
                    <a:gd name="T63" fmla="*/ 304 h 308"/>
                    <a:gd name="T64" fmla="*/ 159 w 253"/>
                    <a:gd name="T65" fmla="*/ 303 h 308"/>
                    <a:gd name="T66" fmla="*/ 128 w 253"/>
                    <a:gd name="T67" fmla="*/ 280 h 308"/>
                    <a:gd name="T68" fmla="*/ 115 w 253"/>
                    <a:gd name="T69" fmla="*/ 268 h 308"/>
                    <a:gd name="T70" fmla="*/ 109 w 253"/>
                    <a:gd name="T71" fmla="*/ 252 h 308"/>
                    <a:gd name="T72" fmla="*/ 40 w 253"/>
                    <a:gd name="T73" fmla="*/ 212 h 308"/>
                    <a:gd name="T74" fmla="*/ 6 w 253"/>
                    <a:gd name="T75" fmla="*/ 191 h 308"/>
                    <a:gd name="T76" fmla="*/ 4 w 253"/>
                    <a:gd name="T77" fmla="*/ 178 h 308"/>
                    <a:gd name="T78" fmla="*/ 9 w 253"/>
                    <a:gd name="T79" fmla="*/ 172 h 308"/>
                    <a:gd name="T80" fmla="*/ 15 w 253"/>
                    <a:gd name="T81" fmla="*/ 176 h 308"/>
                    <a:gd name="T82" fmla="*/ 23 w 253"/>
                    <a:gd name="T83" fmla="*/ 170 h 308"/>
                    <a:gd name="T84" fmla="*/ 26 w 253"/>
                    <a:gd name="T85" fmla="*/ 163 h 308"/>
                    <a:gd name="T86" fmla="*/ 14 w 253"/>
                    <a:gd name="T87" fmla="*/ 164 h 308"/>
                    <a:gd name="T88" fmla="*/ 11 w 253"/>
                    <a:gd name="T89" fmla="*/ 169 h 308"/>
                    <a:gd name="T90" fmla="*/ 6 w 253"/>
                    <a:gd name="T91" fmla="*/ 161 h 308"/>
                    <a:gd name="T92" fmla="*/ 1 w 253"/>
                    <a:gd name="T93" fmla="*/ 156 h 308"/>
                    <a:gd name="T94" fmla="*/ 6 w 253"/>
                    <a:gd name="T95" fmla="*/ 141 h 308"/>
                    <a:gd name="T96" fmla="*/ 16 w 253"/>
                    <a:gd name="T97" fmla="*/ 128 h 308"/>
                    <a:gd name="T98" fmla="*/ 28 w 253"/>
                    <a:gd name="T99" fmla="*/ 119 h 308"/>
                    <a:gd name="T100" fmla="*/ 34 w 253"/>
                    <a:gd name="T101" fmla="*/ 98 h 308"/>
                    <a:gd name="T102" fmla="*/ 31 w 253"/>
                    <a:gd name="T103" fmla="*/ 80 h 308"/>
                    <a:gd name="T104" fmla="*/ 23 w 253"/>
                    <a:gd name="T105" fmla="*/ 69 h 308"/>
                    <a:gd name="T106" fmla="*/ 15 w 253"/>
                    <a:gd name="T107" fmla="*/ 51 h 308"/>
                    <a:gd name="T108" fmla="*/ 11 w 253"/>
                    <a:gd name="T109" fmla="*/ 41 h 308"/>
                    <a:gd name="T110" fmla="*/ 6 w 253"/>
                    <a:gd name="T111" fmla="*/ 37 h 308"/>
                    <a:gd name="T112" fmla="*/ 4 w 253"/>
                    <a:gd name="T113" fmla="*/ 27 h 308"/>
                    <a:gd name="T114" fmla="*/ 29 w 253"/>
                    <a:gd name="T115" fmla="*/ 7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53" h="308">
                      <a:moveTo>
                        <a:pt x="228" y="226"/>
                      </a:moveTo>
                      <a:lnTo>
                        <a:pt x="228" y="227"/>
                      </a:lnTo>
                      <a:lnTo>
                        <a:pt x="227" y="227"/>
                      </a:lnTo>
                      <a:lnTo>
                        <a:pt x="227" y="226"/>
                      </a:lnTo>
                      <a:lnTo>
                        <a:pt x="227" y="227"/>
                      </a:lnTo>
                      <a:lnTo>
                        <a:pt x="226" y="227"/>
                      </a:lnTo>
                      <a:lnTo>
                        <a:pt x="225" y="227"/>
                      </a:lnTo>
                      <a:lnTo>
                        <a:pt x="223" y="228"/>
                      </a:lnTo>
                      <a:lnTo>
                        <a:pt x="222" y="228"/>
                      </a:lnTo>
                      <a:lnTo>
                        <a:pt x="223" y="230"/>
                      </a:lnTo>
                      <a:lnTo>
                        <a:pt x="222" y="230"/>
                      </a:lnTo>
                      <a:lnTo>
                        <a:pt x="222" y="228"/>
                      </a:lnTo>
                      <a:lnTo>
                        <a:pt x="222" y="227"/>
                      </a:lnTo>
                      <a:lnTo>
                        <a:pt x="222" y="226"/>
                      </a:lnTo>
                      <a:lnTo>
                        <a:pt x="223" y="226"/>
                      </a:lnTo>
                      <a:lnTo>
                        <a:pt x="225" y="226"/>
                      </a:lnTo>
                      <a:lnTo>
                        <a:pt x="225" y="225"/>
                      </a:lnTo>
                      <a:lnTo>
                        <a:pt x="226" y="225"/>
                      </a:lnTo>
                      <a:lnTo>
                        <a:pt x="227" y="225"/>
                      </a:lnTo>
                      <a:lnTo>
                        <a:pt x="228" y="225"/>
                      </a:lnTo>
                      <a:lnTo>
                        <a:pt x="228" y="226"/>
                      </a:lnTo>
                      <a:close/>
                      <a:moveTo>
                        <a:pt x="2" y="175"/>
                      </a:moveTo>
                      <a:lnTo>
                        <a:pt x="1" y="175"/>
                      </a:lnTo>
                      <a:lnTo>
                        <a:pt x="0" y="174"/>
                      </a:lnTo>
                      <a:lnTo>
                        <a:pt x="1" y="174"/>
                      </a:lnTo>
                      <a:lnTo>
                        <a:pt x="2" y="174"/>
                      </a:lnTo>
                      <a:lnTo>
                        <a:pt x="2" y="172"/>
                      </a:lnTo>
                      <a:lnTo>
                        <a:pt x="4" y="172"/>
                      </a:lnTo>
                      <a:lnTo>
                        <a:pt x="4" y="174"/>
                      </a:lnTo>
                      <a:lnTo>
                        <a:pt x="4" y="175"/>
                      </a:lnTo>
                      <a:lnTo>
                        <a:pt x="2" y="175"/>
                      </a:lnTo>
                      <a:close/>
                      <a:moveTo>
                        <a:pt x="9" y="171"/>
                      </a:moveTo>
                      <a:lnTo>
                        <a:pt x="8" y="172"/>
                      </a:lnTo>
                      <a:lnTo>
                        <a:pt x="7" y="172"/>
                      </a:lnTo>
                      <a:lnTo>
                        <a:pt x="6" y="172"/>
                      </a:lnTo>
                      <a:lnTo>
                        <a:pt x="7" y="172"/>
                      </a:lnTo>
                      <a:lnTo>
                        <a:pt x="7" y="171"/>
                      </a:lnTo>
                      <a:lnTo>
                        <a:pt x="8" y="171"/>
                      </a:lnTo>
                      <a:lnTo>
                        <a:pt x="9" y="170"/>
                      </a:lnTo>
                      <a:lnTo>
                        <a:pt x="9" y="171"/>
                      </a:lnTo>
                      <a:close/>
                      <a:moveTo>
                        <a:pt x="48" y="1"/>
                      </a:moveTo>
                      <a:lnTo>
                        <a:pt x="47" y="3"/>
                      </a:lnTo>
                      <a:lnTo>
                        <a:pt x="50" y="3"/>
                      </a:lnTo>
                      <a:lnTo>
                        <a:pt x="52" y="4"/>
                      </a:lnTo>
                      <a:lnTo>
                        <a:pt x="51" y="8"/>
                      </a:lnTo>
                      <a:lnTo>
                        <a:pt x="52" y="10"/>
                      </a:lnTo>
                      <a:lnTo>
                        <a:pt x="54" y="14"/>
                      </a:lnTo>
                      <a:lnTo>
                        <a:pt x="57" y="15"/>
                      </a:lnTo>
                      <a:lnTo>
                        <a:pt x="57" y="14"/>
                      </a:lnTo>
                      <a:lnTo>
                        <a:pt x="57" y="13"/>
                      </a:lnTo>
                      <a:lnTo>
                        <a:pt x="58" y="11"/>
                      </a:lnTo>
                      <a:lnTo>
                        <a:pt x="59" y="11"/>
                      </a:lnTo>
                      <a:lnTo>
                        <a:pt x="59" y="14"/>
                      </a:lnTo>
                      <a:lnTo>
                        <a:pt x="62" y="14"/>
                      </a:lnTo>
                      <a:lnTo>
                        <a:pt x="64" y="14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4" y="17"/>
                      </a:lnTo>
                      <a:lnTo>
                        <a:pt x="65" y="17"/>
                      </a:lnTo>
                      <a:lnTo>
                        <a:pt x="66" y="18"/>
                      </a:lnTo>
                      <a:lnTo>
                        <a:pt x="68" y="20"/>
                      </a:lnTo>
                      <a:lnTo>
                        <a:pt x="72" y="20"/>
                      </a:lnTo>
                      <a:lnTo>
                        <a:pt x="73" y="18"/>
                      </a:lnTo>
                      <a:lnTo>
                        <a:pt x="75" y="20"/>
                      </a:lnTo>
                      <a:lnTo>
                        <a:pt x="80" y="20"/>
                      </a:lnTo>
                      <a:lnTo>
                        <a:pt x="86" y="20"/>
                      </a:lnTo>
                      <a:lnTo>
                        <a:pt x="93" y="20"/>
                      </a:lnTo>
                      <a:lnTo>
                        <a:pt x="94" y="20"/>
                      </a:lnTo>
                      <a:lnTo>
                        <a:pt x="97" y="21"/>
                      </a:lnTo>
                      <a:lnTo>
                        <a:pt x="98" y="22"/>
                      </a:lnTo>
                      <a:lnTo>
                        <a:pt x="99" y="22"/>
                      </a:lnTo>
                      <a:lnTo>
                        <a:pt x="99" y="23"/>
                      </a:lnTo>
                      <a:lnTo>
                        <a:pt x="100" y="23"/>
                      </a:lnTo>
                      <a:lnTo>
                        <a:pt x="100" y="24"/>
                      </a:lnTo>
                      <a:lnTo>
                        <a:pt x="101" y="24"/>
                      </a:lnTo>
                      <a:lnTo>
                        <a:pt x="102" y="25"/>
                      </a:lnTo>
                      <a:lnTo>
                        <a:pt x="106" y="28"/>
                      </a:lnTo>
                      <a:lnTo>
                        <a:pt x="109" y="29"/>
                      </a:lnTo>
                      <a:lnTo>
                        <a:pt x="113" y="31"/>
                      </a:lnTo>
                      <a:lnTo>
                        <a:pt x="115" y="34"/>
                      </a:lnTo>
                      <a:lnTo>
                        <a:pt x="119" y="35"/>
                      </a:lnTo>
                      <a:lnTo>
                        <a:pt x="121" y="37"/>
                      </a:lnTo>
                      <a:lnTo>
                        <a:pt x="125" y="39"/>
                      </a:lnTo>
                      <a:lnTo>
                        <a:pt x="128" y="42"/>
                      </a:lnTo>
                      <a:lnTo>
                        <a:pt x="129" y="43"/>
                      </a:lnTo>
                      <a:lnTo>
                        <a:pt x="130" y="44"/>
                      </a:lnTo>
                      <a:lnTo>
                        <a:pt x="130" y="45"/>
                      </a:lnTo>
                      <a:lnTo>
                        <a:pt x="132" y="45"/>
                      </a:lnTo>
                      <a:lnTo>
                        <a:pt x="133" y="45"/>
                      </a:lnTo>
                      <a:lnTo>
                        <a:pt x="134" y="45"/>
                      </a:lnTo>
                      <a:lnTo>
                        <a:pt x="135" y="45"/>
                      </a:lnTo>
                      <a:lnTo>
                        <a:pt x="139" y="46"/>
                      </a:lnTo>
                      <a:lnTo>
                        <a:pt x="142" y="46"/>
                      </a:lnTo>
                      <a:lnTo>
                        <a:pt x="143" y="46"/>
                      </a:lnTo>
                      <a:lnTo>
                        <a:pt x="146" y="45"/>
                      </a:lnTo>
                      <a:lnTo>
                        <a:pt x="146" y="44"/>
                      </a:lnTo>
                      <a:lnTo>
                        <a:pt x="147" y="45"/>
                      </a:lnTo>
                      <a:lnTo>
                        <a:pt x="147" y="46"/>
                      </a:lnTo>
                      <a:lnTo>
                        <a:pt x="148" y="46"/>
                      </a:lnTo>
                      <a:lnTo>
                        <a:pt x="150" y="46"/>
                      </a:lnTo>
                      <a:lnTo>
                        <a:pt x="150" y="45"/>
                      </a:lnTo>
                      <a:lnTo>
                        <a:pt x="151" y="46"/>
                      </a:lnTo>
                      <a:lnTo>
                        <a:pt x="151" y="48"/>
                      </a:lnTo>
                      <a:lnTo>
                        <a:pt x="152" y="48"/>
                      </a:lnTo>
                      <a:lnTo>
                        <a:pt x="155" y="49"/>
                      </a:lnTo>
                      <a:lnTo>
                        <a:pt x="157" y="49"/>
                      </a:lnTo>
                      <a:lnTo>
                        <a:pt x="158" y="49"/>
                      </a:lnTo>
                      <a:lnTo>
                        <a:pt x="159" y="49"/>
                      </a:lnTo>
                      <a:lnTo>
                        <a:pt x="161" y="49"/>
                      </a:lnTo>
                      <a:lnTo>
                        <a:pt x="162" y="49"/>
                      </a:lnTo>
                      <a:lnTo>
                        <a:pt x="163" y="49"/>
                      </a:lnTo>
                      <a:lnTo>
                        <a:pt x="164" y="49"/>
                      </a:lnTo>
                      <a:lnTo>
                        <a:pt x="166" y="50"/>
                      </a:lnTo>
                      <a:lnTo>
                        <a:pt x="168" y="50"/>
                      </a:lnTo>
                      <a:lnTo>
                        <a:pt x="169" y="50"/>
                      </a:lnTo>
                      <a:lnTo>
                        <a:pt x="170" y="50"/>
                      </a:lnTo>
                      <a:lnTo>
                        <a:pt x="171" y="50"/>
                      </a:lnTo>
                      <a:lnTo>
                        <a:pt x="171" y="51"/>
                      </a:lnTo>
                      <a:lnTo>
                        <a:pt x="175" y="51"/>
                      </a:lnTo>
                      <a:lnTo>
                        <a:pt x="176" y="51"/>
                      </a:lnTo>
                      <a:lnTo>
                        <a:pt x="176" y="52"/>
                      </a:lnTo>
                      <a:lnTo>
                        <a:pt x="177" y="52"/>
                      </a:lnTo>
                      <a:lnTo>
                        <a:pt x="178" y="52"/>
                      </a:lnTo>
                      <a:lnTo>
                        <a:pt x="179" y="50"/>
                      </a:lnTo>
                      <a:lnTo>
                        <a:pt x="180" y="49"/>
                      </a:lnTo>
                      <a:lnTo>
                        <a:pt x="183" y="46"/>
                      </a:lnTo>
                      <a:lnTo>
                        <a:pt x="185" y="44"/>
                      </a:lnTo>
                      <a:lnTo>
                        <a:pt x="186" y="43"/>
                      </a:lnTo>
                      <a:lnTo>
                        <a:pt x="186" y="41"/>
                      </a:lnTo>
                      <a:lnTo>
                        <a:pt x="187" y="38"/>
                      </a:lnTo>
                      <a:lnTo>
                        <a:pt x="189" y="38"/>
                      </a:lnTo>
                      <a:lnTo>
                        <a:pt x="191" y="37"/>
                      </a:lnTo>
                      <a:lnTo>
                        <a:pt x="193" y="36"/>
                      </a:lnTo>
                      <a:lnTo>
                        <a:pt x="197" y="34"/>
                      </a:lnTo>
                      <a:lnTo>
                        <a:pt x="198" y="34"/>
                      </a:lnTo>
                      <a:lnTo>
                        <a:pt x="198" y="32"/>
                      </a:lnTo>
                      <a:lnTo>
                        <a:pt x="199" y="32"/>
                      </a:lnTo>
                      <a:lnTo>
                        <a:pt x="203" y="31"/>
                      </a:lnTo>
                      <a:lnTo>
                        <a:pt x="205" y="31"/>
                      </a:lnTo>
                      <a:lnTo>
                        <a:pt x="205" y="30"/>
                      </a:lnTo>
                      <a:lnTo>
                        <a:pt x="210" y="29"/>
                      </a:lnTo>
                      <a:lnTo>
                        <a:pt x="213" y="28"/>
                      </a:lnTo>
                      <a:lnTo>
                        <a:pt x="215" y="27"/>
                      </a:lnTo>
                      <a:lnTo>
                        <a:pt x="218" y="25"/>
                      </a:lnTo>
                      <a:lnTo>
                        <a:pt x="220" y="28"/>
                      </a:lnTo>
                      <a:lnTo>
                        <a:pt x="221" y="29"/>
                      </a:lnTo>
                      <a:lnTo>
                        <a:pt x="222" y="30"/>
                      </a:lnTo>
                      <a:lnTo>
                        <a:pt x="223" y="30"/>
                      </a:lnTo>
                      <a:lnTo>
                        <a:pt x="225" y="31"/>
                      </a:lnTo>
                      <a:lnTo>
                        <a:pt x="227" y="35"/>
                      </a:lnTo>
                      <a:lnTo>
                        <a:pt x="228" y="35"/>
                      </a:lnTo>
                      <a:lnTo>
                        <a:pt x="229" y="36"/>
                      </a:lnTo>
                      <a:lnTo>
                        <a:pt x="232" y="36"/>
                      </a:lnTo>
                      <a:lnTo>
                        <a:pt x="235" y="36"/>
                      </a:lnTo>
                      <a:lnTo>
                        <a:pt x="239" y="36"/>
                      </a:lnTo>
                      <a:lnTo>
                        <a:pt x="240" y="36"/>
                      </a:lnTo>
                      <a:lnTo>
                        <a:pt x="241" y="35"/>
                      </a:lnTo>
                      <a:lnTo>
                        <a:pt x="243" y="35"/>
                      </a:lnTo>
                      <a:lnTo>
                        <a:pt x="244" y="35"/>
                      </a:lnTo>
                      <a:lnTo>
                        <a:pt x="246" y="35"/>
                      </a:lnTo>
                      <a:lnTo>
                        <a:pt x="247" y="35"/>
                      </a:lnTo>
                      <a:lnTo>
                        <a:pt x="248" y="35"/>
                      </a:lnTo>
                      <a:lnTo>
                        <a:pt x="249" y="36"/>
                      </a:lnTo>
                      <a:lnTo>
                        <a:pt x="251" y="36"/>
                      </a:lnTo>
                      <a:lnTo>
                        <a:pt x="253" y="35"/>
                      </a:lnTo>
                      <a:lnTo>
                        <a:pt x="250" y="38"/>
                      </a:lnTo>
                      <a:lnTo>
                        <a:pt x="247" y="43"/>
                      </a:lnTo>
                      <a:lnTo>
                        <a:pt x="244" y="46"/>
                      </a:lnTo>
                      <a:lnTo>
                        <a:pt x="242" y="50"/>
                      </a:lnTo>
                      <a:lnTo>
                        <a:pt x="240" y="52"/>
                      </a:lnTo>
                      <a:lnTo>
                        <a:pt x="239" y="55"/>
                      </a:lnTo>
                      <a:lnTo>
                        <a:pt x="237" y="57"/>
                      </a:lnTo>
                      <a:lnTo>
                        <a:pt x="235" y="59"/>
                      </a:lnTo>
                      <a:lnTo>
                        <a:pt x="233" y="62"/>
                      </a:lnTo>
                      <a:lnTo>
                        <a:pt x="230" y="65"/>
                      </a:lnTo>
                      <a:lnTo>
                        <a:pt x="227" y="67"/>
                      </a:lnTo>
                      <a:lnTo>
                        <a:pt x="225" y="70"/>
                      </a:lnTo>
                      <a:lnTo>
                        <a:pt x="223" y="71"/>
                      </a:lnTo>
                      <a:lnTo>
                        <a:pt x="223" y="72"/>
                      </a:lnTo>
                      <a:lnTo>
                        <a:pt x="223" y="73"/>
                      </a:lnTo>
                      <a:lnTo>
                        <a:pt x="223" y="78"/>
                      </a:lnTo>
                      <a:lnTo>
                        <a:pt x="223" y="81"/>
                      </a:lnTo>
                      <a:lnTo>
                        <a:pt x="223" y="84"/>
                      </a:lnTo>
                      <a:lnTo>
                        <a:pt x="223" y="87"/>
                      </a:lnTo>
                      <a:lnTo>
                        <a:pt x="223" y="91"/>
                      </a:lnTo>
                      <a:lnTo>
                        <a:pt x="223" y="94"/>
                      </a:lnTo>
                      <a:lnTo>
                        <a:pt x="223" y="98"/>
                      </a:lnTo>
                      <a:lnTo>
                        <a:pt x="223" y="101"/>
                      </a:lnTo>
                      <a:lnTo>
                        <a:pt x="223" y="105"/>
                      </a:lnTo>
                      <a:lnTo>
                        <a:pt x="223" y="109"/>
                      </a:lnTo>
                      <a:lnTo>
                        <a:pt x="223" y="113"/>
                      </a:lnTo>
                      <a:lnTo>
                        <a:pt x="223" y="118"/>
                      </a:lnTo>
                      <a:lnTo>
                        <a:pt x="223" y="121"/>
                      </a:lnTo>
                      <a:lnTo>
                        <a:pt x="222" y="125"/>
                      </a:lnTo>
                      <a:lnTo>
                        <a:pt x="222" y="129"/>
                      </a:lnTo>
                      <a:lnTo>
                        <a:pt x="222" y="133"/>
                      </a:lnTo>
                      <a:lnTo>
                        <a:pt x="222" y="136"/>
                      </a:lnTo>
                      <a:lnTo>
                        <a:pt x="222" y="141"/>
                      </a:lnTo>
                      <a:lnTo>
                        <a:pt x="222" y="144"/>
                      </a:lnTo>
                      <a:lnTo>
                        <a:pt x="222" y="149"/>
                      </a:lnTo>
                      <a:lnTo>
                        <a:pt x="222" y="153"/>
                      </a:lnTo>
                      <a:lnTo>
                        <a:pt x="222" y="156"/>
                      </a:lnTo>
                      <a:lnTo>
                        <a:pt x="222" y="161"/>
                      </a:lnTo>
                      <a:lnTo>
                        <a:pt x="222" y="163"/>
                      </a:lnTo>
                      <a:lnTo>
                        <a:pt x="222" y="165"/>
                      </a:lnTo>
                      <a:lnTo>
                        <a:pt x="222" y="168"/>
                      </a:lnTo>
                      <a:lnTo>
                        <a:pt x="222" y="171"/>
                      </a:lnTo>
                      <a:lnTo>
                        <a:pt x="222" y="174"/>
                      </a:lnTo>
                      <a:lnTo>
                        <a:pt x="222" y="177"/>
                      </a:lnTo>
                      <a:lnTo>
                        <a:pt x="222" y="181"/>
                      </a:lnTo>
                      <a:lnTo>
                        <a:pt x="222" y="183"/>
                      </a:lnTo>
                      <a:lnTo>
                        <a:pt x="222" y="185"/>
                      </a:lnTo>
                      <a:lnTo>
                        <a:pt x="222" y="188"/>
                      </a:lnTo>
                      <a:lnTo>
                        <a:pt x="223" y="189"/>
                      </a:lnTo>
                      <a:lnTo>
                        <a:pt x="225" y="190"/>
                      </a:lnTo>
                      <a:lnTo>
                        <a:pt x="225" y="191"/>
                      </a:lnTo>
                      <a:lnTo>
                        <a:pt x="226" y="192"/>
                      </a:lnTo>
                      <a:lnTo>
                        <a:pt x="227" y="195"/>
                      </a:lnTo>
                      <a:lnTo>
                        <a:pt x="229" y="196"/>
                      </a:lnTo>
                      <a:lnTo>
                        <a:pt x="230" y="198"/>
                      </a:lnTo>
                      <a:lnTo>
                        <a:pt x="233" y="200"/>
                      </a:lnTo>
                      <a:lnTo>
                        <a:pt x="234" y="203"/>
                      </a:lnTo>
                      <a:lnTo>
                        <a:pt x="235" y="204"/>
                      </a:lnTo>
                      <a:lnTo>
                        <a:pt x="237" y="206"/>
                      </a:lnTo>
                      <a:lnTo>
                        <a:pt x="239" y="209"/>
                      </a:lnTo>
                      <a:lnTo>
                        <a:pt x="240" y="210"/>
                      </a:lnTo>
                      <a:lnTo>
                        <a:pt x="240" y="211"/>
                      </a:lnTo>
                      <a:lnTo>
                        <a:pt x="240" y="213"/>
                      </a:lnTo>
                      <a:lnTo>
                        <a:pt x="240" y="214"/>
                      </a:lnTo>
                      <a:lnTo>
                        <a:pt x="237" y="217"/>
                      </a:lnTo>
                      <a:lnTo>
                        <a:pt x="236" y="218"/>
                      </a:lnTo>
                      <a:lnTo>
                        <a:pt x="236" y="219"/>
                      </a:lnTo>
                      <a:lnTo>
                        <a:pt x="234" y="220"/>
                      </a:lnTo>
                      <a:lnTo>
                        <a:pt x="233" y="223"/>
                      </a:lnTo>
                      <a:lnTo>
                        <a:pt x="232" y="223"/>
                      </a:lnTo>
                      <a:lnTo>
                        <a:pt x="232" y="221"/>
                      </a:lnTo>
                      <a:lnTo>
                        <a:pt x="230" y="223"/>
                      </a:lnTo>
                      <a:lnTo>
                        <a:pt x="230" y="221"/>
                      </a:lnTo>
                      <a:lnTo>
                        <a:pt x="229" y="221"/>
                      </a:lnTo>
                      <a:lnTo>
                        <a:pt x="229" y="223"/>
                      </a:lnTo>
                      <a:lnTo>
                        <a:pt x="229" y="224"/>
                      </a:lnTo>
                      <a:lnTo>
                        <a:pt x="228" y="223"/>
                      </a:lnTo>
                      <a:lnTo>
                        <a:pt x="227" y="223"/>
                      </a:lnTo>
                      <a:lnTo>
                        <a:pt x="226" y="223"/>
                      </a:lnTo>
                      <a:lnTo>
                        <a:pt x="226" y="224"/>
                      </a:lnTo>
                      <a:lnTo>
                        <a:pt x="225" y="224"/>
                      </a:lnTo>
                      <a:lnTo>
                        <a:pt x="225" y="225"/>
                      </a:lnTo>
                      <a:lnTo>
                        <a:pt x="223" y="225"/>
                      </a:lnTo>
                      <a:lnTo>
                        <a:pt x="222" y="225"/>
                      </a:lnTo>
                      <a:lnTo>
                        <a:pt x="222" y="224"/>
                      </a:lnTo>
                      <a:lnTo>
                        <a:pt x="222" y="223"/>
                      </a:lnTo>
                      <a:lnTo>
                        <a:pt x="222" y="221"/>
                      </a:lnTo>
                      <a:lnTo>
                        <a:pt x="223" y="220"/>
                      </a:lnTo>
                      <a:lnTo>
                        <a:pt x="222" y="221"/>
                      </a:lnTo>
                      <a:lnTo>
                        <a:pt x="222" y="225"/>
                      </a:lnTo>
                      <a:lnTo>
                        <a:pt x="221" y="226"/>
                      </a:lnTo>
                      <a:lnTo>
                        <a:pt x="221" y="225"/>
                      </a:lnTo>
                      <a:lnTo>
                        <a:pt x="220" y="224"/>
                      </a:lnTo>
                      <a:lnTo>
                        <a:pt x="220" y="223"/>
                      </a:lnTo>
                      <a:lnTo>
                        <a:pt x="219" y="223"/>
                      </a:lnTo>
                      <a:lnTo>
                        <a:pt x="219" y="224"/>
                      </a:lnTo>
                      <a:lnTo>
                        <a:pt x="220" y="224"/>
                      </a:lnTo>
                      <a:lnTo>
                        <a:pt x="220" y="225"/>
                      </a:lnTo>
                      <a:lnTo>
                        <a:pt x="220" y="226"/>
                      </a:lnTo>
                      <a:lnTo>
                        <a:pt x="220" y="228"/>
                      </a:lnTo>
                      <a:lnTo>
                        <a:pt x="220" y="230"/>
                      </a:lnTo>
                      <a:lnTo>
                        <a:pt x="221" y="231"/>
                      </a:lnTo>
                      <a:lnTo>
                        <a:pt x="222" y="231"/>
                      </a:lnTo>
                      <a:lnTo>
                        <a:pt x="222" y="232"/>
                      </a:lnTo>
                      <a:lnTo>
                        <a:pt x="221" y="233"/>
                      </a:lnTo>
                      <a:lnTo>
                        <a:pt x="220" y="233"/>
                      </a:lnTo>
                      <a:lnTo>
                        <a:pt x="221" y="232"/>
                      </a:lnTo>
                      <a:lnTo>
                        <a:pt x="220" y="231"/>
                      </a:lnTo>
                      <a:lnTo>
                        <a:pt x="219" y="231"/>
                      </a:lnTo>
                      <a:lnTo>
                        <a:pt x="220" y="231"/>
                      </a:lnTo>
                      <a:lnTo>
                        <a:pt x="219" y="231"/>
                      </a:lnTo>
                      <a:lnTo>
                        <a:pt x="218" y="231"/>
                      </a:lnTo>
                      <a:lnTo>
                        <a:pt x="218" y="232"/>
                      </a:lnTo>
                      <a:lnTo>
                        <a:pt x="216" y="233"/>
                      </a:lnTo>
                      <a:lnTo>
                        <a:pt x="216" y="232"/>
                      </a:lnTo>
                      <a:lnTo>
                        <a:pt x="216" y="233"/>
                      </a:lnTo>
                      <a:lnTo>
                        <a:pt x="216" y="234"/>
                      </a:lnTo>
                      <a:lnTo>
                        <a:pt x="218" y="234"/>
                      </a:lnTo>
                      <a:lnTo>
                        <a:pt x="218" y="235"/>
                      </a:lnTo>
                      <a:lnTo>
                        <a:pt x="216" y="237"/>
                      </a:lnTo>
                      <a:lnTo>
                        <a:pt x="215" y="238"/>
                      </a:lnTo>
                      <a:lnTo>
                        <a:pt x="214" y="238"/>
                      </a:lnTo>
                      <a:lnTo>
                        <a:pt x="212" y="240"/>
                      </a:lnTo>
                      <a:lnTo>
                        <a:pt x="211" y="241"/>
                      </a:lnTo>
                      <a:lnTo>
                        <a:pt x="210" y="240"/>
                      </a:lnTo>
                      <a:lnTo>
                        <a:pt x="208" y="240"/>
                      </a:lnTo>
                      <a:lnTo>
                        <a:pt x="207" y="240"/>
                      </a:lnTo>
                      <a:lnTo>
                        <a:pt x="204" y="241"/>
                      </a:lnTo>
                      <a:lnTo>
                        <a:pt x="203" y="242"/>
                      </a:lnTo>
                      <a:lnTo>
                        <a:pt x="201" y="242"/>
                      </a:lnTo>
                      <a:lnTo>
                        <a:pt x="200" y="242"/>
                      </a:lnTo>
                      <a:lnTo>
                        <a:pt x="199" y="244"/>
                      </a:lnTo>
                      <a:lnTo>
                        <a:pt x="199" y="245"/>
                      </a:lnTo>
                      <a:lnTo>
                        <a:pt x="198" y="245"/>
                      </a:lnTo>
                      <a:lnTo>
                        <a:pt x="198" y="246"/>
                      </a:lnTo>
                      <a:lnTo>
                        <a:pt x="197" y="247"/>
                      </a:lnTo>
                      <a:lnTo>
                        <a:pt x="197" y="248"/>
                      </a:lnTo>
                      <a:lnTo>
                        <a:pt x="198" y="249"/>
                      </a:lnTo>
                      <a:lnTo>
                        <a:pt x="197" y="249"/>
                      </a:lnTo>
                      <a:lnTo>
                        <a:pt x="197" y="252"/>
                      </a:lnTo>
                      <a:lnTo>
                        <a:pt x="197" y="253"/>
                      </a:lnTo>
                      <a:lnTo>
                        <a:pt x="197" y="254"/>
                      </a:lnTo>
                      <a:lnTo>
                        <a:pt x="198" y="254"/>
                      </a:lnTo>
                      <a:lnTo>
                        <a:pt x="199" y="254"/>
                      </a:lnTo>
                      <a:lnTo>
                        <a:pt x="198" y="254"/>
                      </a:lnTo>
                      <a:lnTo>
                        <a:pt x="198" y="255"/>
                      </a:lnTo>
                      <a:lnTo>
                        <a:pt x="197" y="256"/>
                      </a:lnTo>
                      <a:lnTo>
                        <a:pt x="197" y="259"/>
                      </a:lnTo>
                      <a:lnTo>
                        <a:pt x="196" y="259"/>
                      </a:lnTo>
                      <a:lnTo>
                        <a:pt x="196" y="261"/>
                      </a:lnTo>
                      <a:lnTo>
                        <a:pt x="196" y="262"/>
                      </a:lnTo>
                      <a:lnTo>
                        <a:pt x="196" y="263"/>
                      </a:lnTo>
                      <a:lnTo>
                        <a:pt x="194" y="263"/>
                      </a:lnTo>
                      <a:lnTo>
                        <a:pt x="194" y="265"/>
                      </a:lnTo>
                      <a:lnTo>
                        <a:pt x="192" y="265"/>
                      </a:lnTo>
                      <a:lnTo>
                        <a:pt x="192" y="266"/>
                      </a:lnTo>
                      <a:lnTo>
                        <a:pt x="191" y="266"/>
                      </a:lnTo>
                      <a:lnTo>
                        <a:pt x="191" y="267"/>
                      </a:lnTo>
                      <a:lnTo>
                        <a:pt x="190" y="267"/>
                      </a:lnTo>
                      <a:lnTo>
                        <a:pt x="191" y="266"/>
                      </a:lnTo>
                      <a:lnTo>
                        <a:pt x="191" y="265"/>
                      </a:lnTo>
                      <a:lnTo>
                        <a:pt x="190" y="265"/>
                      </a:lnTo>
                      <a:lnTo>
                        <a:pt x="190" y="266"/>
                      </a:lnTo>
                      <a:lnTo>
                        <a:pt x="190" y="267"/>
                      </a:lnTo>
                      <a:lnTo>
                        <a:pt x="190" y="268"/>
                      </a:lnTo>
                      <a:lnTo>
                        <a:pt x="189" y="270"/>
                      </a:lnTo>
                      <a:lnTo>
                        <a:pt x="189" y="272"/>
                      </a:lnTo>
                      <a:lnTo>
                        <a:pt x="187" y="273"/>
                      </a:lnTo>
                      <a:lnTo>
                        <a:pt x="187" y="274"/>
                      </a:lnTo>
                      <a:lnTo>
                        <a:pt x="186" y="274"/>
                      </a:lnTo>
                      <a:lnTo>
                        <a:pt x="185" y="273"/>
                      </a:lnTo>
                      <a:lnTo>
                        <a:pt x="184" y="273"/>
                      </a:lnTo>
                      <a:lnTo>
                        <a:pt x="185" y="273"/>
                      </a:lnTo>
                      <a:lnTo>
                        <a:pt x="184" y="273"/>
                      </a:lnTo>
                      <a:lnTo>
                        <a:pt x="184" y="274"/>
                      </a:lnTo>
                      <a:lnTo>
                        <a:pt x="185" y="274"/>
                      </a:lnTo>
                      <a:lnTo>
                        <a:pt x="185" y="275"/>
                      </a:lnTo>
                      <a:lnTo>
                        <a:pt x="186" y="274"/>
                      </a:lnTo>
                      <a:lnTo>
                        <a:pt x="186" y="275"/>
                      </a:lnTo>
                      <a:lnTo>
                        <a:pt x="187" y="275"/>
                      </a:lnTo>
                      <a:lnTo>
                        <a:pt x="187" y="276"/>
                      </a:lnTo>
                      <a:lnTo>
                        <a:pt x="184" y="283"/>
                      </a:lnTo>
                      <a:lnTo>
                        <a:pt x="184" y="284"/>
                      </a:lnTo>
                      <a:lnTo>
                        <a:pt x="183" y="284"/>
                      </a:lnTo>
                      <a:lnTo>
                        <a:pt x="182" y="284"/>
                      </a:lnTo>
                      <a:lnTo>
                        <a:pt x="182" y="283"/>
                      </a:lnTo>
                      <a:lnTo>
                        <a:pt x="182" y="284"/>
                      </a:lnTo>
                      <a:lnTo>
                        <a:pt x="182" y="286"/>
                      </a:lnTo>
                      <a:lnTo>
                        <a:pt x="183" y="286"/>
                      </a:lnTo>
                      <a:lnTo>
                        <a:pt x="183" y="287"/>
                      </a:lnTo>
                      <a:lnTo>
                        <a:pt x="182" y="287"/>
                      </a:lnTo>
                      <a:lnTo>
                        <a:pt x="182" y="288"/>
                      </a:lnTo>
                      <a:lnTo>
                        <a:pt x="180" y="288"/>
                      </a:lnTo>
                      <a:lnTo>
                        <a:pt x="180" y="287"/>
                      </a:lnTo>
                      <a:lnTo>
                        <a:pt x="180" y="286"/>
                      </a:lnTo>
                      <a:lnTo>
                        <a:pt x="179" y="286"/>
                      </a:lnTo>
                      <a:lnTo>
                        <a:pt x="178" y="286"/>
                      </a:lnTo>
                      <a:lnTo>
                        <a:pt x="179" y="286"/>
                      </a:lnTo>
                      <a:lnTo>
                        <a:pt x="179" y="287"/>
                      </a:lnTo>
                      <a:lnTo>
                        <a:pt x="178" y="287"/>
                      </a:lnTo>
                      <a:lnTo>
                        <a:pt x="177" y="287"/>
                      </a:lnTo>
                      <a:lnTo>
                        <a:pt x="177" y="288"/>
                      </a:lnTo>
                      <a:lnTo>
                        <a:pt x="177" y="289"/>
                      </a:lnTo>
                      <a:lnTo>
                        <a:pt x="178" y="288"/>
                      </a:lnTo>
                      <a:lnTo>
                        <a:pt x="179" y="288"/>
                      </a:lnTo>
                      <a:lnTo>
                        <a:pt x="180" y="288"/>
                      </a:lnTo>
                      <a:lnTo>
                        <a:pt x="180" y="289"/>
                      </a:lnTo>
                      <a:lnTo>
                        <a:pt x="180" y="290"/>
                      </a:lnTo>
                      <a:lnTo>
                        <a:pt x="179" y="293"/>
                      </a:lnTo>
                      <a:lnTo>
                        <a:pt x="178" y="295"/>
                      </a:lnTo>
                      <a:lnTo>
                        <a:pt x="177" y="298"/>
                      </a:lnTo>
                      <a:lnTo>
                        <a:pt x="177" y="300"/>
                      </a:lnTo>
                      <a:lnTo>
                        <a:pt x="176" y="300"/>
                      </a:lnTo>
                      <a:lnTo>
                        <a:pt x="176" y="301"/>
                      </a:lnTo>
                      <a:lnTo>
                        <a:pt x="175" y="301"/>
                      </a:lnTo>
                      <a:lnTo>
                        <a:pt x="173" y="304"/>
                      </a:lnTo>
                      <a:lnTo>
                        <a:pt x="173" y="303"/>
                      </a:lnTo>
                      <a:lnTo>
                        <a:pt x="172" y="303"/>
                      </a:lnTo>
                      <a:lnTo>
                        <a:pt x="172" y="304"/>
                      </a:lnTo>
                      <a:lnTo>
                        <a:pt x="171" y="304"/>
                      </a:lnTo>
                      <a:lnTo>
                        <a:pt x="171" y="305"/>
                      </a:lnTo>
                      <a:lnTo>
                        <a:pt x="172" y="305"/>
                      </a:lnTo>
                      <a:lnTo>
                        <a:pt x="171" y="307"/>
                      </a:lnTo>
                      <a:lnTo>
                        <a:pt x="170" y="305"/>
                      </a:lnTo>
                      <a:lnTo>
                        <a:pt x="169" y="305"/>
                      </a:lnTo>
                      <a:lnTo>
                        <a:pt x="168" y="305"/>
                      </a:lnTo>
                      <a:lnTo>
                        <a:pt x="166" y="305"/>
                      </a:lnTo>
                      <a:lnTo>
                        <a:pt x="166" y="307"/>
                      </a:lnTo>
                      <a:lnTo>
                        <a:pt x="165" y="308"/>
                      </a:lnTo>
                      <a:lnTo>
                        <a:pt x="163" y="305"/>
                      </a:lnTo>
                      <a:lnTo>
                        <a:pt x="159" y="303"/>
                      </a:lnTo>
                      <a:lnTo>
                        <a:pt x="157" y="302"/>
                      </a:lnTo>
                      <a:lnTo>
                        <a:pt x="155" y="300"/>
                      </a:lnTo>
                      <a:lnTo>
                        <a:pt x="152" y="297"/>
                      </a:lnTo>
                      <a:lnTo>
                        <a:pt x="149" y="296"/>
                      </a:lnTo>
                      <a:lnTo>
                        <a:pt x="147" y="294"/>
                      </a:lnTo>
                      <a:lnTo>
                        <a:pt x="144" y="291"/>
                      </a:lnTo>
                      <a:lnTo>
                        <a:pt x="141" y="290"/>
                      </a:lnTo>
                      <a:lnTo>
                        <a:pt x="139" y="288"/>
                      </a:lnTo>
                      <a:lnTo>
                        <a:pt x="136" y="286"/>
                      </a:lnTo>
                      <a:lnTo>
                        <a:pt x="133" y="284"/>
                      </a:lnTo>
                      <a:lnTo>
                        <a:pt x="130" y="282"/>
                      </a:lnTo>
                      <a:lnTo>
                        <a:pt x="128" y="280"/>
                      </a:lnTo>
                      <a:lnTo>
                        <a:pt x="125" y="279"/>
                      </a:lnTo>
                      <a:lnTo>
                        <a:pt x="122" y="276"/>
                      </a:lnTo>
                      <a:lnTo>
                        <a:pt x="121" y="275"/>
                      </a:lnTo>
                      <a:lnTo>
                        <a:pt x="120" y="274"/>
                      </a:lnTo>
                      <a:lnTo>
                        <a:pt x="120" y="272"/>
                      </a:lnTo>
                      <a:lnTo>
                        <a:pt x="119" y="272"/>
                      </a:lnTo>
                      <a:lnTo>
                        <a:pt x="119" y="270"/>
                      </a:lnTo>
                      <a:lnTo>
                        <a:pt x="118" y="270"/>
                      </a:lnTo>
                      <a:lnTo>
                        <a:pt x="116" y="270"/>
                      </a:lnTo>
                      <a:lnTo>
                        <a:pt x="115" y="270"/>
                      </a:lnTo>
                      <a:lnTo>
                        <a:pt x="115" y="269"/>
                      </a:lnTo>
                      <a:lnTo>
                        <a:pt x="115" y="268"/>
                      </a:lnTo>
                      <a:lnTo>
                        <a:pt x="114" y="268"/>
                      </a:lnTo>
                      <a:lnTo>
                        <a:pt x="115" y="268"/>
                      </a:lnTo>
                      <a:lnTo>
                        <a:pt x="115" y="267"/>
                      </a:lnTo>
                      <a:lnTo>
                        <a:pt x="116" y="266"/>
                      </a:lnTo>
                      <a:lnTo>
                        <a:pt x="118" y="266"/>
                      </a:lnTo>
                      <a:lnTo>
                        <a:pt x="118" y="265"/>
                      </a:lnTo>
                      <a:lnTo>
                        <a:pt x="119" y="265"/>
                      </a:lnTo>
                      <a:lnTo>
                        <a:pt x="118" y="260"/>
                      </a:lnTo>
                      <a:lnTo>
                        <a:pt x="118" y="256"/>
                      </a:lnTo>
                      <a:lnTo>
                        <a:pt x="116" y="255"/>
                      </a:lnTo>
                      <a:lnTo>
                        <a:pt x="114" y="254"/>
                      </a:lnTo>
                      <a:lnTo>
                        <a:pt x="109" y="252"/>
                      </a:lnTo>
                      <a:lnTo>
                        <a:pt x="107" y="251"/>
                      </a:lnTo>
                      <a:lnTo>
                        <a:pt x="100" y="247"/>
                      </a:lnTo>
                      <a:lnTo>
                        <a:pt x="94" y="242"/>
                      </a:lnTo>
                      <a:lnTo>
                        <a:pt x="87" y="239"/>
                      </a:lnTo>
                      <a:lnTo>
                        <a:pt x="80" y="235"/>
                      </a:lnTo>
                      <a:lnTo>
                        <a:pt x="73" y="232"/>
                      </a:lnTo>
                      <a:lnTo>
                        <a:pt x="66" y="227"/>
                      </a:lnTo>
                      <a:lnTo>
                        <a:pt x="61" y="224"/>
                      </a:lnTo>
                      <a:lnTo>
                        <a:pt x="54" y="220"/>
                      </a:lnTo>
                      <a:lnTo>
                        <a:pt x="47" y="216"/>
                      </a:lnTo>
                      <a:lnTo>
                        <a:pt x="41" y="213"/>
                      </a:lnTo>
                      <a:lnTo>
                        <a:pt x="40" y="212"/>
                      </a:lnTo>
                      <a:lnTo>
                        <a:pt x="33" y="209"/>
                      </a:lnTo>
                      <a:lnTo>
                        <a:pt x="26" y="205"/>
                      </a:lnTo>
                      <a:lnTo>
                        <a:pt x="24" y="204"/>
                      </a:lnTo>
                      <a:lnTo>
                        <a:pt x="20" y="200"/>
                      </a:lnTo>
                      <a:lnTo>
                        <a:pt x="13" y="197"/>
                      </a:lnTo>
                      <a:lnTo>
                        <a:pt x="6" y="193"/>
                      </a:lnTo>
                      <a:lnTo>
                        <a:pt x="5" y="192"/>
                      </a:lnTo>
                      <a:lnTo>
                        <a:pt x="4" y="192"/>
                      </a:lnTo>
                      <a:lnTo>
                        <a:pt x="5" y="191"/>
                      </a:lnTo>
                      <a:lnTo>
                        <a:pt x="4" y="191"/>
                      </a:lnTo>
                      <a:lnTo>
                        <a:pt x="5" y="190"/>
                      </a:lnTo>
                      <a:lnTo>
                        <a:pt x="6" y="191"/>
                      </a:lnTo>
                      <a:lnTo>
                        <a:pt x="6" y="190"/>
                      </a:lnTo>
                      <a:lnTo>
                        <a:pt x="6" y="189"/>
                      </a:lnTo>
                      <a:lnTo>
                        <a:pt x="6" y="188"/>
                      </a:lnTo>
                      <a:lnTo>
                        <a:pt x="7" y="188"/>
                      </a:lnTo>
                      <a:lnTo>
                        <a:pt x="8" y="186"/>
                      </a:lnTo>
                      <a:lnTo>
                        <a:pt x="7" y="185"/>
                      </a:lnTo>
                      <a:lnTo>
                        <a:pt x="6" y="185"/>
                      </a:lnTo>
                      <a:lnTo>
                        <a:pt x="5" y="184"/>
                      </a:lnTo>
                      <a:lnTo>
                        <a:pt x="4" y="183"/>
                      </a:lnTo>
                      <a:lnTo>
                        <a:pt x="4" y="182"/>
                      </a:lnTo>
                      <a:lnTo>
                        <a:pt x="4" y="179"/>
                      </a:lnTo>
                      <a:lnTo>
                        <a:pt x="4" y="178"/>
                      </a:lnTo>
                      <a:lnTo>
                        <a:pt x="5" y="178"/>
                      </a:lnTo>
                      <a:lnTo>
                        <a:pt x="5" y="177"/>
                      </a:lnTo>
                      <a:lnTo>
                        <a:pt x="4" y="177"/>
                      </a:lnTo>
                      <a:lnTo>
                        <a:pt x="5" y="177"/>
                      </a:lnTo>
                      <a:lnTo>
                        <a:pt x="5" y="176"/>
                      </a:lnTo>
                      <a:lnTo>
                        <a:pt x="6" y="176"/>
                      </a:lnTo>
                      <a:lnTo>
                        <a:pt x="7" y="176"/>
                      </a:lnTo>
                      <a:lnTo>
                        <a:pt x="7" y="174"/>
                      </a:lnTo>
                      <a:lnTo>
                        <a:pt x="8" y="172"/>
                      </a:lnTo>
                      <a:lnTo>
                        <a:pt x="9" y="172"/>
                      </a:lnTo>
                      <a:lnTo>
                        <a:pt x="8" y="172"/>
                      </a:lnTo>
                      <a:lnTo>
                        <a:pt x="9" y="172"/>
                      </a:lnTo>
                      <a:lnTo>
                        <a:pt x="11" y="174"/>
                      </a:lnTo>
                      <a:lnTo>
                        <a:pt x="12" y="175"/>
                      </a:lnTo>
                      <a:lnTo>
                        <a:pt x="12" y="174"/>
                      </a:lnTo>
                      <a:lnTo>
                        <a:pt x="13" y="174"/>
                      </a:lnTo>
                      <a:lnTo>
                        <a:pt x="13" y="175"/>
                      </a:lnTo>
                      <a:lnTo>
                        <a:pt x="13" y="174"/>
                      </a:lnTo>
                      <a:lnTo>
                        <a:pt x="14" y="174"/>
                      </a:lnTo>
                      <a:lnTo>
                        <a:pt x="13" y="174"/>
                      </a:lnTo>
                      <a:lnTo>
                        <a:pt x="14" y="174"/>
                      </a:lnTo>
                      <a:lnTo>
                        <a:pt x="15" y="174"/>
                      </a:lnTo>
                      <a:lnTo>
                        <a:pt x="15" y="175"/>
                      </a:lnTo>
                      <a:lnTo>
                        <a:pt x="15" y="176"/>
                      </a:lnTo>
                      <a:lnTo>
                        <a:pt x="16" y="175"/>
                      </a:lnTo>
                      <a:lnTo>
                        <a:pt x="18" y="175"/>
                      </a:lnTo>
                      <a:lnTo>
                        <a:pt x="18" y="174"/>
                      </a:lnTo>
                      <a:lnTo>
                        <a:pt x="16" y="172"/>
                      </a:lnTo>
                      <a:lnTo>
                        <a:pt x="16" y="171"/>
                      </a:lnTo>
                      <a:lnTo>
                        <a:pt x="16" y="170"/>
                      </a:lnTo>
                      <a:lnTo>
                        <a:pt x="18" y="170"/>
                      </a:lnTo>
                      <a:lnTo>
                        <a:pt x="19" y="169"/>
                      </a:lnTo>
                      <a:lnTo>
                        <a:pt x="20" y="169"/>
                      </a:lnTo>
                      <a:lnTo>
                        <a:pt x="20" y="170"/>
                      </a:lnTo>
                      <a:lnTo>
                        <a:pt x="21" y="170"/>
                      </a:lnTo>
                      <a:lnTo>
                        <a:pt x="23" y="170"/>
                      </a:lnTo>
                      <a:lnTo>
                        <a:pt x="26" y="170"/>
                      </a:lnTo>
                      <a:lnTo>
                        <a:pt x="26" y="169"/>
                      </a:lnTo>
                      <a:lnTo>
                        <a:pt x="26" y="168"/>
                      </a:lnTo>
                      <a:lnTo>
                        <a:pt x="27" y="169"/>
                      </a:lnTo>
                      <a:lnTo>
                        <a:pt x="27" y="168"/>
                      </a:lnTo>
                      <a:lnTo>
                        <a:pt x="28" y="169"/>
                      </a:lnTo>
                      <a:lnTo>
                        <a:pt x="29" y="169"/>
                      </a:lnTo>
                      <a:lnTo>
                        <a:pt x="29" y="168"/>
                      </a:lnTo>
                      <a:lnTo>
                        <a:pt x="28" y="168"/>
                      </a:lnTo>
                      <a:lnTo>
                        <a:pt x="27" y="165"/>
                      </a:lnTo>
                      <a:lnTo>
                        <a:pt x="26" y="164"/>
                      </a:lnTo>
                      <a:lnTo>
                        <a:pt x="26" y="163"/>
                      </a:lnTo>
                      <a:lnTo>
                        <a:pt x="26" y="162"/>
                      </a:lnTo>
                      <a:lnTo>
                        <a:pt x="24" y="162"/>
                      </a:lnTo>
                      <a:lnTo>
                        <a:pt x="23" y="162"/>
                      </a:lnTo>
                      <a:lnTo>
                        <a:pt x="23" y="163"/>
                      </a:lnTo>
                      <a:lnTo>
                        <a:pt x="22" y="163"/>
                      </a:lnTo>
                      <a:lnTo>
                        <a:pt x="21" y="163"/>
                      </a:lnTo>
                      <a:lnTo>
                        <a:pt x="20" y="164"/>
                      </a:lnTo>
                      <a:lnTo>
                        <a:pt x="19" y="164"/>
                      </a:lnTo>
                      <a:lnTo>
                        <a:pt x="18" y="165"/>
                      </a:lnTo>
                      <a:lnTo>
                        <a:pt x="16" y="164"/>
                      </a:lnTo>
                      <a:lnTo>
                        <a:pt x="15" y="165"/>
                      </a:lnTo>
                      <a:lnTo>
                        <a:pt x="14" y="164"/>
                      </a:lnTo>
                      <a:lnTo>
                        <a:pt x="13" y="164"/>
                      </a:lnTo>
                      <a:lnTo>
                        <a:pt x="13" y="165"/>
                      </a:lnTo>
                      <a:lnTo>
                        <a:pt x="13" y="167"/>
                      </a:lnTo>
                      <a:lnTo>
                        <a:pt x="14" y="167"/>
                      </a:lnTo>
                      <a:lnTo>
                        <a:pt x="14" y="168"/>
                      </a:lnTo>
                      <a:lnTo>
                        <a:pt x="14" y="169"/>
                      </a:lnTo>
                      <a:lnTo>
                        <a:pt x="12" y="170"/>
                      </a:lnTo>
                      <a:lnTo>
                        <a:pt x="12" y="171"/>
                      </a:lnTo>
                      <a:lnTo>
                        <a:pt x="11" y="171"/>
                      </a:lnTo>
                      <a:lnTo>
                        <a:pt x="11" y="170"/>
                      </a:lnTo>
                      <a:lnTo>
                        <a:pt x="9" y="169"/>
                      </a:lnTo>
                      <a:lnTo>
                        <a:pt x="11" y="169"/>
                      </a:lnTo>
                      <a:lnTo>
                        <a:pt x="9" y="169"/>
                      </a:lnTo>
                      <a:lnTo>
                        <a:pt x="11" y="168"/>
                      </a:lnTo>
                      <a:lnTo>
                        <a:pt x="9" y="167"/>
                      </a:lnTo>
                      <a:lnTo>
                        <a:pt x="8" y="167"/>
                      </a:lnTo>
                      <a:lnTo>
                        <a:pt x="8" y="165"/>
                      </a:lnTo>
                      <a:lnTo>
                        <a:pt x="7" y="165"/>
                      </a:lnTo>
                      <a:lnTo>
                        <a:pt x="6" y="165"/>
                      </a:lnTo>
                      <a:lnTo>
                        <a:pt x="5" y="164"/>
                      </a:lnTo>
                      <a:lnTo>
                        <a:pt x="5" y="163"/>
                      </a:lnTo>
                      <a:lnTo>
                        <a:pt x="6" y="163"/>
                      </a:lnTo>
                      <a:lnTo>
                        <a:pt x="6" y="162"/>
                      </a:lnTo>
                      <a:lnTo>
                        <a:pt x="6" y="161"/>
                      </a:lnTo>
                      <a:lnTo>
                        <a:pt x="5" y="161"/>
                      </a:lnTo>
                      <a:lnTo>
                        <a:pt x="4" y="162"/>
                      </a:lnTo>
                      <a:lnTo>
                        <a:pt x="5" y="162"/>
                      </a:lnTo>
                      <a:lnTo>
                        <a:pt x="4" y="162"/>
                      </a:lnTo>
                      <a:lnTo>
                        <a:pt x="2" y="162"/>
                      </a:lnTo>
                      <a:lnTo>
                        <a:pt x="2" y="161"/>
                      </a:lnTo>
                      <a:lnTo>
                        <a:pt x="2" y="160"/>
                      </a:lnTo>
                      <a:lnTo>
                        <a:pt x="1" y="158"/>
                      </a:lnTo>
                      <a:lnTo>
                        <a:pt x="1" y="157"/>
                      </a:lnTo>
                      <a:lnTo>
                        <a:pt x="0" y="157"/>
                      </a:lnTo>
                      <a:lnTo>
                        <a:pt x="0" y="156"/>
                      </a:lnTo>
                      <a:lnTo>
                        <a:pt x="1" y="156"/>
                      </a:lnTo>
                      <a:lnTo>
                        <a:pt x="1" y="155"/>
                      </a:lnTo>
                      <a:lnTo>
                        <a:pt x="1" y="154"/>
                      </a:lnTo>
                      <a:lnTo>
                        <a:pt x="2" y="153"/>
                      </a:lnTo>
                      <a:lnTo>
                        <a:pt x="2" y="151"/>
                      </a:lnTo>
                      <a:lnTo>
                        <a:pt x="4" y="149"/>
                      </a:lnTo>
                      <a:lnTo>
                        <a:pt x="5" y="149"/>
                      </a:lnTo>
                      <a:lnTo>
                        <a:pt x="5" y="148"/>
                      </a:lnTo>
                      <a:lnTo>
                        <a:pt x="5" y="147"/>
                      </a:lnTo>
                      <a:lnTo>
                        <a:pt x="5" y="146"/>
                      </a:lnTo>
                      <a:lnTo>
                        <a:pt x="5" y="144"/>
                      </a:lnTo>
                      <a:lnTo>
                        <a:pt x="6" y="144"/>
                      </a:lnTo>
                      <a:lnTo>
                        <a:pt x="6" y="141"/>
                      </a:lnTo>
                      <a:lnTo>
                        <a:pt x="7" y="140"/>
                      </a:lnTo>
                      <a:lnTo>
                        <a:pt x="8" y="140"/>
                      </a:lnTo>
                      <a:lnTo>
                        <a:pt x="9" y="139"/>
                      </a:lnTo>
                      <a:lnTo>
                        <a:pt x="11" y="139"/>
                      </a:lnTo>
                      <a:lnTo>
                        <a:pt x="11" y="137"/>
                      </a:lnTo>
                      <a:lnTo>
                        <a:pt x="12" y="136"/>
                      </a:lnTo>
                      <a:lnTo>
                        <a:pt x="12" y="135"/>
                      </a:lnTo>
                      <a:lnTo>
                        <a:pt x="14" y="134"/>
                      </a:lnTo>
                      <a:lnTo>
                        <a:pt x="15" y="132"/>
                      </a:lnTo>
                      <a:lnTo>
                        <a:pt x="16" y="130"/>
                      </a:lnTo>
                      <a:lnTo>
                        <a:pt x="16" y="129"/>
                      </a:lnTo>
                      <a:lnTo>
                        <a:pt x="16" y="128"/>
                      </a:lnTo>
                      <a:lnTo>
                        <a:pt x="16" y="127"/>
                      </a:lnTo>
                      <a:lnTo>
                        <a:pt x="18" y="126"/>
                      </a:lnTo>
                      <a:lnTo>
                        <a:pt x="18" y="125"/>
                      </a:lnTo>
                      <a:lnTo>
                        <a:pt x="19" y="125"/>
                      </a:lnTo>
                      <a:lnTo>
                        <a:pt x="20" y="125"/>
                      </a:lnTo>
                      <a:lnTo>
                        <a:pt x="20" y="123"/>
                      </a:lnTo>
                      <a:lnTo>
                        <a:pt x="21" y="122"/>
                      </a:lnTo>
                      <a:lnTo>
                        <a:pt x="22" y="122"/>
                      </a:lnTo>
                      <a:lnTo>
                        <a:pt x="23" y="121"/>
                      </a:lnTo>
                      <a:lnTo>
                        <a:pt x="27" y="121"/>
                      </a:lnTo>
                      <a:lnTo>
                        <a:pt x="28" y="120"/>
                      </a:lnTo>
                      <a:lnTo>
                        <a:pt x="28" y="119"/>
                      </a:lnTo>
                      <a:lnTo>
                        <a:pt x="28" y="118"/>
                      </a:lnTo>
                      <a:lnTo>
                        <a:pt x="27" y="116"/>
                      </a:lnTo>
                      <a:lnTo>
                        <a:pt x="27" y="115"/>
                      </a:lnTo>
                      <a:lnTo>
                        <a:pt x="29" y="114"/>
                      </a:lnTo>
                      <a:lnTo>
                        <a:pt x="29" y="112"/>
                      </a:lnTo>
                      <a:lnTo>
                        <a:pt x="30" y="111"/>
                      </a:lnTo>
                      <a:lnTo>
                        <a:pt x="31" y="109"/>
                      </a:lnTo>
                      <a:lnTo>
                        <a:pt x="33" y="107"/>
                      </a:lnTo>
                      <a:lnTo>
                        <a:pt x="34" y="106"/>
                      </a:lnTo>
                      <a:lnTo>
                        <a:pt x="34" y="100"/>
                      </a:lnTo>
                      <a:lnTo>
                        <a:pt x="34" y="99"/>
                      </a:lnTo>
                      <a:lnTo>
                        <a:pt x="34" y="98"/>
                      </a:lnTo>
                      <a:lnTo>
                        <a:pt x="33" y="98"/>
                      </a:lnTo>
                      <a:lnTo>
                        <a:pt x="33" y="97"/>
                      </a:lnTo>
                      <a:lnTo>
                        <a:pt x="33" y="95"/>
                      </a:lnTo>
                      <a:lnTo>
                        <a:pt x="33" y="93"/>
                      </a:lnTo>
                      <a:lnTo>
                        <a:pt x="31" y="90"/>
                      </a:lnTo>
                      <a:lnTo>
                        <a:pt x="31" y="88"/>
                      </a:lnTo>
                      <a:lnTo>
                        <a:pt x="30" y="85"/>
                      </a:lnTo>
                      <a:lnTo>
                        <a:pt x="29" y="84"/>
                      </a:lnTo>
                      <a:lnTo>
                        <a:pt x="30" y="83"/>
                      </a:lnTo>
                      <a:lnTo>
                        <a:pt x="31" y="83"/>
                      </a:lnTo>
                      <a:lnTo>
                        <a:pt x="31" y="81"/>
                      </a:lnTo>
                      <a:lnTo>
                        <a:pt x="31" y="80"/>
                      </a:lnTo>
                      <a:lnTo>
                        <a:pt x="30" y="79"/>
                      </a:lnTo>
                      <a:lnTo>
                        <a:pt x="30" y="78"/>
                      </a:lnTo>
                      <a:lnTo>
                        <a:pt x="30" y="77"/>
                      </a:lnTo>
                      <a:lnTo>
                        <a:pt x="29" y="77"/>
                      </a:lnTo>
                      <a:lnTo>
                        <a:pt x="29" y="78"/>
                      </a:lnTo>
                      <a:lnTo>
                        <a:pt x="28" y="77"/>
                      </a:lnTo>
                      <a:lnTo>
                        <a:pt x="27" y="74"/>
                      </a:lnTo>
                      <a:lnTo>
                        <a:pt x="27" y="72"/>
                      </a:lnTo>
                      <a:lnTo>
                        <a:pt x="26" y="70"/>
                      </a:lnTo>
                      <a:lnTo>
                        <a:pt x="26" y="69"/>
                      </a:lnTo>
                      <a:lnTo>
                        <a:pt x="24" y="69"/>
                      </a:lnTo>
                      <a:lnTo>
                        <a:pt x="23" y="69"/>
                      </a:lnTo>
                      <a:lnTo>
                        <a:pt x="22" y="69"/>
                      </a:lnTo>
                      <a:lnTo>
                        <a:pt x="22" y="67"/>
                      </a:lnTo>
                      <a:lnTo>
                        <a:pt x="21" y="66"/>
                      </a:lnTo>
                      <a:lnTo>
                        <a:pt x="20" y="62"/>
                      </a:lnTo>
                      <a:lnTo>
                        <a:pt x="20" y="60"/>
                      </a:lnTo>
                      <a:lnTo>
                        <a:pt x="19" y="60"/>
                      </a:lnTo>
                      <a:lnTo>
                        <a:pt x="18" y="60"/>
                      </a:lnTo>
                      <a:lnTo>
                        <a:pt x="16" y="59"/>
                      </a:lnTo>
                      <a:lnTo>
                        <a:pt x="16" y="55"/>
                      </a:lnTo>
                      <a:lnTo>
                        <a:pt x="15" y="53"/>
                      </a:lnTo>
                      <a:lnTo>
                        <a:pt x="15" y="52"/>
                      </a:lnTo>
                      <a:lnTo>
                        <a:pt x="15" y="51"/>
                      </a:lnTo>
                      <a:lnTo>
                        <a:pt x="15" y="50"/>
                      </a:lnTo>
                      <a:lnTo>
                        <a:pt x="14" y="50"/>
                      </a:lnTo>
                      <a:lnTo>
                        <a:pt x="15" y="49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6" y="44"/>
                      </a:lnTo>
                      <a:lnTo>
                        <a:pt x="16" y="43"/>
                      </a:lnTo>
                      <a:lnTo>
                        <a:pt x="15" y="43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1" y="39"/>
                      </a:lnTo>
                      <a:lnTo>
                        <a:pt x="9" y="39"/>
                      </a:lnTo>
                      <a:lnTo>
                        <a:pt x="8" y="39"/>
                      </a:lnTo>
                      <a:lnTo>
                        <a:pt x="8" y="41"/>
                      </a:lnTo>
                      <a:lnTo>
                        <a:pt x="7" y="39"/>
                      </a:lnTo>
                      <a:lnTo>
                        <a:pt x="8" y="39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8" y="37"/>
                      </a:lnTo>
                      <a:lnTo>
                        <a:pt x="9" y="37"/>
                      </a:lnTo>
                      <a:lnTo>
                        <a:pt x="8" y="36"/>
                      </a:lnTo>
                      <a:lnTo>
                        <a:pt x="6" y="37"/>
                      </a:lnTo>
                      <a:lnTo>
                        <a:pt x="5" y="37"/>
                      </a:lnTo>
                      <a:lnTo>
                        <a:pt x="5" y="36"/>
                      </a:lnTo>
                      <a:lnTo>
                        <a:pt x="6" y="36"/>
                      </a:lnTo>
                      <a:lnTo>
                        <a:pt x="6" y="35"/>
                      </a:lnTo>
                      <a:lnTo>
                        <a:pt x="6" y="34"/>
                      </a:lnTo>
                      <a:lnTo>
                        <a:pt x="5" y="34"/>
                      </a:lnTo>
                      <a:lnTo>
                        <a:pt x="5" y="32"/>
                      </a:lnTo>
                      <a:lnTo>
                        <a:pt x="5" y="31"/>
                      </a:lnTo>
                      <a:lnTo>
                        <a:pt x="5" y="30"/>
                      </a:lnTo>
                      <a:lnTo>
                        <a:pt x="4" y="29"/>
                      </a:lnTo>
                      <a:lnTo>
                        <a:pt x="4" y="28"/>
                      </a:lnTo>
                      <a:lnTo>
                        <a:pt x="4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5" y="23"/>
                      </a:lnTo>
                      <a:lnTo>
                        <a:pt x="8" y="20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8" y="11"/>
                      </a:lnTo>
                      <a:lnTo>
                        <a:pt x="20" y="10"/>
                      </a:lnTo>
                      <a:lnTo>
                        <a:pt x="22" y="10"/>
                      </a:lnTo>
                      <a:lnTo>
                        <a:pt x="23" y="9"/>
                      </a:lnTo>
                      <a:lnTo>
                        <a:pt x="27" y="8"/>
                      </a:lnTo>
                      <a:lnTo>
                        <a:pt x="29" y="7"/>
                      </a:lnTo>
                      <a:lnTo>
                        <a:pt x="31" y="6"/>
                      </a:lnTo>
                      <a:lnTo>
                        <a:pt x="35" y="4"/>
                      </a:lnTo>
                      <a:lnTo>
                        <a:pt x="37" y="3"/>
                      </a:lnTo>
                      <a:lnTo>
                        <a:pt x="40" y="2"/>
                      </a:lnTo>
                      <a:lnTo>
                        <a:pt x="42" y="2"/>
                      </a:lnTo>
                      <a:lnTo>
                        <a:pt x="43" y="3"/>
                      </a:lnTo>
                      <a:lnTo>
                        <a:pt x="45" y="2"/>
                      </a:lnTo>
                      <a:lnTo>
                        <a:pt x="48" y="0"/>
                      </a:lnTo>
                      <a:lnTo>
                        <a:pt x="48" y="1"/>
                      </a:lnTo>
                      <a:close/>
                    </a:path>
                  </a:pathLst>
                </a:custGeom>
                <a:solidFill>
                  <a:srgbClr val="FC7A04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Freeform 96"/>
                <p:cNvSpPr/>
                <p:nvPr/>
              </p:nvSpPr>
              <p:spPr bwMode="auto">
                <a:xfrm>
                  <a:off x="4574566" y="3725051"/>
                  <a:ext cx="207963" cy="211136"/>
                </a:xfrm>
                <a:custGeom>
                  <a:avLst/>
                  <a:gdLst>
                    <a:gd name="T0" fmla="*/ 99 w 131"/>
                    <a:gd name="T1" fmla="*/ 40 h 133"/>
                    <a:gd name="T2" fmla="*/ 102 w 131"/>
                    <a:gd name="T3" fmla="*/ 45 h 133"/>
                    <a:gd name="T4" fmla="*/ 102 w 131"/>
                    <a:gd name="T5" fmla="*/ 54 h 133"/>
                    <a:gd name="T6" fmla="*/ 93 w 131"/>
                    <a:gd name="T7" fmla="*/ 64 h 133"/>
                    <a:gd name="T8" fmla="*/ 96 w 131"/>
                    <a:gd name="T9" fmla="*/ 68 h 133"/>
                    <a:gd name="T10" fmla="*/ 98 w 131"/>
                    <a:gd name="T11" fmla="*/ 70 h 133"/>
                    <a:gd name="T12" fmla="*/ 105 w 131"/>
                    <a:gd name="T13" fmla="*/ 72 h 133"/>
                    <a:gd name="T14" fmla="*/ 113 w 131"/>
                    <a:gd name="T15" fmla="*/ 72 h 133"/>
                    <a:gd name="T16" fmla="*/ 117 w 131"/>
                    <a:gd name="T17" fmla="*/ 78 h 133"/>
                    <a:gd name="T18" fmla="*/ 120 w 131"/>
                    <a:gd name="T19" fmla="*/ 84 h 133"/>
                    <a:gd name="T20" fmla="*/ 125 w 131"/>
                    <a:gd name="T21" fmla="*/ 85 h 133"/>
                    <a:gd name="T22" fmla="*/ 129 w 131"/>
                    <a:gd name="T23" fmla="*/ 86 h 133"/>
                    <a:gd name="T24" fmla="*/ 131 w 131"/>
                    <a:gd name="T25" fmla="*/ 96 h 133"/>
                    <a:gd name="T26" fmla="*/ 129 w 131"/>
                    <a:gd name="T27" fmla="*/ 100 h 133"/>
                    <a:gd name="T28" fmla="*/ 129 w 131"/>
                    <a:gd name="T29" fmla="*/ 104 h 133"/>
                    <a:gd name="T30" fmla="*/ 125 w 131"/>
                    <a:gd name="T31" fmla="*/ 110 h 133"/>
                    <a:gd name="T32" fmla="*/ 125 w 131"/>
                    <a:gd name="T33" fmla="*/ 117 h 133"/>
                    <a:gd name="T34" fmla="*/ 126 w 131"/>
                    <a:gd name="T35" fmla="*/ 131 h 133"/>
                    <a:gd name="T36" fmla="*/ 120 w 131"/>
                    <a:gd name="T37" fmla="*/ 132 h 133"/>
                    <a:gd name="T38" fmla="*/ 113 w 131"/>
                    <a:gd name="T39" fmla="*/ 128 h 133"/>
                    <a:gd name="T40" fmla="*/ 102 w 131"/>
                    <a:gd name="T41" fmla="*/ 125 h 133"/>
                    <a:gd name="T42" fmla="*/ 84 w 131"/>
                    <a:gd name="T43" fmla="*/ 115 h 133"/>
                    <a:gd name="T44" fmla="*/ 77 w 131"/>
                    <a:gd name="T45" fmla="*/ 112 h 133"/>
                    <a:gd name="T46" fmla="*/ 69 w 131"/>
                    <a:gd name="T47" fmla="*/ 107 h 133"/>
                    <a:gd name="T48" fmla="*/ 62 w 131"/>
                    <a:gd name="T49" fmla="*/ 100 h 133"/>
                    <a:gd name="T50" fmla="*/ 49 w 131"/>
                    <a:gd name="T51" fmla="*/ 89 h 133"/>
                    <a:gd name="T52" fmla="*/ 42 w 131"/>
                    <a:gd name="T53" fmla="*/ 82 h 133"/>
                    <a:gd name="T54" fmla="*/ 36 w 131"/>
                    <a:gd name="T55" fmla="*/ 78 h 133"/>
                    <a:gd name="T56" fmla="*/ 35 w 131"/>
                    <a:gd name="T57" fmla="*/ 77 h 133"/>
                    <a:gd name="T58" fmla="*/ 22 w 131"/>
                    <a:gd name="T59" fmla="*/ 71 h 133"/>
                    <a:gd name="T60" fmla="*/ 14 w 131"/>
                    <a:gd name="T61" fmla="*/ 64 h 133"/>
                    <a:gd name="T62" fmla="*/ 3 w 131"/>
                    <a:gd name="T63" fmla="*/ 56 h 133"/>
                    <a:gd name="T64" fmla="*/ 3 w 131"/>
                    <a:gd name="T65" fmla="*/ 50 h 133"/>
                    <a:gd name="T66" fmla="*/ 4 w 131"/>
                    <a:gd name="T67" fmla="*/ 48 h 133"/>
                    <a:gd name="T68" fmla="*/ 11 w 131"/>
                    <a:gd name="T69" fmla="*/ 40 h 133"/>
                    <a:gd name="T70" fmla="*/ 25 w 131"/>
                    <a:gd name="T71" fmla="*/ 27 h 133"/>
                    <a:gd name="T72" fmla="*/ 29 w 131"/>
                    <a:gd name="T73" fmla="*/ 15 h 133"/>
                    <a:gd name="T74" fmla="*/ 36 w 131"/>
                    <a:gd name="T75" fmla="*/ 10 h 133"/>
                    <a:gd name="T76" fmla="*/ 40 w 131"/>
                    <a:gd name="T77" fmla="*/ 2 h 133"/>
                    <a:gd name="T78" fmla="*/ 47 w 131"/>
                    <a:gd name="T79" fmla="*/ 3 h 133"/>
                    <a:gd name="T80" fmla="*/ 54 w 131"/>
                    <a:gd name="T81" fmla="*/ 0 h 133"/>
                    <a:gd name="T82" fmla="*/ 57 w 131"/>
                    <a:gd name="T83" fmla="*/ 2 h 133"/>
                    <a:gd name="T84" fmla="*/ 60 w 131"/>
                    <a:gd name="T85" fmla="*/ 6 h 133"/>
                    <a:gd name="T86" fmla="*/ 62 w 131"/>
                    <a:gd name="T87" fmla="*/ 10 h 133"/>
                    <a:gd name="T88" fmla="*/ 63 w 131"/>
                    <a:gd name="T89" fmla="*/ 17 h 133"/>
                    <a:gd name="T90" fmla="*/ 64 w 131"/>
                    <a:gd name="T91" fmla="*/ 22 h 133"/>
                    <a:gd name="T92" fmla="*/ 68 w 131"/>
                    <a:gd name="T93" fmla="*/ 30 h 133"/>
                    <a:gd name="T94" fmla="*/ 65 w 131"/>
                    <a:gd name="T95" fmla="*/ 35 h 133"/>
                    <a:gd name="T96" fmla="*/ 65 w 131"/>
                    <a:gd name="T97" fmla="*/ 37 h 133"/>
                    <a:gd name="T98" fmla="*/ 71 w 131"/>
                    <a:gd name="T99" fmla="*/ 37 h 133"/>
                    <a:gd name="T100" fmla="*/ 75 w 131"/>
                    <a:gd name="T101" fmla="*/ 43 h 133"/>
                    <a:gd name="T102" fmla="*/ 81 w 131"/>
                    <a:gd name="T103" fmla="*/ 41 h 133"/>
                    <a:gd name="T104" fmla="*/ 84 w 131"/>
                    <a:gd name="T105" fmla="*/ 36 h 133"/>
                    <a:gd name="T106" fmla="*/ 88 w 131"/>
                    <a:gd name="T107" fmla="*/ 30 h 133"/>
                    <a:gd name="T108" fmla="*/ 95 w 131"/>
                    <a:gd name="T109" fmla="*/ 3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31" h="133">
                      <a:moveTo>
                        <a:pt x="96" y="31"/>
                      </a:moveTo>
                      <a:lnTo>
                        <a:pt x="97" y="33"/>
                      </a:lnTo>
                      <a:lnTo>
                        <a:pt x="97" y="34"/>
                      </a:lnTo>
                      <a:lnTo>
                        <a:pt x="98" y="35"/>
                      </a:lnTo>
                      <a:lnTo>
                        <a:pt x="98" y="38"/>
                      </a:lnTo>
                      <a:lnTo>
                        <a:pt x="98" y="40"/>
                      </a:lnTo>
                      <a:lnTo>
                        <a:pt x="99" y="40"/>
                      </a:lnTo>
                      <a:lnTo>
                        <a:pt x="99" y="41"/>
                      </a:lnTo>
                      <a:lnTo>
                        <a:pt x="99" y="42"/>
                      </a:lnTo>
                      <a:lnTo>
                        <a:pt x="100" y="42"/>
                      </a:lnTo>
                      <a:lnTo>
                        <a:pt x="100" y="43"/>
                      </a:lnTo>
                      <a:lnTo>
                        <a:pt x="100" y="44"/>
                      </a:lnTo>
                      <a:lnTo>
                        <a:pt x="102" y="44"/>
                      </a:lnTo>
                      <a:lnTo>
                        <a:pt x="102" y="45"/>
                      </a:lnTo>
                      <a:lnTo>
                        <a:pt x="102" y="49"/>
                      </a:lnTo>
                      <a:lnTo>
                        <a:pt x="102" y="50"/>
                      </a:lnTo>
                      <a:lnTo>
                        <a:pt x="100" y="50"/>
                      </a:lnTo>
                      <a:lnTo>
                        <a:pt x="100" y="51"/>
                      </a:lnTo>
                      <a:lnTo>
                        <a:pt x="100" y="52"/>
                      </a:lnTo>
                      <a:lnTo>
                        <a:pt x="100" y="54"/>
                      </a:lnTo>
                      <a:lnTo>
                        <a:pt x="102" y="54"/>
                      </a:lnTo>
                      <a:lnTo>
                        <a:pt x="102" y="55"/>
                      </a:lnTo>
                      <a:lnTo>
                        <a:pt x="100" y="56"/>
                      </a:lnTo>
                      <a:lnTo>
                        <a:pt x="100" y="57"/>
                      </a:lnTo>
                      <a:lnTo>
                        <a:pt x="97" y="61"/>
                      </a:lnTo>
                      <a:lnTo>
                        <a:pt x="95" y="63"/>
                      </a:lnTo>
                      <a:lnTo>
                        <a:pt x="93" y="63"/>
                      </a:lnTo>
                      <a:lnTo>
                        <a:pt x="93" y="64"/>
                      </a:lnTo>
                      <a:lnTo>
                        <a:pt x="92" y="64"/>
                      </a:lnTo>
                      <a:lnTo>
                        <a:pt x="91" y="65"/>
                      </a:lnTo>
                      <a:lnTo>
                        <a:pt x="92" y="65"/>
                      </a:lnTo>
                      <a:lnTo>
                        <a:pt x="93" y="65"/>
                      </a:lnTo>
                      <a:lnTo>
                        <a:pt x="93" y="66"/>
                      </a:lnTo>
                      <a:lnTo>
                        <a:pt x="95" y="68"/>
                      </a:lnTo>
                      <a:lnTo>
                        <a:pt x="96" y="68"/>
                      </a:lnTo>
                      <a:lnTo>
                        <a:pt x="96" y="66"/>
                      </a:lnTo>
                      <a:lnTo>
                        <a:pt x="97" y="65"/>
                      </a:lnTo>
                      <a:lnTo>
                        <a:pt x="97" y="66"/>
                      </a:lnTo>
                      <a:lnTo>
                        <a:pt x="98" y="66"/>
                      </a:lnTo>
                      <a:lnTo>
                        <a:pt x="98" y="68"/>
                      </a:lnTo>
                      <a:lnTo>
                        <a:pt x="98" y="69"/>
                      </a:lnTo>
                      <a:lnTo>
                        <a:pt x="98" y="70"/>
                      </a:lnTo>
                      <a:lnTo>
                        <a:pt x="99" y="70"/>
                      </a:lnTo>
                      <a:lnTo>
                        <a:pt x="100" y="70"/>
                      </a:lnTo>
                      <a:lnTo>
                        <a:pt x="102" y="70"/>
                      </a:lnTo>
                      <a:lnTo>
                        <a:pt x="102" y="71"/>
                      </a:lnTo>
                      <a:lnTo>
                        <a:pt x="103" y="71"/>
                      </a:lnTo>
                      <a:lnTo>
                        <a:pt x="105" y="71"/>
                      </a:lnTo>
                      <a:lnTo>
                        <a:pt x="105" y="72"/>
                      </a:lnTo>
                      <a:lnTo>
                        <a:pt x="106" y="72"/>
                      </a:lnTo>
                      <a:lnTo>
                        <a:pt x="107" y="72"/>
                      </a:lnTo>
                      <a:lnTo>
                        <a:pt x="107" y="71"/>
                      </a:lnTo>
                      <a:lnTo>
                        <a:pt x="110" y="71"/>
                      </a:lnTo>
                      <a:lnTo>
                        <a:pt x="111" y="71"/>
                      </a:lnTo>
                      <a:lnTo>
                        <a:pt x="111" y="72"/>
                      </a:lnTo>
                      <a:lnTo>
                        <a:pt x="113" y="72"/>
                      </a:lnTo>
                      <a:lnTo>
                        <a:pt x="114" y="72"/>
                      </a:lnTo>
                      <a:lnTo>
                        <a:pt x="115" y="73"/>
                      </a:lnTo>
                      <a:lnTo>
                        <a:pt x="117" y="75"/>
                      </a:lnTo>
                      <a:lnTo>
                        <a:pt x="115" y="76"/>
                      </a:lnTo>
                      <a:lnTo>
                        <a:pt x="115" y="77"/>
                      </a:lnTo>
                      <a:lnTo>
                        <a:pt x="115" y="78"/>
                      </a:lnTo>
                      <a:lnTo>
                        <a:pt x="117" y="78"/>
                      </a:lnTo>
                      <a:lnTo>
                        <a:pt x="118" y="78"/>
                      </a:lnTo>
                      <a:lnTo>
                        <a:pt x="118" y="79"/>
                      </a:lnTo>
                      <a:lnTo>
                        <a:pt x="118" y="80"/>
                      </a:lnTo>
                      <a:lnTo>
                        <a:pt x="118" y="82"/>
                      </a:lnTo>
                      <a:lnTo>
                        <a:pt x="119" y="83"/>
                      </a:lnTo>
                      <a:lnTo>
                        <a:pt x="120" y="83"/>
                      </a:lnTo>
                      <a:lnTo>
                        <a:pt x="120" y="84"/>
                      </a:lnTo>
                      <a:lnTo>
                        <a:pt x="121" y="84"/>
                      </a:lnTo>
                      <a:lnTo>
                        <a:pt x="121" y="83"/>
                      </a:lnTo>
                      <a:lnTo>
                        <a:pt x="122" y="83"/>
                      </a:lnTo>
                      <a:lnTo>
                        <a:pt x="122" y="84"/>
                      </a:lnTo>
                      <a:lnTo>
                        <a:pt x="124" y="84"/>
                      </a:lnTo>
                      <a:lnTo>
                        <a:pt x="125" y="84"/>
                      </a:lnTo>
                      <a:lnTo>
                        <a:pt x="125" y="85"/>
                      </a:lnTo>
                      <a:lnTo>
                        <a:pt x="126" y="86"/>
                      </a:lnTo>
                      <a:lnTo>
                        <a:pt x="126" y="85"/>
                      </a:lnTo>
                      <a:lnTo>
                        <a:pt x="127" y="86"/>
                      </a:lnTo>
                      <a:lnTo>
                        <a:pt x="128" y="86"/>
                      </a:lnTo>
                      <a:lnTo>
                        <a:pt x="128" y="85"/>
                      </a:lnTo>
                      <a:lnTo>
                        <a:pt x="129" y="85"/>
                      </a:lnTo>
                      <a:lnTo>
                        <a:pt x="129" y="86"/>
                      </a:lnTo>
                      <a:lnTo>
                        <a:pt x="129" y="87"/>
                      </a:lnTo>
                      <a:lnTo>
                        <a:pt x="129" y="89"/>
                      </a:lnTo>
                      <a:lnTo>
                        <a:pt x="129" y="92"/>
                      </a:lnTo>
                      <a:lnTo>
                        <a:pt x="131" y="92"/>
                      </a:lnTo>
                      <a:lnTo>
                        <a:pt x="131" y="93"/>
                      </a:lnTo>
                      <a:lnTo>
                        <a:pt x="131" y="94"/>
                      </a:lnTo>
                      <a:lnTo>
                        <a:pt x="131" y="96"/>
                      </a:lnTo>
                      <a:lnTo>
                        <a:pt x="131" y="97"/>
                      </a:lnTo>
                      <a:lnTo>
                        <a:pt x="129" y="97"/>
                      </a:lnTo>
                      <a:lnTo>
                        <a:pt x="129" y="98"/>
                      </a:lnTo>
                      <a:lnTo>
                        <a:pt x="129" y="99"/>
                      </a:lnTo>
                      <a:lnTo>
                        <a:pt x="129" y="98"/>
                      </a:lnTo>
                      <a:lnTo>
                        <a:pt x="129" y="99"/>
                      </a:lnTo>
                      <a:lnTo>
                        <a:pt x="129" y="100"/>
                      </a:lnTo>
                      <a:lnTo>
                        <a:pt x="131" y="100"/>
                      </a:lnTo>
                      <a:lnTo>
                        <a:pt x="131" y="101"/>
                      </a:lnTo>
                      <a:lnTo>
                        <a:pt x="131" y="103"/>
                      </a:lnTo>
                      <a:lnTo>
                        <a:pt x="131" y="104"/>
                      </a:lnTo>
                      <a:lnTo>
                        <a:pt x="129" y="104"/>
                      </a:lnTo>
                      <a:lnTo>
                        <a:pt x="129" y="103"/>
                      </a:lnTo>
                      <a:lnTo>
                        <a:pt x="129" y="104"/>
                      </a:lnTo>
                      <a:lnTo>
                        <a:pt x="128" y="104"/>
                      </a:lnTo>
                      <a:lnTo>
                        <a:pt x="128" y="105"/>
                      </a:lnTo>
                      <a:lnTo>
                        <a:pt x="128" y="107"/>
                      </a:lnTo>
                      <a:lnTo>
                        <a:pt x="128" y="108"/>
                      </a:lnTo>
                      <a:lnTo>
                        <a:pt x="127" y="110"/>
                      </a:lnTo>
                      <a:lnTo>
                        <a:pt x="126" y="110"/>
                      </a:lnTo>
                      <a:lnTo>
                        <a:pt x="125" y="110"/>
                      </a:lnTo>
                      <a:lnTo>
                        <a:pt x="125" y="111"/>
                      </a:lnTo>
                      <a:lnTo>
                        <a:pt x="126" y="112"/>
                      </a:lnTo>
                      <a:lnTo>
                        <a:pt x="126" y="113"/>
                      </a:lnTo>
                      <a:lnTo>
                        <a:pt x="126" y="114"/>
                      </a:lnTo>
                      <a:lnTo>
                        <a:pt x="126" y="115"/>
                      </a:lnTo>
                      <a:lnTo>
                        <a:pt x="125" y="115"/>
                      </a:lnTo>
                      <a:lnTo>
                        <a:pt x="125" y="117"/>
                      </a:lnTo>
                      <a:lnTo>
                        <a:pt x="125" y="118"/>
                      </a:lnTo>
                      <a:lnTo>
                        <a:pt x="125" y="119"/>
                      </a:lnTo>
                      <a:lnTo>
                        <a:pt x="126" y="120"/>
                      </a:lnTo>
                      <a:lnTo>
                        <a:pt x="126" y="121"/>
                      </a:lnTo>
                      <a:lnTo>
                        <a:pt x="126" y="128"/>
                      </a:lnTo>
                      <a:lnTo>
                        <a:pt x="126" y="129"/>
                      </a:lnTo>
                      <a:lnTo>
                        <a:pt x="126" y="131"/>
                      </a:lnTo>
                      <a:lnTo>
                        <a:pt x="126" y="132"/>
                      </a:lnTo>
                      <a:lnTo>
                        <a:pt x="127" y="133"/>
                      </a:lnTo>
                      <a:lnTo>
                        <a:pt x="125" y="133"/>
                      </a:lnTo>
                      <a:lnTo>
                        <a:pt x="124" y="133"/>
                      </a:lnTo>
                      <a:lnTo>
                        <a:pt x="121" y="133"/>
                      </a:lnTo>
                      <a:lnTo>
                        <a:pt x="121" y="132"/>
                      </a:lnTo>
                      <a:lnTo>
                        <a:pt x="120" y="132"/>
                      </a:lnTo>
                      <a:lnTo>
                        <a:pt x="119" y="132"/>
                      </a:lnTo>
                      <a:lnTo>
                        <a:pt x="118" y="131"/>
                      </a:lnTo>
                      <a:lnTo>
                        <a:pt x="118" y="129"/>
                      </a:lnTo>
                      <a:lnTo>
                        <a:pt x="117" y="129"/>
                      </a:lnTo>
                      <a:lnTo>
                        <a:pt x="115" y="129"/>
                      </a:lnTo>
                      <a:lnTo>
                        <a:pt x="114" y="128"/>
                      </a:lnTo>
                      <a:lnTo>
                        <a:pt x="113" y="128"/>
                      </a:lnTo>
                      <a:lnTo>
                        <a:pt x="112" y="128"/>
                      </a:lnTo>
                      <a:lnTo>
                        <a:pt x="111" y="127"/>
                      </a:lnTo>
                      <a:lnTo>
                        <a:pt x="109" y="127"/>
                      </a:lnTo>
                      <a:lnTo>
                        <a:pt x="105" y="126"/>
                      </a:lnTo>
                      <a:lnTo>
                        <a:pt x="104" y="126"/>
                      </a:lnTo>
                      <a:lnTo>
                        <a:pt x="103" y="125"/>
                      </a:lnTo>
                      <a:lnTo>
                        <a:pt x="102" y="125"/>
                      </a:lnTo>
                      <a:lnTo>
                        <a:pt x="98" y="124"/>
                      </a:lnTo>
                      <a:lnTo>
                        <a:pt x="95" y="120"/>
                      </a:lnTo>
                      <a:lnTo>
                        <a:pt x="92" y="120"/>
                      </a:lnTo>
                      <a:lnTo>
                        <a:pt x="89" y="118"/>
                      </a:lnTo>
                      <a:lnTo>
                        <a:pt x="88" y="118"/>
                      </a:lnTo>
                      <a:lnTo>
                        <a:pt x="85" y="115"/>
                      </a:lnTo>
                      <a:lnTo>
                        <a:pt x="84" y="115"/>
                      </a:lnTo>
                      <a:lnTo>
                        <a:pt x="83" y="114"/>
                      </a:lnTo>
                      <a:lnTo>
                        <a:pt x="82" y="114"/>
                      </a:lnTo>
                      <a:lnTo>
                        <a:pt x="81" y="114"/>
                      </a:lnTo>
                      <a:lnTo>
                        <a:pt x="79" y="114"/>
                      </a:lnTo>
                      <a:lnTo>
                        <a:pt x="79" y="113"/>
                      </a:lnTo>
                      <a:lnTo>
                        <a:pt x="78" y="113"/>
                      </a:lnTo>
                      <a:lnTo>
                        <a:pt x="77" y="112"/>
                      </a:lnTo>
                      <a:lnTo>
                        <a:pt x="75" y="111"/>
                      </a:lnTo>
                      <a:lnTo>
                        <a:pt x="74" y="110"/>
                      </a:lnTo>
                      <a:lnTo>
                        <a:pt x="72" y="110"/>
                      </a:lnTo>
                      <a:lnTo>
                        <a:pt x="71" y="108"/>
                      </a:lnTo>
                      <a:lnTo>
                        <a:pt x="71" y="107"/>
                      </a:lnTo>
                      <a:lnTo>
                        <a:pt x="70" y="107"/>
                      </a:lnTo>
                      <a:lnTo>
                        <a:pt x="69" y="107"/>
                      </a:lnTo>
                      <a:lnTo>
                        <a:pt x="69" y="106"/>
                      </a:lnTo>
                      <a:lnTo>
                        <a:pt x="65" y="103"/>
                      </a:lnTo>
                      <a:lnTo>
                        <a:pt x="64" y="103"/>
                      </a:lnTo>
                      <a:lnTo>
                        <a:pt x="64" y="101"/>
                      </a:lnTo>
                      <a:lnTo>
                        <a:pt x="64" y="100"/>
                      </a:lnTo>
                      <a:lnTo>
                        <a:pt x="63" y="100"/>
                      </a:lnTo>
                      <a:lnTo>
                        <a:pt x="62" y="100"/>
                      </a:lnTo>
                      <a:lnTo>
                        <a:pt x="61" y="100"/>
                      </a:lnTo>
                      <a:lnTo>
                        <a:pt x="61" y="99"/>
                      </a:lnTo>
                      <a:lnTo>
                        <a:pt x="62" y="99"/>
                      </a:lnTo>
                      <a:lnTo>
                        <a:pt x="61" y="98"/>
                      </a:lnTo>
                      <a:lnTo>
                        <a:pt x="57" y="96"/>
                      </a:lnTo>
                      <a:lnTo>
                        <a:pt x="53" y="92"/>
                      </a:lnTo>
                      <a:lnTo>
                        <a:pt x="49" y="89"/>
                      </a:lnTo>
                      <a:lnTo>
                        <a:pt x="48" y="87"/>
                      </a:lnTo>
                      <a:lnTo>
                        <a:pt x="47" y="86"/>
                      </a:lnTo>
                      <a:lnTo>
                        <a:pt x="47" y="85"/>
                      </a:lnTo>
                      <a:lnTo>
                        <a:pt x="46" y="85"/>
                      </a:lnTo>
                      <a:lnTo>
                        <a:pt x="46" y="84"/>
                      </a:lnTo>
                      <a:lnTo>
                        <a:pt x="45" y="84"/>
                      </a:lnTo>
                      <a:lnTo>
                        <a:pt x="42" y="82"/>
                      </a:lnTo>
                      <a:lnTo>
                        <a:pt x="41" y="80"/>
                      </a:lnTo>
                      <a:lnTo>
                        <a:pt x="39" y="79"/>
                      </a:lnTo>
                      <a:lnTo>
                        <a:pt x="38" y="79"/>
                      </a:lnTo>
                      <a:lnTo>
                        <a:pt x="36" y="79"/>
                      </a:lnTo>
                      <a:lnTo>
                        <a:pt x="36" y="78"/>
                      </a:lnTo>
                      <a:lnTo>
                        <a:pt x="38" y="78"/>
                      </a:lnTo>
                      <a:lnTo>
                        <a:pt x="36" y="78"/>
                      </a:lnTo>
                      <a:lnTo>
                        <a:pt x="36" y="77"/>
                      </a:lnTo>
                      <a:lnTo>
                        <a:pt x="35" y="77"/>
                      </a:lnTo>
                      <a:lnTo>
                        <a:pt x="34" y="76"/>
                      </a:lnTo>
                      <a:lnTo>
                        <a:pt x="33" y="76"/>
                      </a:lnTo>
                      <a:lnTo>
                        <a:pt x="35" y="77"/>
                      </a:lnTo>
                      <a:lnTo>
                        <a:pt x="35" y="78"/>
                      </a:lnTo>
                      <a:lnTo>
                        <a:pt x="35" y="77"/>
                      </a:lnTo>
                      <a:lnTo>
                        <a:pt x="34" y="77"/>
                      </a:lnTo>
                      <a:lnTo>
                        <a:pt x="33" y="77"/>
                      </a:lnTo>
                      <a:lnTo>
                        <a:pt x="27" y="75"/>
                      </a:lnTo>
                      <a:lnTo>
                        <a:pt x="22" y="73"/>
                      </a:lnTo>
                      <a:lnTo>
                        <a:pt x="22" y="72"/>
                      </a:lnTo>
                      <a:lnTo>
                        <a:pt x="24" y="72"/>
                      </a:lnTo>
                      <a:lnTo>
                        <a:pt x="22" y="71"/>
                      </a:lnTo>
                      <a:lnTo>
                        <a:pt x="22" y="70"/>
                      </a:lnTo>
                      <a:lnTo>
                        <a:pt x="24" y="70"/>
                      </a:lnTo>
                      <a:lnTo>
                        <a:pt x="22" y="70"/>
                      </a:lnTo>
                      <a:lnTo>
                        <a:pt x="21" y="69"/>
                      </a:lnTo>
                      <a:lnTo>
                        <a:pt x="20" y="68"/>
                      </a:lnTo>
                      <a:lnTo>
                        <a:pt x="19" y="66"/>
                      </a:lnTo>
                      <a:lnTo>
                        <a:pt x="14" y="64"/>
                      </a:lnTo>
                      <a:lnTo>
                        <a:pt x="8" y="62"/>
                      </a:lnTo>
                      <a:lnTo>
                        <a:pt x="5" y="61"/>
                      </a:lnTo>
                      <a:lnTo>
                        <a:pt x="4" y="59"/>
                      </a:lnTo>
                      <a:lnTo>
                        <a:pt x="4" y="58"/>
                      </a:lnTo>
                      <a:lnTo>
                        <a:pt x="4" y="57"/>
                      </a:lnTo>
                      <a:lnTo>
                        <a:pt x="4" y="56"/>
                      </a:lnTo>
                      <a:lnTo>
                        <a:pt x="3" y="56"/>
                      </a:lnTo>
                      <a:lnTo>
                        <a:pt x="3" y="55"/>
                      </a:lnTo>
                      <a:lnTo>
                        <a:pt x="1" y="55"/>
                      </a:lnTo>
                      <a:lnTo>
                        <a:pt x="0" y="54"/>
                      </a:lnTo>
                      <a:lnTo>
                        <a:pt x="1" y="52"/>
                      </a:lnTo>
                      <a:lnTo>
                        <a:pt x="1" y="51"/>
                      </a:lnTo>
                      <a:lnTo>
                        <a:pt x="3" y="51"/>
                      </a:lnTo>
                      <a:lnTo>
                        <a:pt x="3" y="50"/>
                      </a:lnTo>
                      <a:lnTo>
                        <a:pt x="4" y="50"/>
                      </a:lnTo>
                      <a:lnTo>
                        <a:pt x="4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4" y="48"/>
                      </a:lnTo>
                      <a:lnTo>
                        <a:pt x="5" y="48"/>
                      </a:lnTo>
                      <a:lnTo>
                        <a:pt x="4" y="48"/>
                      </a:lnTo>
                      <a:lnTo>
                        <a:pt x="4" y="47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6" y="44"/>
                      </a:lnTo>
                      <a:lnTo>
                        <a:pt x="8" y="43"/>
                      </a:lnTo>
                      <a:lnTo>
                        <a:pt x="8" y="42"/>
                      </a:lnTo>
                      <a:lnTo>
                        <a:pt x="11" y="40"/>
                      </a:lnTo>
                      <a:lnTo>
                        <a:pt x="12" y="38"/>
                      </a:lnTo>
                      <a:lnTo>
                        <a:pt x="17" y="35"/>
                      </a:lnTo>
                      <a:lnTo>
                        <a:pt x="18" y="34"/>
                      </a:lnTo>
                      <a:lnTo>
                        <a:pt x="19" y="34"/>
                      </a:lnTo>
                      <a:lnTo>
                        <a:pt x="20" y="33"/>
                      </a:lnTo>
                      <a:lnTo>
                        <a:pt x="24" y="28"/>
                      </a:lnTo>
                      <a:lnTo>
                        <a:pt x="25" y="27"/>
                      </a:lnTo>
                      <a:lnTo>
                        <a:pt x="27" y="26"/>
                      </a:lnTo>
                      <a:lnTo>
                        <a:pt x="27" y="19"/>
                      </a:lnTo>
                      <a:lnTo>
                        <a:pt x="27" y="17"/>
                      </a:lnTo>
                      <a:lnTo>
                        <a:pt x="28" y="17"/>
                      </a:lnTo>
                      <a:lnTo>
                        <a:pt x="28" y="16"/>
                      </a:lnTo>
                      <a:lnTo>
                        <a:pt x="29" y="16"/>
                      </a:lnTo>
                      <a:lnTo>
                        <a:pt x="29" y="15"/>
                      </a:lnTo>
                      <a:lnTo>
                        <a:pt x="31" y="14"/>
                      </a:lnTo>
                      <a:lnTo>
                        <a:pt x="32" y="14"/>
                      </a:lnTo>
                      <a:lnTo>
                        <a:pt x="34" y="14"/>
                      </a:lnTo>
                      <a:lnTo>
                        <a:pt x="35" y="14"/>
                      </a:lnTo>
                      <a:lnTo>
                        <a:pt x="36" y="13"/>
                      </a:lnTo>
                      <a:lnTo>
                        <a:pt x="36" y="12"/>
                      </a:lnTo>
                      <a:lnTo>
                        <a:pt x="36" y="10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8" y="5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40" y="3"/>
                      </a:lnTo>
                      <a:lnTo>
                        <a:pt x="40" y="2"/>
                      </a:lnTo>
                      <a:lnTo>
                        <a:pt x="41" y="1"/>
                      </a:lnTo>
                      <a:lnTo>
                        <a:pt x="42" y="1"/>
                      </a:lnTo>
                      <a:lnTo>
                        <a:pt x="43" y="2"/>
                      </a:lnTo>
                      <a:lnTo>
                        <a:pt x="45" y="2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7" y="3"/>
                      </a:lnTo>
                      <a:lnTo>
                        <a:pt x="48" y="2"/>
                      </a:lnTo>
                      <a:lnTo>
                        <a:pt x="49" y="2"/>
                      </a:lnTo>
                      <a:lnTo>
                        <a:pt x="50" y="2"/>
                      </a:lnTo>
                      <a:lnTo>
                        <a:pt x="51" y="2"/>
                      </a:lnTo>
                      <a:lnTo>
                        <a:pt x="53" y="2"/>
                      </a:lnTo>
                      <a:lnTo>
                        <a:pt x="53" y="1"/>
                      </a:ln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5" y="2"/>
                      </a:lnTo>
                      <a:lnTo>
                        <a:pt x="55" y="3"/>
                      </a:lnTo>
                      <a:lnTo>
                        <a:pt x="55" y="5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7" y="2"/>
                      </a:lnTo>
                      <a:lnTo>
                        <a:pt x="57" y="3"/>
                      </a:lnTo>
                      <a:lnTo>
                        <a:pt x="58" y="3"/>
                      </a:lnTo>
                      <a:lnTo>
                        <a:pt x="57" y="5"/>
                      </a:lnTo>
                      <a:lnTo>
                        <a:pt x="57" y="6"/>
                      </a:lnTo>
                      <a:lnTo>
                        <a:pt x="58" y="6"/>
                      </a:lnTo>
                      <a:lnTo>
                        <a:pt x="60" y="5"/>
                      </a:lnTo>
                      <a:lnTo>
                        <a:pt x="60" y="6"/>
                      </a:lnTo>
                      <a:lnTo>
                        <a:pt x="62" y="6"/>
                      </a:lnTo>
                      <a:lnTo>
                        <a:pt x="62" y="7"/>
                      </a:lnTo>
                      <a:lnTo>
                        <a:pt x="63" y="7"/>
                      </a:lnTo>
                      <a:lnTo>
                        <a:pt x="62" y="7"/>
                      </a:lnTo>
                      <a:lnTo>
                        <a:pt x="62" y="8"/>
                      </a:lnTo>
                      <a:lnTo>
                        <a:pt x="62" y="9"/>
                      </a:lnTo>
                      <a:lnTo>
                        <a:pt x="62" y="10"/>
                      </a:lnTo>
                      <a:lnTo>
                        <a:pt x="62" y="12"/>
                      </a:lnTo>
                      <a:lnTo>
                        <a:pt x="62" y="13"/>
                      </a:lnTo>
                      <a:lnTo>
                        <a:pt x="63" y="13"/>
                      </a:lnTo>
                      <a:lnTo>
                        <a:pt x="64" y="15"/>
                      </a:lnTo>
                      <a:lnTo>
                        <a:pt x="64" y="16"/>
                      </a:lnTo>
                      <a:lnTo>
                        <a:pt x="63" y="16"/>
                      </a:lnTo>
                      <a:lnTo>
                        <a:pt x="63" y="17"/>
                      </a:lnTo>
                      <a:lnTo>
                        <a:pt x="64" y="16"/>
                      </a:lnTo>
                      <a:lnTo>
                        <a:pt x="65" y="16"/>
                      </a:lnTo>
                      <a:lnTo>
                        <a:pt x="65" y="17"/>
                      </a:lnTo>
                      <a:lnTo>
                        <a:pt x="65" y="19"/>
                      </a:lnTo>
                      <a:lnTo>
                        <a:pt x="64" y="20"/>
                      </a:lnTo>
                      <a:lnTo>
                        <a:pt x="64" y="21"/>
                      </a:lnTo>
                      <a:lnTo>
                        <a:pt x="64" y="22"/>
                      </a:lnTo>
                      <a:lnTo>
                        <a:pt x="65" y="23"/>
                      </a:lnTo>
                      <a:lnTo>
                        <a:pt x="67" y="24"/>
                      </a:lnTo>
                      <a:lnTo>
                        <a:pt x="68" y="26"/>
                      </a:lnTo>
                      <a:lnTo>
                        <a:pt x="67" y="27"/>
                      </a:lnTo>
                      <a:lnTo>
                        <a:pt x="67" y="28"/>
                      </a:lnTo>
                      <a:lnTo>
                        <a:pt x="67" y="29"/>
                      </a:lnTo>
                      <a:lnTo>
                        <a:pt x="68" y="30"/>
                      </a:lnTo>
                      <a:lnTo>
                        <a:pt x="67" y="30"/>
                      </a:lnTo>
                      <a:lnTo>
                        <a:pt x="67" y="31"/>
                      </a:lnTo>
                      <a:lnTo>
                        <a:pt x="67" y="33"/>
                      </a:lnTo>
                      <a:lnTo>
                        <a:pt x="65" y="33"/>
                      </a:lnTo>
                      <a:lnTo>
                        <a:pt x="67" y="34"/>
                      </a:lnTo>
                      <a:lnTo>
                        <a:pt x="65" y="34"/>
                      </a:lnTo>
                      <a:lnTo>
                        <a:pt x="65" y="35"/>
                      </a:lnTo>
                      <a:lnTo>
                        <a:pt x="64" y="36"/>
                      </a:lnTo>
                      <a:lnTo>
                        <a:pt x="64" y="37"/>
                      </a:lnTo>
                      <a:lnTo>
                        <a:pt x="63" y="37"/>
                      </a:lnTo>
                      <a:lnTo>
                        <a:pt x="63" y="38"/>
                      </a:lnTo>
                      <a:lnTo>
                        <a:pt x="64" y="37"/>
                      </a:lnTo>
                      <a:lnTo>
                        <a:pt x="65" y="36"/>
                      </a:lnTo>
                      <a:lnTo>
                        <a:pt x="65" y="37"/>
                      </a:lnTo>
                      <a:lnTo>
                        <a:pt x="67" y="37"/>
                      </a:lnTo>
                      <a:lnTo>
                        <a:pt x="67" y="36"/>
                      </a:lnTo>
                      <a:lnTo>
                        <a:pt x="68" y="36"/>
                      </a:lnTo>
                      <a:lnTo>
                        <a:pt x="69" y="36"/>
                      </a:lnTo>
                      <a:lnTo>
                        <a:pt x="69" y="37"/>
                      </a:lnTo>
                      <a:lnTo>
                        <a:pt x="70" y="37"/>
                      </a:lnTo>
                      <a:lnTo>
                        <a:pt x="71" y="37"/>
                      </a:lnTo>
                      <a:lnTo>
                        <a:pt x="72" y="38"/>
                      </a:lnTo>
                      <a:lnTo>
                        <a:pt x="72" y="40"/>
                      </a:lnTo>
                      <a:lnTo>
                        <a:pt x="74" y="41"/>
                      </a:lnTo>
                      <a:lnTo>
                        <a:pt x="75" y="41"/>
                      </a:lnTo>
                      <a:lnTo>
                        <a:pt x="75" y="42"/>
                      </a:lnTo>
                      <a:lnTo>
                        <a:pt x="76" y="42"/>
                      </a:lnTo>
                      <a:lnTo>
                        <a:pt x="75" y="43"/>
                      </a:lnTo>
                      <a:lnTo>
                        <a:pt x="76" y="43"/>
                      </a:lnTo>
                      <a:lnTo>
                        <a:pt x="77" y="43"/>
                      </a:lnTo>
                      <a:lnTo>
                        <a:pt x="77" y="42"/>
                      </a:lnTo>
                      <a:lnTo>
                        <a:pt x="78" y="42"/>
                      </a:lnTo>
                      <a:lnTo>
                        <a:pt x="79" y="42"/>
                      </a:lnTo>
                      <a:lnTo>
                        <a:pt x="79" y="41"/>
                      </a:lnTo>
                      <a:lnTo>
                        <a:pt x="81" y="41"/>
                      </a:lnTo>
                      <a:lnTo>
                        <a:pt x="82" y="42"/>
                      </a:lnTo>
                      <a:lnTo>
                        <a:pt x="83" y="41"/>
                      </a:lnTo>
                      <a:lnTo>
                        <a:pt x="84" y="41"/>
                      </a:lnTo>
                      <a:lnTo>
                        <a:pt x="84" y="40"/>
                      </a:lnTo>
                      <a:lnTo>
                        <a:pt x="83" y="38"/>
                      </a:lnTo>
                      <a:lnTo>
                        <a:pt x="84" y="37"/>
                      </a:lnTo>
                      <a:lnTo>
                        <a:pt x="84" y="36"/>
                      </a:lnTo>
                      <a:lnTo>
                        <a:pt x="85" y="36"/>
                      </a:lnTo>
                      <a:lnTo>
                        <a:pt x="85" y="35"/>
                      </a:lnTo>
                      <a:lnTo>
                        <a:pt x="86" y="34"/>
                      </a:lnTo>
                      <a:lnTo>
                        <a:pt x="88" y="34"/>
                      </a:lnTo>
                      <a:lnTo>
                        <a:pt x="88" y="33"/>
                      </a:lnTo>
                      <a:lnTo>
                        <a:pt x="88" y="31"/>
                      </a:lnTo>
                      <a:lnTo>
                        <a:pt x="88" y="30"/>
                      </a:lnTo>
                      <a:lnTo>
                        <a:pt x="88" y="29"/>
                      </a:lnTo>
                      <a:lnTo>
                        <a:pt x="89" y="28"/>
                      </a:lnTo>
                      <a:lnTo>
                        <a:pt x="89" y="27"/>
                      </a:lnTo>
                      <a:lnTo>
                        <a:pt x="92" y="27"/>
                      </a:lnTo>
                      <a:lnTo>
                        <a:pt x="92" y="29"/>
                      </a:lnTo>
                      <a:lnTo>
                        <a:pt x="93" y="30"/>
                      </a:lnTo>
                      <a:lnTo>
                        <a:pt x="95" y="31"/>
                      </a:lnTo>
                      <a:lnTo>
                        <a:pt x="96" y="3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97"/>
                <p:cNvSpPr/>
                <p:nvPr/>
              </p:nvSpPr>
              <p:spPr bwMode="auto">
                <a:xfrm>
                  <a:off x="5612791" y="2366161"/>
                  <a:ext cx="809624" cy="776282"/>
                </a:xfrm>
                <a:custGeom>
                  <a:avLst/>
                  <a:gdLst>
                    <a:gd name="T0" fmla="*/ 501 w 510"/>
                    <a:gd name="T1" fmla="*/ 76 h 489"/>
                    <a:gd name="T2" fmla="*/ 503 w 510"/>
                    <a:gd name="T3" fmla="*/ 95 h 489"/>
                    <a:gd name="T4" fmla="*/ 497 w 510"/>
                    <a:gd name="T5" fmla="*/ 108 h 489"/>
                    <a:gd name="T6" fmla="*/ 498 w 510"/>
                    <a:gd name="T7" fmla="*/ 126 h 489"/>
                    <a:gd name="T8" fmla="*/ 504 w 510"/>
                    <a:gd name="T9" fmla="*/ 147 h 489"/>
                    <a:gd name="T10" fmla="*/ 504 w 510"/>
                    <a:gd name="T11" fmla="*/ 211 h 489"/>
                    <a:gd name="T12" fmla="*/ 504 w 510"/>
                    <a:gd name="T13" fmla="*/ 291 h 489"/>
                    <a:gd name="T14" fmla="*/ 504 w 510"/>
                    <a:gd name="T15" fmla="*/ 384 h 489"/>
                    <a:gd name="T16" fmla="*/ 504 w 510"/>
                    <a:gd name="T17" fmla="*/ 434 h 489"/>
                    <a:gd name="T18" fmla="*/ 504 w 510"/>
                    <a:gd name="T19" fmla="*/ 468 h 489"/>
                    <a:gd name="T20" fmla="*/ 477 w 510"/>
                    <a:gd name="T21" fmla="*/ 472 h 489"/>
                    <a:gd name="T22" fmla="*/ 456 w 510"/>
                    <a:gd name="T23" fmla="*/ 480 h 489"/>
                    <a:gd name="T24" fmla="*/ 422 w 510"/>
                    <a:gd name="T25" fmla="*/ 462 h 489"/>
                    <a:gd name="T26" fmla="*/ 385 w 510"/>
                    <a:gd name="T27" fmla="*/ 443 h 489"/>
                    <a:gd name="T28" fmla="*/ 351 w 510"/>
                    <a:gd name="T29" fmla="*/ 424 h 489"/>
                    <a:gd name="T30" fmla="*/ 318 w 510"/>
                    <a:gd name="T31" fmla="*/ 408 h 489"/>
                    <a:gd name="T32" fmla="*/ 283 w 510"/>
                    <a:gd name="T33" fmla="*/ 389 h 489"/>
                    <a:gd name="T34" fmla="*/ 247 w 510"/>
                    <a:gd name="T35" fmla="*/ 371 h 489"/>
                    <a:gd name="T36" fmla="*/ 216 w 510"/>
                    <a:gd name="T37" fmla="*/ 354 h 489"/>
                    <a:gd name="T38" fmla="*/ 199 w 510"/>
                    <a:gd name="T39" fmla="*/ 363 h 489"/>
                    <a:gd name="T40" fmla="*/ 184 w 510"/>
                    <a:gd name="T41" fmla="*/ 370 h 489"/>
                    <a:gd name="T42" fmla="*/ 150 w 510"/>
                    <a:gd name="T43" fmla="*/ 374 h 489"/>
                    <a:gd name="T44" fmla="*/ 121 w 510"/>
                    <a:gd name="T45" fmla="*/ 360 h 489"/>
                    <a:gd name="T46" fmla="*/ 97 w 510"/>
                    <a:gd name="T47" fmla="*/ 354 h 489"/>
                    <a:gd name="T48" fmla="*/ 74 w 510"/>
                    <a:gd name="T49" fmla="*/ 325 h 489"/>
                    <a:gd name="T50" fmla="*/ 38 w 510"/>
                    <a:gd name="T51" fmla="*/ 319 h 489"/>
                    <a:gd name="T52" fmla="*/ 26 w 510"/>
                    <a:gd name="T53" fmla="*/ 301 h 489"/>
                    <a:gd name="T54" fmla="*/ 4 w 510"/>
                    <a:gd name="T55" fmla="*/ 260 h 489"/>
                    <a:gd name="T56" fmla="*/ 20 w 510"/>
                    <a:gd name="T57" fmla="*/ 239 h 489"/>
                    <a:gd name="T58" fmla="*/ 15 w 510"/>
                    <a:gd name="T59" fmla="*/ 217 h 489"/>
                    <a:gd name="T60" fmla="*/ 21 w 510"/>
                    <a:gd name="T61" fmla="*/ 199 h 489"/>
                    <a:gd name="T62" fmla="*/ 13 w 510"/>
                    <a:gd name="T63" fmla="*/ 135 h 489"/>
                    <a:gd name="T64" fmla="*/ 19 w 510"/>
                    <a:gd name="T65" fmla="*/ 107 h 489"/>
                    <a:gd name="T66" fmla="*/ 31 w 510"/>
                    <a:gd name="T67" fmla="*/ 80 h 489"/>
                    <a:gd name="T68" fmla="*/ 39 w 510"/>
                    <a:gd name="T69" fmla="*/ 56 h 489"/>
                    <a:gd name="T70" fmla="*/ 46 w 510"/>
                    <a:gd name="T71" fmla="*/ 46 h 489"/>
                    <a:gd name="T72" fmla="*/ 71 w 510"/>
                    <a:gd name="T73" fmla="*/ 29 h 489"/>
                    <a:gd name="T74" fmla="*/ 69 w 510"/>
                    <a:gd name="T75" fmla="*/ 10 h 489"/>
                    <a:gd name="T76" fmla="*/ 79 w 510"/>
                    <a:gd name="T77" fmla="*/ 3 h 489"/>
                    <a:gd name="T78" fmla="*/ 95 w 510"/>
                    <a:gd name="T79" fmla="*/ 11 h 489"/>
                    <a:gd name="T80" fmla="*/ 127 w 510"/>
                    <a:gd name="T81" fmla="*/ 10 h 489"/>
                    <a:gd name="T82" fmla="*/ 157 w 510"/>
                    <a:gd name="T83" fmla="*/ 18 h 489"/>
                    <a:gd name="T84" fmla="*/ 172 w 510"/>
                    <a:gd name="T85" fmla="*/ 27 h 489"/>
                    <a:gd name="T86" fmla="*/ 192 w 510"/>
                    <a:gd name="T87" fmla="*/ 34 h 489"/>
                    <a:gd name="T88" fmla="*/ 195 w 510"/>
                    <a:gd name="T89" fmla="*/ 45 h 489"/>
                    <a:gd name="T90" fmla="*/ 239 w 510"/>
                    <a:gd name="T91" fmla="*/ 73 h 489"/>
                    <a:gd name="T92" fmla="*/ 268 w 510"/>
                    <a:gd name="T93" fmla="*/ 81 h 489"/>
                    <a:gd name="T94" fmla="*/ 287 w 510"/>
                    <a:gd name="T95" fmla="*/ 91 h 489"/>
                    <a:gd name="T96" fmla="*/ 311 w 510"/>
                    <a:gd name="T97" fmla="*/ 108 h 489"/>
                    <a:gd name="T98" fmla="*/ 337 w 510"/>
                    <a:gd name="T99" fmla="*/ 100 h 489"/>
                    <a:gd name="T100" fmla="*/ 349 w 510"/>
                    <a:gd name="T101" fmla="*/ 73 h 489"/>
                    <a:gd name="T102" fmla="*/ 342 w 510"/>
                    <a:gd name="T103" fmla="*/ 56 h 489"/>
                    <a:gd name="T104" fmla="*/ 347 w 510"/>
                    <a:gd name="T105" fmla="*/ 37 h 489"/>
                    <a:gd name="T106" fmla="*/ 378 w 510"/>
                    <a:gd name="T107" fmla="*/ 15 h 489"/>
                    <a:gd name="T108" fmla="*/ 401 w 510"/>
                    <a:gd name="T109" fmla="*/ 8 h 489"/>
                    <a:gd name="T110" fmla="*/ 416 w 510"/>
                    <a:gd name="T111" fmla="*/ 10 h 489"/>
                    <a:gd name="T112" fmla="*/ 437 w 510"/>
                    <a:gd name="T113" fmla="*/ 17 h 489"/>
                    <a:gd name="T114" fmla="*/ 444 w 510"/>
                    <a:gd name="T115" fmla="*/ 22 h 489"/>
                    <a:gd name="T116" fmla="*/ 444 w 510"/>
                    <a:gd name="T117" fmla="*/ 27 h 489"/>
                    <a:gd name="T118" fmla="*/ 451 w 510"/>
                    <a:gd name="T119" fmla="*/ 36 h 489"/>
                    <a:gd name="T120" fmla="*/ 473 w 510"/>
                    <a:gd name="T121" fmla="*/ 41 h 489"/>
                    <a:gd name="T122" fmla="*/ 496 w 510"/>
                    <a:gd name="T123" fmla="*/ 43 h 489"/>
                    <a:gd name="T124" fmla="*/ 506 w 510"/>
                    <a:gd name="T125" fmla="*/ 50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0" h="489">
                      <a:moveTo>
                        <a:pt x="510" y="57"/>
                      </a:moveTo>
                      <a:lnTo>
                        <a:pt x="508" y="58"/>
                      </a:lnTo>
                      <a:lnTo>
                        <a:pt x="506" y="59"/>
                      </a:lnTo>
                      <a:lnTo>
                        <a:pt x="505" y="63"/>
                      </a:lnTo>
                      <a:lnTo>
                        <a:pt x="501" y="67"/>
                      </a:lnTo>
                      <a:lnTo>
                        <a:pt x="501" y="69"/>
                      </a:lnTo>
                      <a:lnTo>
                        <a:pt x="501" y="70"/>
                      </a:lnTo>
                      <a:lnTo>
                        <a:pt x="501" y="73"/>
                      </a:lnTo>
                      <a:lnTo>
                        <a:pt x="501" y="76"/>
                      </a:lnTo>
                      <a:lnTo>
                        <a:pt x="502" y="80"/>
                      </a:lnTo>
                      <a:lnTo>
                        <a:pt x="503" y="83"/>
                      </a:lnTo>
                      <a:lnTo>
                        <a:pt x="503" y="85"/>
                      </a:lnTo>
                      <a:lnTo>
                        <a:pt x="504" y="87"/>
                      </a:lnTo>
                      <a:lnTo>
                        <a:pt x="505" y="90"/>
                      </a:lnTo>
                      <a:lnTo>
                        <a:pt x="504" y="91"/>
                      </a:lnTo>
                      <a:lnTo>
                        <a:pt x="504" y="92"/>
                      </a:lnTo>
                      <a:lnTo>
                        <a:pt x="504" y="93"/>
                      </a:lnTo>
                      <a:lnTo>
                        <a:pt x="503" y="95"/>
                      </a:lnTo>
                      <a:lnTo>
                        <a:pt x="503" y="98"/>
                      </a:lnTo>
                      <a:lnTo>
                        <a:pt x="503" y="99"/>
                      </a:lnTo>
                      <a:lnTo>
                        <a:pt x="502" y="100"/>
                      </a:lnTo>
                      <a:lnTo>
                        <a:pt x="502" y="101"/>
                      </a:lnTo>
                      <a:lnTo>
                        <a:pt x="499" y="104"/>
                      </a:lnTo>
                      <a:lnTo>
                        <a:pt x="498" y="105"/>
                      </a:lnTo>
                      <a:lnTo>
                        <a:pt x="498" y="106"/>
                      </a:lnTo>
                      <a:lnTo>
                        <a:pt x="497" y="107"/>
                      </a:lnTo>
                      <a:lnTo>
                        <a:pt x="497" y="108"/>
                      </a:lnTo>
                      <a:lnTo>
                        <a:pt x="496" y="111"/>
                      </a:lnTo>
                      <a:lnTo>
                        <a:pt x="495" y="112"/>
                      </a:lnTo>
                      <a:lnTo>
                        <a:pt x="495" y="113"/>
                      </a:lnTo>
                      <a:lnTo>
                        <a:pt x="495" y="114"/>
                      </a:lnTo>
                      <a:lnTo>
                        <a:pt x="496" y="115"/>
                      </a:lnTo>
                      <a:lnTo>
                        <a:pt x="499" y="122"/>
                      </a:lnTo>
                      <a:lnTo>
                        <a:pt x="499" y="123"/>
                      </a:lnTo>
                      <a:lnTo>
                        <a:pt x="499" y="125"/>
                      </a:lnTo>
                      <a:lnTo>
                        <a:pt x="498" y="126"/>
                      </a:lnTo>
                      <a:lnTo>
                        <a:pt x="498" y="128"/>
                      </a:lnTo>
                      <a:lnTo>
                        <a:pt x="501" y="130"/>
                      </a:lnTo>
                      <a:lnTo>
                        <a:pt x="501" y="132"/>
                      </a:lnTo>
                      <a:lnTo>
                        <a:pt x="501" y="133"/>
                      </a:lnTo>
                      <a:lnTo>
                        <a:pt x="501" y="135"/>
                      </a:lnTo>
                      <a:lnTo>
                        <a:pt x="501" y="136"/>
                      </a:lnTo>
                      <a:lnTo>
                        <a:pt x="501" y="139"/>
                      </a:lnTo>
                      <a:lnTo>
                        <a:pt x="504" y="144"/>
                      </a:lnTo>
                      <a:lnTo>
                        <a:pt x="504" y="147"/>
                      </a:lnTo>
                      <a:lnTo>
                        <a:pt x="504" y="149"/>
                      </a:lnTo>
                      <a:lnTo>
                        <a:pt x="504" y="153"/>
                      </a:lnTo>
                      <a:lnTo>
                        <a:pt x="504" y="160"/>
                      </a:lnTo>
                      <a:lnTo>
                        <a:pt x="504" y="174"/>
                      </a:lnTo>
                      <a:lnTo>
                        <a:pt x="504" y="189"/>
                      </a:lnTo>
                      <a:lnTo>
                        <a:pt x="504" y="191"/>
                      </a:lnTo>
                      <a:lnTo>
                        <a:pt x="504" y="204"/>
                      </a:lnTo>
                      <a:lnTo>
                        <a:pt x="504" y="205"/>
                      </a:lnTo>
                      <a:lnTo>
                        <a:pt x="504" y="211"/>
                      </a:lnTo>
                      <a:lnTo>
                        <a:pt x="504" y="223"/>
                      </a:lnTo>
                      <a:lnTo>
                        <a:pt x="504" y="226"/>
                      </a:lnTo>
                      <a:lnTo>
                        <a:pt x="504" y="233"/>
                      </a:lnTo>
                      <a:lnTo>
                        <a:pt x="504" y="240"/>
                      </a:lnTo>
                      <a:lnTo>
                        <a:pt x="504" y="251"/>
                      </a:lnTo>
                      <a:lnTo>
                        <a:pt x="504" y="261"/>
                      </a:lnTo>
                      <a:lnTo>
                        <a:pt x="504" y="272"/>
                      </a:lnTo>
                      <a:lnTo>
                        <a:pt x="504" y="281"/>
                      </a:lnTo>
                      <a:lnTo>
                        <a:pt x="504" y="291"/>
                      </a:lnTo>
                      <a:lnTo>
                        <a:pt x="504" y="302"/>
                      </a:lnTo>
                      <a:lnTo>
                        <a:pt x="504" y="312"/>
                      </a:lnTo>
                      <a:lnTo>
                        <a:pt x="504" y="323"/>
                      </a:lnTo>
                      <a:lnTo>
                        <a:pt x="504" y="332"/>
                      </a:lnTo>
                      <a:lnTo>
                        <a:pt x="504" y="343"/>
                      </a:lnTo>
                      <a:lnTo>
                        <a:pt x="504" y="353"/>
                      </a:lnTo>
                      <a:lnTo>
                        <a:pt x="504" y="364"/>
                      </a:lnTo>
                      <a:lnTo>
                        <a:pt x="504" y="373"/>
                      </a:lnTo>
                      <a:lnTo>
                        <a:pt x="504" y="384"/>
                      </a:lnTo>
                      <a:lnTo>
                        <a:pt x="504" y="393"/>
                      </a:lnTo>
                      <a:lnTo>
                        <a:pt x="504" y="403"/>
                      </a:lnTo>
                      <a:lnTo>
                        <a:pt x="504" y="408"/>
                      </a:lnTo>
                      <a:lnTo>
                        <a:pt x="504" y="412"/>
                      </a:lnTo>
                      <a:lnTo>
                        <a:pt x="504" y="416"/>
                      </a:lnTo>
                      <a:lnTo>
                        <a:pt x="504" y="421"/>
                      </a:lnTo>
                      <a:lnTo>
                        <a:pt x="504" y="424"/>
                      </a:lnTo>
                      <a:lnTo>
                        <a:pt x="504" y="429"/>
                      </a:lnTo>
                      <a:lnTo>
                        <a:pt x="504" y="434"/>
                      </a:lnTo>
                      <a:lnTo>
                        <a:pt x="504" y="437"/>
                      </a:lnTo>
                      <a:lnTo>
                        <a:pt x="504" y="442"/>
                      </a:lnTo>
                      <a:lnTo>
                        <a:pt x="504" y="447"/>
                      </a:lnTo>
                      <a:lnTo>
                        <a:pt x="504" y="450"/>
                      </a:lnTo>
                      <a:lnTo>
                        <a:pt x="504" y="455"/>
                      </a:lnTo>
                      <a:lnTo>
                        <a:pt x="504" y="458"/>
                      </a:lnTo>
                      <a:lnTo>
                        <a:pt x="504" y="461"/>
                      </a:lnTo>
                      <a:lnTo>
                        <a:pt x="504" y="464"/>
                      </a:lnTo>
                      <a:lnTo>
                        <a:pt x="504" y="468"/>
                      </a:lnTo>
                      <a:lnTo>
                        <a:pt x="504" y="471"/>
                      </a:lnTo>
                      <a:lnTo>
                        <a:pt x="504" y="472"/>
                      </a:lnTo>
                      <a:lnTo>
                        <a:pt x="501" y="472"/>
                      </a:lnTo>
                      <a:lnTo>
                        <a:pt x="496" y="472"/>
                      </a:lnTo>
                      <a:lnTo>
                        <a:pt x="492" y="472"/>
                      </a:lnTo>
                      <a:lnTo>
                        <a:pt x="488" y="472"/>
                      </a:lnTo>
                      <a:lnTo>
                        <a:pt x="484" y="472"/>
                      </a:lnTo>
                      <a:lnTo>
                        <a:pt x="481" y="472"/>
                      </a:lnTo>
                      <a:lnTo>
                        <a:pt x="477" y="472"/>
                      </a:lnTo>
                      <a:lnTo>
                        <a:pt x="473" y="472"/>
                      </a:lnTo>
                      <a:lnTo>
                        <a:pt x="473" y="476"/>
                      </a:lnTo>
                      <a:lnTo>
                        <a:pt x="473" y="480"/>
                      </a:lnTo>
                      <a:lnTo>
                        <a:pt x="473" y="484"/>
                      </a:lnTo>
                      <a:lnTo>
                        <a:pt x="473" y="489"/>
                      </a:lnTo>
                      <a:lnTo>
                        <a:pt x="468" y="486"/>
                      </a:lnTo>
                      <a:lnTo>
                        <a:pt x="465" y="485"/>
                      </a:lnTo>
                      <a:lnTo>
                        <a:pt x="461" y="483"/>
                      </a:lnTo>
                      <a:lnTo>
                        <a:pt x="456" y="480"/>
                      </a:lnTo>
                      <a:lnTo>
                        <a:pt x="453" y="478"/>
                      </a:lnTo>
                      <a:lnTo>
                        <a:pt x="448" y="477"/>
                      </a:lnTo>
                      <a:lnTo>
                        <a:pt x="445" y="475"/>
                      </a:lnTo>
                      <a:lnTo>
                        <a:pt x="441" y="472"/>
                      </a:lnTo>
                      <a:lnTo>
                        <a:pt x="437" y="470"/>
                      </a:lnTo>
                      <a:lnTo>
                        <a:pt x="433" y="468"/>
                      </a:lnTo>
                      <a:lnTo>
                        <a:pt x="430" y="466"/>
                      </a:lnTo>
                      <a:lnTo>
                        <a:pt x="425" y="464"/>
                      </a:lnTo>
                      <a:lnTo>
                        <a:pt x="422" y="462"/>
                      </a:lnTo>
                      <a:lnTo>
                        <a:pt x="417" y="459"/>
                      </a:lnTo>
                      <a:lnTo>
                        <a:pt x="413" y="458"/>
                      </a:lnTo>
                      <a:lnTo>
                        <a:pt x="410" y="456"/>
                      </a:lnTo>
                      <a:lnTo>
                        <a:pt x="405" y="454"/>
                      </a:lnTo>
                      <a:lnTo>
                        <a:pt x="402" y="451"/>
                      </a:lnTo>
                      <a:lnTo>
                        <a:pt x="397" y="449"/>
                      </a:lnTo>
                      <a:lnTo>
                        <a:pt x="394" y="448"/>
                      </a:lnTo>
                      <a:lnTo>
                        <a:pt x="390" y="445"/>
                      </a:lnTo>
                      <a:lnTo>
                        <a:pt x="385" y="443"/>
                      </a:lnTo>
                      <a:lnTo>
                        <a:pt x="382" y="441"/>
                      </a:lnTo>
                      <a:lnTo>
                        <a:pt x="377" y="440"/>
                      </a:lnTo>
                      <a:lnTo>
                        <a:pt x="374" y="437"/>
                      </a:lnTo>
                      <a:lnTo>
                        <a:pt x="370" y="435"/>
                      </a:lnTo>
                      <a:lnTo>
                        <a:pt x="366" y="433"/>
                      </a:lnTo>
                      <a:lnTo>
                        <a:pt x="362" y="430"/>
                      </a:lnTo>
                      <a:lnTo>
                        <a:pt x="358" y="429"/>
                      </a:lnTo>
                      <a:lnTo>
                        <a:pt x="354" y="427"/>
                      </a:lnTo>
                      <a:lnTo>
                        <a:pt x="351" y="424"/>
                      </a:lnTo>
                      <a:lnTo>
                        <a:pt x="346" y="422"/>
                      </a:lnTo>
                      <a:lnTo>
                        <a:pt x="342" y="421"/>
                      </a:lnTo>
                      <a:lnTo>
                        <a:pt x="338" y="419"/>
                      </a:lnTo>
                      <a:lnTo>
                        <a:pt x="334" y="416"/>
                      </a:lnTo>
                      <a:lnTo>
                        <a:pt x="331" y="414"/>
                      </a:lnTo>
                      <a:lnTo>
                        <a:pt x="326" y="412"/>
                      </a:lnTo>
                      <a:lnTo>
                        <a:pt x="323" y="410"/>
                      </a:lnTo>
                      <a:lnTo>
                        <a:pt x="319" y="408"/>
                      </a:lnTo>
                      <a:lnTo>
                        <a:pt x="318" y="408"/>
                      </a:lnTo>
                      <a:lnTo>
                        <a:pt x="314" y="406"/>
                      </a:lnTo>
                      <a:lnTo>
                        <a:pt x="311" y="403"/>
                      </a:lnTo>
                      <a:lnTo>
                        <a:pt x="306" y="401"/>
                      </a:lnTo>
                      <a:lnTo>
                        <a:pt x="303" y="400"/>
                      </a:lnTo>
                      <a:lnTo>
                        <a:pt x="298" y="398"/>
                      </a:lnTo>
                      <a:lnTo>
                        <a:pt x="295" y="395"/>
                      </a:lnTo>
                      <a:lnTo>
                        <a:pt x="291" y="393"/>
                      </a:lnTo>
                      <a:lnTo>
                        <a:pt x="287" y="392"/>
                      </a:lnTo>
                      <a:lnTo>
                        <a:pt x="283" y="389"/>
                      </a:lnTo>
                      <a:lnTo>
                        <a:pt x="278" y="387"/>
                      </a:lnTo>
                      <a:lnTo>
                        <a:pt x="275" y="385"/>
                      </a:lnTo>
                      <a:lnTo>
                        <a:pt x="271" y="382"/>
                      </a:lnTo>
                      <a:lnTo>
                        <a:pt x="267" y="381"/>
                      </a:lnTo>
                      <a:lnTo>
                        <a:pt x="263" y="379"/>
                      </a:lnTo>
                      <a:lnTo>
                        <a:pt x="259" y="377"/>
                      </a:lnTo>
                      <a:lnTo>
                        <a:pt x="255" y="374"/>
                      </a:lnTo>
                      <a:lnTo>
                        <a:pt x="252" y="372"/>
                      </a:lnTo>
                      <a:lnTo>
                        <a:pt x="247" y="371"/>
                      </a:lnTo>
                      <a:lnTo>
                        <a:pt x="243" y="368"/>
                      </a:lnTo>
                      <a:lnTo>
                        <a:pt x="239" y="366"/>
                      </a:lnTo>
                      <a:lnTo>
                        <a:pt x="235" y="364"/>
                      </a:lnTo>
                      <a:lnTo>
                        <a:pt x="232" y="361"/>
                      </a:lnTo>
                      <a:lnTo>
                        <a:pt x="227" y="360"/>
                      </a:lnTo>
                      <a:lnTo>
                        <a:pt x="224" y="358"/>
                      </a:lnTo>
                      <a:lnTo>
                        <a:pt x="219" y="356"/>
                      </a:lnTo>
                      <a:lnTo>
                        <a:pt x="217" y="354"/>
                      </a:lnTo>
                      <a:lnTo>
                        <a:pt x="216" y="354"/>
                      </a:lnTo>
                      <a:lnTo>
                        <a:pt x="214" y="354"/>
                      </a:lnTo>
                      <a:lnTo>
                        <a:pt x="212" y="356"/>
                      </a:lnTo>
                      <a:lnTo>
                        <a:pt x="211" y="357"/>
                      </a:lnTo>
                      <a:lnTo>
                        <a:pt x="209" y="358"/>
                      </a:lnTo>
                      <a:lnTo>
                        <a:pt x="207" y="358"/>
                      </a:lnTo>
                      <a:lnTo>
                        <a:pt x="205" y="359"/>
                      </a:lnTo>
                      <a:lnTo>
                        <a:pt x="204" y="360"/>
                      </a:lnTo>
                      <a:lnTo>
                        <a:pt x="202" y="361"/>
                      </a:lnTo>
                      <a:lnTo>
                        <a:pt x="199" y="363"/>
                      </a:lnTo>
                      <a:lnTo>
                        <a:pt x="198" y="363"/>
                      </a:lnTo>
                      <a:lnTo>
                        <a:pt x="196" y="364"/>
                      </a:lnTo>
                      <a:lnTo>
                        <a:pt x="195" y="365"/>
                      </a:lnTo>
                      <a:lnTo>
                        <a:pt x="192" y="366"/>
                      </a:lnTo>
                      <a:lnTo>
                        <a:pt x="190" y="367"/>
                      </a:lnTo>
                      <a:lnTo>
                        <a:pt x="189" y="367"/>
                      </a:lnTo>
                      <a:lnTo>
                        <a:pt x="186" y="368"/>
                      </a:lnTo>
                      <a:lnTo>
                        <a:pt x="185" y="370"/>
                      </a:lnTo>
                      <a:lnTo>
                        <a:pt x="184" y="370"/>
                      </a:lnTo>
                      <a:lnTo>
                        <a:pt x="178" y="373"/>
                      </a:lnTo>
                      <a:lnTo>
                        <a:pt x="174" y="375"/>
                      </a:lnTo>
                      <a:lnTo>
                        <a:pt x="168" y="379"/>
                      </a:lnTo>
                      <a:lnTo>
                        <a:pt x="162" y="381"/>
                      </a:lnTo>
                      <a:lnTo>
                        <a:pt x="161" y="382"/>
                      </a:lnTo>
                      <a:lnTo>
                        <a:pt x="160" y="382"/>
                      </a:lnTo>
                      <a:lnTo>
                        <a:pt x="159" y="381"/>
                      </a:lnTo>
                      <a:lnTo>
                        <a:pt x="154" y="378"/>
                      </a:lnTo>
                      <a:lnTo>
                        <a:pt x="150" y="374"/>
                      </a:lnTo>
                      <a:lnTo>
                        <a:pt x="146" y="371"/>
                      </a:lnTo>
                      <a:lnTo>
                        <a:pt x="142" y="367"/>
                      </a:lnTo>
                      <a:lnTo>
                        <a:pt x="140" y="366"/>
                      </a:lnTo>
                      <a:lnTo>
                        <a:pt x="136" y="364"/>
                      </a:lnTo>
                      <a:lnTo>
                        <a:pt x="133" y="363"/>
                      </a:lnTo>
                      <a:lnTo>
                        <a:pt x="131" y="363"/>
                      </a:lnTo>
                      <a:lnTo>
                        <a:pt x="127" y="361"/>
                      </a:lnTo>
                      <a:lnTo>
                        <a:pt x="125" y="360"/>
                      </a:lnTo>
                      <a:lnTo>
                        <a:pt x="121" y="360"/>
                      </a:lnTo>
                      <a:lnTo>
                        <a:pt x="119" y="359"/>
                      </a:lnTo>
                      <a:lnTo>
                        <a:pt x="117" y="359"/>
                      </a:lnTo>
                      <a:lnTo>
                        <a:pt x="113" y="358"/>
                      </a:lnTo>
                      <a:lnTo>
                        <a:pt x="111" y="358"/>
                      </a:lnTo>
                      <a:lnTo>
                        <a:pt x="107" y="357"/>
                      </a:lnTo>
                      <a:lnTo>
                        <a:pt x="105" y="356"/>
                      </a:lnTo>
                      <a:lnTo>
                        <a:pt x="102" y="356"/>
                      </a:lnTo>
                      <a:lnTo>
                        <a:pt x="99" y="354"/>
                      </a:lnTo>
                      <a:lnTo>
                        <a:pt x="97" y="354"/>
                      </a:lnTo>
                      <a:lnTo>
                        <a:pt x="93" y="353"/>
                      </a:lnTo>
                      <a:lnTo>
                        <a:pt x="91" y="353"/>
                      </a:lnTo>
                      <a:lnTo>
                        <a:pt x="88" y="352"/>
                      </a:lnTo>
                      <a:lnTo>
                        <a:pt x="85" y="347"/>
                      </a:lnTo>
                      <a:lnTo>
                        <a:pt x="83" y="343"/>
                      </a:lnTo>
                      <a:lnTo>
                        <a:pt x="79" y="336"/>
                      </a:lnTo>
                      <a:lnTo>
                        <a:pt x="77" y="331"/>
                      </a:lnTo>
                      <a:lnTo>
                        <a:pt x="75" y="326"/>
                      </a:lnTo>
                      <a:lnTo>
                        <a:pt x="74" y="325"/>
                      </a:lnTo>
                      <a:lnTo>
                        <a:pt x="72" y="324"/>
                      </a:lnTo>
                      <a:lnTo>
                        <a:pt x="71" y="324"/>
                      </a:lnTo>
                      <a:lnTo>
                        <a:pt x="62" y="321"/>
                      </a:lnTo>
                      <a:lnTo>
                        <a:pt x="54" y="318"/>
                      </a:lnTo>
                      <a:lnTo>
                        <a:pt x="48" y="316"/>
                      </a:lnTo>
                      <a:lnTo>
                        <a:pt x="47" y="316"/>
                      </a:lnTo>
                      <a:lnTo>
                        <a:pt x="42" y="317"/>
                      </a:lnTo>
                      <a:lnTo>
                        <a:pt x="39" y="319"/>
                      </a:lnTo>
                      <a:lnTo>
                        <a:pt x="38" y="319"/>
                      </a:lnTo>
                      <a:lnTo>
                        <a:pt x="38" y="318"/>
                      </a:lnTo>
                      <a:lnTo>
                        <a:pt x="33" y="316"/>
                      </a:lnTo>
                      <a:lnTo>
                        <a:pt x="33" y="315"/>
                      </a:lnTo>
                      <a:lnTo>
                        <a:pt x="32" y="314"/>
                      </a:lnTo>
                      <a:lnTo>
                        <a:pt x="32" y="310"/>
                      </a:lnTo>
                      <a:lnTo>
                        <a:pt x="31" y="309"/>
                      </a:lnTo>
                      <a:lnTo>
                        <a:pt x="26" y="307"/>
                      </a:lnTo>
                      <a:lnTo>
                        <a:pt x="26" y="305"/>
                      </a:lnTo>
                      <a:lnTo>
                        <a:pt x="26" y="301"/>
                      </a:lnTo>
                      <a:lnTo>
                        <a:pt x="25" y="296"/>
                      </a:lnTo>
                      <a:lnTo>
                        <a:pt x="25" y="291"/>
                      </a:lnTo>
                      <a:lnTo>
                        <a:pt x="25" y="289"/>
                      </a:lnTo>
                      <a:lnTo>
                        <a:pt x="24" y="287"/>
                      </a:lnTo>
                      <a:lnTo>
                        <a:pt x="19" y="280"/>
                      </a:lnTo>
                      <a:lnTo>
                        <a:pt x="14" y="274"/>
                      </a:lnTo>
                      <a:lnTo>
                        <a:pt x="10" y="268"/>
                      </a:lnTo>
                      <a:lnTo>
                        <a:pt x="5" y="261"/>
                      </a:lnTo>
                      <a:lnTo>
                        <a:pt x="4" y="260"/>
                      </a:lnTo>
                      <a:lnTo>
                        <a:pt x="5" y="258"/>
                      </a:lnTo>
                      <a:lnTo>
                        <a:pt x="6" y="255"/>
                      </a:lnTo>
                      <a:lnTo>
                        <a:pt x="7" y="254"/>
                      </a:lnTo>
                      <a:lnTo>
                        <a:pt x="7" y="253"/>
                      </a:lnTo>
                      <a:lnTo>
                        <a:pt x="19" y="247"/>
                      </a:lnTo>
                      <a:lnTo>
                        <a:pt x="21" y="242"/>
                      </a:lnTo>
                      <a:lnTo>
                        <a:pt x="21" y="241"/>
                      </a:lnTo>
                      <a:lnTo>
                        <a:pt x="20" y="240"/>
                      </a:lnTo>
                      <a:lnTo>
                        <a:pt x="20" y="239"/>
                      </a:lnTo>
                      <a:lnTo>
                        <a:pt x="21" y="235"/>
                      </a:lnTo>
                      <a:lnTo>
                        <a:pt x="21" y="234"/>
                      </a:lnTo>
                      <a:lnTo>
                        <a:pt x="20" y="234"/>
                      </a:lnTo>
                      <a:lnTo>
                        <a:pt x="19" y="233"/>
                      </a:lnTo>
                      <a:lnTo>
                        <a:pt x="19" y="232"/>
                      </a:lnTo>
                      <a:lnTo>
                        <a:pt x="18" y="228"/>
                      </a:lnTo>
                      <a:lnTo>
                        <a:pt x="15" y="219"/>
                      </a:lnTo>
                      <a:lnTo>
                        <a:pt x="15" y="218"/>
                      </a:lnTo>
                      <a:lnTo>
                        <a:pt x="15" y="217"/>
                      </a:lnTo>
                      <a:lnTo>
                        <a:pt x="17" y="214"/>
                      </a:lnTo>
                      <a:lnTo>
                        <a:pt x="17" y="213"/>
                      </a:lnTo>
                      <a:lnTo>
                        <a:pt x="18" y="212"/>
                      </a:lnTo>
                      <a:lnTo>
                        <a:pt x="18" y="211"/>
                      </a:lnTo>
                      <a:lnTo>
                        <a:pt x="18" y="210"/>
                      </a:lnTo>
                      <a:lnTo>
                        <a:pt x="18" y="209"/>
                      </a:lnTo>
                      <a:lnTo>
                        <a:pt x="19" y="207"/>
                      </a:lnTo>
                      <a:lnTo>
                        <a:pt x="21" y="200"/>
                      </a:lnTo>
                      <a:lnTo>
                        <a:pt x="21" y="199"/>
                      </a:lnTo>
                      <a:lnTo>
                        <a:pt x="21" y="198"/>
                      </a:lnTo>
                      <a:lnTo>
                        <a:pt x="17" y="186"/>
                      </a:lnTo>
                      <a:lnTo>
                        <a:pt x="17" y="184"/>
                      </a:lnTo>
                      <a:lnTo>
                        <a:pt x="18" y="171"/>
                      </a:lnTo>
                      <a:lnTo>
                        <a:pt x="19" y="164"/>
                      </a:lnTo>
                      <a:lnTo>
                        <a:pt x="19" y="158"/>
                      </a:lnTo>
                      <a:lnTo>
                        <a:pt x="18" y="153"/>
                      </a:lnTo>
                      <a:lnTo>
                        <a:pt x="15" y="143"/>
                      </a:lnTo>
                      <a:lnTo>
                        <a:pt x="13" y="135"/>
                      </a:lnTo>
                      <a:lnTo>
                        <a:pt x="8" y="128"/>
                      </a:lnTo>
                      <a:lnTo>
                        <a:pt x="5" y="121"/>
                      </a:lnTo>
                      <a:lnTo>
                        <a:pt x="3" y="120"/>
                      </a:lnTo>
                      <a:lnTo>
                        <a:pt x="1" y="118"/>
                      </a:lnTo>
                      <a:lnTo>
                        <a:pt x="0" y="116"/>
                      </a:lnTo>
                      <a:lnTo>
                        <a:pt x="7" y="112"/>
                      </a:lnTo>
                      <a:lnTo>
                        <a:pt x="15" y="108"/>
                      </a:lnTo>
                      <a:lnTo>
                        <a:pt x="18" y="107"/>
                      </a:lnTo>
                      <a:lnTo>
                        <a:pt x="19" y="107"/>
                      </a:lnTo>
                      <a:lnTo>
                        <a:pt x="22" y="101"/>
                      </a:lnTo>
                      <a:lnTo>
                        <a:pt x="26" y="97"/>
                      </a:lnTo>
                      <a:lnTo>
                        <a:pt x="29" y="93"/>
                      </a:lnTo>
                      <a:lnTo>
                        <a:pt x="32" y="88"/>
                      </a:lnTo>
                      <a:lnTo>
                        <a:pt x="32" y="87"/>
                      </a:lnTo>
                      <a:lnTo>
                        <a:pt x="32" y="86"/>
                      </a:lnTo>
                      <a:lnTo>
                        <a:pt x="31" y="84"/>
                      </a:lnTo>
                      <a:lnTo>
                        <a:pt x="31" y="83"/>
                      </a:lnTo>
                      <a:lnTo>
                        <a:pt x="31" y="80"/>
                      </a:lnTo>
                      <a:lnTo>
                        <a:pt x="29" y="78"/>
                      </a:lnTo>
                      <a:lnTo>
                        <a:pt x="28" y="74"/>
                      </a:lnTo>
                      <a:lnTo>
                        <a:pt x="26" y="67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32" y="57"/>
                      </a:lnTo>
                      <a:lnTo>
                        <a:pt x="33" y="56"/>
                      </a:lnTo>
                      <a:lnTo>
                        <a:pt x="36" y="56"/>
                      </a:lnTo>
                      <a:lnTo>
                        <a:pt x="39" y="56"/>
                      </a:lnTo>
                      <a:lnTo>
                        <a:pt x="39" y="55"/>
                      </a:lnTo>
                      <a:lnTo>
                        <a:pt x="40" y="53"/>
                      </a:lnTo>
                      <a:lnTo>
                        <a:pt x="40" y="52"/>
                      </a:lnTo>
                      <a:lnTo>
                        <a:pt x="41" y="51"/>
                      </a:lnTo>
                      <a:lnTo>
                        <a:pt x="42" y="50"/>
                      </a:lnTo>
                      <a:lnTo>
                        <a:pt x="42" y="46"/>
                      </a:lnTo>
                      <a:lnTo>
                        <a:pt x="43" y="46"/>
                      </a:lnTo>
                      <a:lnTo>
                        <a:pt x="44" y="46"/>
                      </a:lnTo>
                      <a:lnTo>
                        <a:pt x="46" y="46"/>
                      </a:lnTo>
                      <a:lnTo>
                        <a:pt x="47" y="45"/>
                      </a:lnTo>
                      <a:lnTo>
                        <a:pt x="48" y="45"/>
                      </a:lnTo>
                      <a:lnTo>
                        <a:pt x="49" y="44"/>
                      </a:lnTo>
                      <a:lnTo>
                        <a:pt x="50" y="41"/>
                      </a:lnTo>
                      <a:lnTo>
                        <a:pt x="50" y="39"/>
                      </a:lnTo>
                      <a:lnTo>
                        <a:pt x="61" y="35"/>
                      </a:lnTo>
                      <a:lnTo>
                        <a:pt x="69" y="31"/>
                      </a:lnTo>
                      <a:lnTo>
                        <a:pt x="71" y="30"/>
                      </a:lnTo>
                      <a:lnTo>
                        <a:pt x="71" y="29"/>
                      </a:lnTo>
                      <a:lnTo>
                        <a:pt x="72" y="29"/>
                      </a:lnTo>
                      <a:lnTo>
                        <a:pt x="72" y="28"/>
                      </a:lnTo>
                      <a:lnTo>
                        <a:pt x="72" y="25"/>
                      </a:lnTo>
                      <a:lnTo>
                        <a:pt x="72" y="24"/>
                      </a:lnTo>
                      <a:lnTo>
                        <a:pt x="70" y="22"/>
                      </a:lnTo>
                      <a:lnTo>
                        <a:pt x="69" y="21"/>
                      </a:lnTo>
                      <a:lnTo>
                        <a:pt x="69" y="18"/>
                      </a:lnTo>
                      <a:lnTo>
                        <a:pt x="70" y="15"/>
                      </a:lnTo>
                      <a:lnTo>
                        <a:pt x="69" y="10"/>
                      </a:lnTo>
                      <a:lnTo>
                        <a:pt x="70" y="8"/>
                      </a:lnTo>
                      <a:lnTo>
                        <a:pt x="70" y="6"/>
                      </a:lnTo>
                      <a:lnTo>
                        <a:pt x="71" y="2"/>
                      </a:lnTo>
                      <a:lnTo>
                        <a:pt x="71" y="0"/>
                      </a:lnTo>
                      <a:lnTo>
                        <a:pt x="72" y="1"/>
                      </a:lnTo>
                      <a:lnTo>
                        <a:pt x="74" y="1"/>
                      </a:lnTo>
                      <a:lnTo>
                        <a:pt x="74" y="2"/>
                      </a:lnTo>
                      <a:lnTo>
                        <a:pt x="75" y="3"/>
                      </a:lnTo>
                      <a:lnTo>
                        <a:pt x="79" y="3"/>
                      </a:lnTo>
                      <a:lnTo>
                        <a:pt x="81" y="3"/>
                      </a:lnTo>
                      <a:lnTo>
                        <a:pt x="79" y="3"/>
                      </a:lnTo>
                      <a:lnTo>
                        <a:pt x="77" y="2"/>
                      </a:lnTo>
                      <a:lnTo>
                        <a:pt x="78" y="2"/>
                      </a:lnTo>
                      <a:lnTo>
                        <a:pt x="82" y="3"/>
                      </a:lnTo>
                      <a:lnTo>
                        <a:pt x="90" y="8"/>
                      </a:lnTo>
                      <a:lnTo>
                        <a:pt x="91" y="10"/>
                      </a:lnTo>
                      <a:lnTo>
                        <a:pt x="92" y="10"/>
                      </a:lnTo>
                      <a:lnTo>
                        <a:pt x="95" y="11"/>
                      </a:lnTo>
                      <a:lnTo>
                        <a:pt x="97" y="13"/>
                      </a:lnTo>
                      <a:lnTo>
                        <a:pt x="98" y="14"/>
                      </a:lnTo>
                      <a:lnTo>
                        <a:pt x="111" y="15"/>
                      </a:lnTo>
                      <a:lnTo>
                        <a:pt x="113" y="14"/>
                      </a:lnTo>
                      <a:lnTo>
                        <a:pt x="121" y="11"/>
                      </a:lnTo>
                      <a:lnTo>
                        <a:pt x="122" y="11"/>
                      </a:lnTo>
                      <a:lnTo>
                        <a:pt x="124" y="10"/>
                      </a:lnTo>
                      <a:lnTo>
                        <a:pt x="125" y="10"/>
                      </a:lnTo>
                      <a:lnTo>
                        <a:pt x="127" y="10"/>
                      </a:lnTo>
                      <a:lnTo>
                        <a:pt x="131" y="10"/>
                      </a:lnTo>
                      <a:lnTo>
                        <a:pt x="138" y="14"/>
                      </a:lnTo>
                      <a:lnTo>
                        <a:pt x="139" y="15"/>
                      </a:lnTo>
                      <a:lnTo>
                        <a:pt x="145" y="14"/>
                      </a:lnTo>
                      <a:lnTo>
                        <a:pt x="146" y="15"/>
                      </a:lnTo>
                      <a:lnTo>
                        <a:pt x="148" y="15"/>
                      </a:lnTo>
                      <a:lnTo>
                        <a:pt x="150" y="16"/>
                      </a:lnTo>
                      <a:lnTo>
                        <a:pt x="157" y="17"/>
                      </a:lnTo>
                      <a:lnTo>
                        <a:pt x="157" y="18"/>
                      </a:lnTo>
                      <a:lnTo>
                        <a:pt x="159" y="18"/>
                      </a:lnTo>
                      <a:lnTo>
                        <a:pt x="160" y="20"/>
                      </a:lnTo>
                      <a:lnTo>
                        <a:pt x="161" y="21"/>
                      </a:lnTo>
                      <a:lnTo>
                        <a:pt x="164" y="23"/>
                      </a:lnTo>
                      <a:lnTo>
                        <a:pt x="166" y="24"/>
                      </a:lnTo>
                      <a:lnTo>
                        <a:pt x="167" y="24"/>
                      </a:lnTo>
                      <a:lnTo>
                        <a:pt x="171" y="25"/>
                      </a:lnTo>
                      <a:lnTo>
                        <a:pt x="172" y="25"/>
                      </a:lnTo>
                      <a:lnTo>
                        <a:pt x="172" y="27"/>
                      </a:lnTo>
                      <a:lnTo>
                        <a:pt x="174" y="27"/>
                      </a:lnTo>
                      <a:lnTo>
                        <a:pt x="175" y="28"/>
                      </a:lnTo>
                      <a:lnTo>
                        <a:pt x="181" y="28"/>
                      </a:lnTo>
                      <a:lnTo>
                        <a:pt x="188" y="29"/>
                      </a:lnTo>
                      <a:lnTo>
                        <a:pt x="189" y="29"/>
                      </a:lnTo>
                      <a:lnTo>
                        <a:pt x="190" y="30"/>
                      </a:lnTo>
                      <a:lnTo>
                        <a:pt x="191" y="31"/>
                      </a:lnTo>
                      <a:lnTo>
                        <a:pt x="192" y="32"/>
                      </a:lnTo>
                      <a:lnTo>
                        <a:pt x="192" y="34"/>
                      </a:lnTo>
                      <a:lnTo>
                        <a:pt x="193" y="35"/>
                      </a:lnTo>
                      <a:lnTo>
                        <a:pt x="193" y="36"/>
                      </a:lnTo>
                      <a:lnTo>
                        <a:pt x="195" y="38"/>
                      </a:lnTo>
                      <a:lnTo>
                        <a:pt x="196" y="38"/>
                      </a:lnTo>
                      <a:lnTo>
                        <a:pt x="196" y="39"/>
                      </a:lnTo>
                      <a:lnTo>
                        <a:pt x="195" y="41"/>
                      </a:lnTo>
                      <a:lnTo>
                        <a:pt x="195" y="42"/>
                      </a:lnTo>
                      <a:lnTo>
                        <a:pt x="195" y="43"/>
                      </a:lnTo>
                      <a:lnTo>
                        <a:pt x="195" y="45"/>
                      </a:lnTo>
                      <a:lnTo>
                        <a:pt x="196" y="48"/>
                      </a:lnTo>
                      <a:lnTo>
                        <a:pt x="199" y="57"/>
                      </a:lnTo>
                      <a:lnTo>
                        <a:pt x="200" y="58"/>
                      </a:lnTo>
                      <a:lnTo>
                        <a:pt x="204" y="63"/>
                      </a:lnTo>
                      <a:lnTo>
                        <a:pt x="206" y="65"/>
                      </a:lnTo>
                      <a:lnTo>
                        <a:pt x="209" y="67"/>
                      </a:lnTo>
                      <a:lnTo>
                        <a:pt x="217" y="72"/>
                      </a:lnTo>
                      <a:lnTo>
                        <a:pt x="227" y="73"/>
                      </a:lnTo>
                      <a:lnTo>
                        <a:pt x="239" y="73"/>
                      </a:lnTo>
                      <a:lnTo>
                        <a:pt x="246" y="74"/>
                      </a:lnTo>
                      <a:lnTo>
                        <a:pt x="253" y="77"/>
                      </a:lnTo>
                      <a:lnTo>
                        <a:pt x="259" y="78"/>
                      </a:lnTo>
                      <a:lnTo>
                        <a:pt x="260" y="78"/>
                      </a:lnTo>
                      <a:lnTo>
                        <a:pt x="260" y="79"/>
                      </a:lnTo>
                      <a:lnTo>
                        <a:pt x="261" y="79"/>
                      </a:lnTo>
                      <a:lnTo>
                        <a:pt x="262" y="80"/>
                      </a:lnTo>
                      <a:lnTo>
                        <a:pt x="263" y="80"/>
                      </a:lnTo>
                      <a:lnTo>
                        <a:pt x="268" y="81"/>
                      </a:lnTo>
                      <a:lnTo>
                        <a:pt x="270" y="84"/>
                      </a:lnTo>
                      <a:lnTo>
                        <a:pt x="273" y="84"/>
                      </a:lnTo>
                      <a:lnTo>
                        <a:pt x="275" y="85"/>
                      </a:lnTo>
                      <a:lnTo>
                        <a:pt x="276" y="85"/>
                      </a:lnTo>
                      <a:lnTo>
                        <a:pt x="276" y="86"/>
                      </a:lnTo>
                      <a:lnTo>
                        <a:pt x="277" y="87"/>
                      </a:lnTo>
                      <a:lnTo>
                        <a:pt x="281" y="87"/>
                      </a:lnTo>
                      <a:lnTo>
                        <a:pt x="285" y="90"/>
                      </a:lnTo>
                      <a:lnTo>
                        <a:pt x="287" y="91"/>
                      </a:lnTo>
                      <a:lnTo>
                        <a:pt x="288" y="91"/>
                      </a:lnTo>
                      <a:lnTo>
                        <a:pt x="290" y="94"/>
                      </a:lnTo>
                      <a:lnTo>
                        <a:pt x="298" y="100"/>
                      </a:lnTo>
                      <a:lnTo>
                        <a:pt x="300" y="102"/>
                      </a:lnTo>
                      <a:lnTo>
                        <a:pt x="302" y="104"/>
                      </a:lnTo>
                      <a:lnTo>
                        <a:pt x="303" y="105"/>
                      </a:lnTo>
                      <a:lnTo>
                        <a:pt x="305" y="105"/>
                      </a:lnTo>
                      <a:lnTo>
                        <a:pt x="310" y="108"/>
                      </a:lnTo>
                      <a:lnTo>
                        <a:pt x="311" y="108"/>
                      </a:lnTo>
                      <a:lnTo>
                        <a:pt x="314" y="109"/>
                      </a:lnTo>
                      <a:lnTo>
                        <a:pt x="317" y="109"/>
                      </a:lnTo>
                      <a:lnTo>
                        <a:pt x="320" y="108"/>
                      </a:lnTo>
                      <a:lnTo>
                        <a:pt x="321" y="108"/>
                      </a:lnTo>
                      <a:lnTo>
                        <a:pt x="323" y="107"/>
                      </a:lnTo>
                      <a:lnTo>
                        <a:pt x="326" y="106"/>
                      </a:lnTo>
                      <a:lnTo>
                        <a:pt x="330" y="104"/>
                      </a:lnTo>
                      <a:lnTo>
                        <a:pt x="332" y="104"/>
                      </a:lnTo>
                      <a:lnTo>
                        <a:pt x="337" y="100"/>
                      </a:lnTo>
                      <a:lnTo>
                        <a:pt x="341" y="93"/>
                      </a:lnTo>
                      <a:lnTo>
                        <a:pt x="344" y="91"/>
                      </a:lnTo>
                      <a:lnTo>
                        <a:pt x="344" y="90"/>
                      </a:lnTo>
                      <a:lnTo>
                        <a:pt x="345" y="88"/>
                      </a:lnTo>
                      <a:lnTo>
                        <a:pt x="346" y="88"/>
                      </a:lnTo>
                      <a:lnTo>
                        <a:pt x="347" y="84"/>
                      </a:lnTo>
                      <a:lnTo>
                        <a:pt x="349" y="80"/>
                      </a:lnTo>
                      <a:lnTo>
                        <a:pt x="349" y="78"/>
                      </a:lnTo>
                      <a:lnTo>
                        <a:pt x="349" y="73"/>
                      </a:lnTo>
                      <a:lnTo>
                        <a:pt x="348" y="72"/>
                      </a:lnTo>
                      <a:lnTo>
                        <a:pt x="348" y="70"/>
                      </a:lnTo>
                      <a:lnTo>
                        <a:pt x="347" y="69"/>
                      </a:lnTo>
                      <a:lnTo>
                        <a:pt x="346" y="67"/>
                      </a:lnTo>
                      <a:lnTo>
                        <a:pt x="345" y="66"/>
                      </a:lnTo>
                      <a:lnTo>
                        <a:pt x="342" y="60"/>
                      </a:lnTo>
                      <a:lnTo>
                        <a:pt x="342" y="59"/>
                      </a:lnTo>
                      <a:lnTo>
                        <a:pt x="342" y="57"/>
                      </a:lnTo>
                      <a:lnTo>
                        <a:pt x="342" y="56"/>
                      </a:lnTo>
                      <a:lnTo>
                        <a:pt x="341" y="55"/>
                      </a:lnTo>
                      <a:lnTo>
                        <a:pt x="341" y="53"/>
                      </a:lnTo>
                      <a:lnTo>
                        <a:pt x="341" y="51"/>
                      </a:lnTo>
                      <a:lnTo>
                        <a:pt x="342" y="48"/>
                      </a:lnTo>
                      <a:lnTo>
                        <a:pt x="342" y="46"/>
                      </a:lnTo>
                      <a:lnTo>
                        <a:pt x="342" y="45"/>
                      </a:lnTo>
                      <a:lnTo>
                        <a:pt x="342" y="44"/>
                      </a:lnTo>
                      <a:lnTo>
                        <a:pt x="346" y="38"/>
                      </a:lnTo>
                      <a:lnTo>
                        <a:pt x="347" y="37"/>
                      </a:lnTo>
                      <a:lnTo>
                        <a:pt x="353" y="31"/>
                      </a:lnTo>
                      <a:lnTo>
                        <a:pt x="353" y="30"/>
                      </a:lnTo>
                      <a:lnTo>
                        <a:pt x="355" y="28"/>
                      </a:lnTo>
                      <a:lnTo>
                        <a:pt x="356" y="28"/>
                      </a:lnTo>
                      <a:lnTo>
                        <a:pt x="358" y="27"/>
                      </a:lnTo>
                      <a:lnTo>
                        <a:pt x="362" y="23"/>
                      </a:lnTo>
                      <a:lnTo>
                        <a:pt x="370" y="20"/>
                      </a:lnTo>
                      <a:lnTo>
                        <a:pt x="374" y="16"/>
                      </a:lnTo>
                      <a:lnTo>
                        <a:pt x="378" y="15"/>
                      </a:lnTo>
                      <a:lnTo>
                        <a:pt x="380" y="14"/>
                      </a:lnTo>
                      <a:lnTo>
                        <a:pt x="385" y="15"/>
                      </a:lnTo>
                      <a:lnTo>
                        <a:pt x="387" y="14"/>
                      </a:lnTo>
                      <a:lnTo>
                        <a:pt x="390" y="14"/>
                      </a:lnTo>
                      <a:lnTo>
                        <a:pt x="391" y="13"/>
                      </a:lnTo>
                      <a:lnTo>
                        <a:pt x="396" y="8"/>
                      </a:lnTo>
                      <a:lnTo>
                        <a:pt x="398" y="8"/>
                      </a:lnTo>
                      <a:lnTo>
                        <a:pt x="399" y="8"/>
                      </a:lnTo>
                      <a:lnTo>
                        <a:pt x="401" y="8"/>
                      </a:lnTo>
                      <a:lnTo>
                        <a:pt x="402" y="9"/>
                      </a:lnTo>
                      <a:lnTo>
                        <a:pt x="403" y="9"/>
                      </a:lnTo>
                      <a:lnTo>
                        <a:pt x="404" y="9"/>
                      </a:lnTo>
                      <a:lnTo>
                        <a:pt x="412" y="9"/>
                      </a:lnTo>
                      <a:lnTo>
                        <a:pt x="412" y="8"/>
                      </a:lnTo>
                      <a:lnTo>
                        <a:pt x="413" y="8"/>
                      </a:lnTo>
                      <a:lnTo>
                        <a:pt x="415" y="8"/>
                      </a:lnTo>
                      <a:lnTo>
                        <a:pt x="415" y="9"/>
                      </a:lnTo>
                      <a:lnTo>
                        <a:pt x="416" y="10"/>
                      </a:lnTo>
                      <a:lnTo>
                        <a:pt x="417" y="10"/>
                      </a:lnTo>
                      <a:lnTo>
                        <a:pt x="419" y="10"/>
                      </a:lnTo>
                      <a:lnTo>
                        <a:pt x="420" y="10"/>
                      </a:lnTo>
                      <a:lnTo>
                        <a:pt x="424" y="13"/>
                      </a:lnTo>
                      <a:lnTo>
                        <a:pt x="425" y="14"/>
                      </a:lnTo>
                      <a:lnTo>
                        <a:pt x="426" y="14"/>
                      </a:lnTo>
                      <a:lnTo>
                        <a:pt x="427" y="14"/>
                      </a:lnTo>
                      <a:lnTo>
                        <a:pt x="434" y="16"/>
                      </a:lnTo>
                      <a:lnTo>
                        <a:pt x="437" y="17"/>
                      </a:lnTo>
                      <a:lnTo>
                        <a:pt x="438" y="17"/>
                      </a:lnTo>
                      <a:lnTo>
                        <a:pt x="439" y="18"/>
                      </a:lnTo>
                      <a:lnTo>
                        <a:pt x="440" y="18"/>
                      </a:lnTo>
                      <a:lnTo>
                        <a:pt x="441" y="18"/>
                      </a:lnTo>
                      <a:lnTo>
                        <a:pt x="442" y="18"/>
                      </a:lnTo>
                      <a:lnTo>
                        <a:pt x="444" y="20"/>
                      </a:lnTo>
                      <a:lnTo>
                        <a:pt x="445" y="20"/>
                      </a:lnTo>
                      <a:lnTo>
                        <a:pt x="445" y="21"/>
                      </a:lnTo>
                      <a:lnTo>
                        <a:pt x="444" y="22"/>
                      </a:lnTo>
                      <a:lnTo>
                        <a:pt x="444" y="24"/>
                      </a:lnTo>
                      <a:lnTo>
                        <a:pt x="445" y="24"/>
                      </a:lnTo>
                      <a:lnTo>
                        <a:pt x="445" y="25"/>
                      </a:lnTo>
                      <a:lnTo>
                        <a:pt x="446" y="25"/>
                      </a:lnTo>
                      <a:lnTo>
                        <a:pt x="445" y="27"/>
                      </a:lnTo>
                      <a:lnTo>
                        <a:pt x="445" y="29"/>
                      </a:lnTo>
                      <a:lnTo>
                        <a:pt x="445" y="28"/>
                      </a:lnTo>
                      <a:lnTo>
                        <a:pt x="444" y="28"/>
                      </a:lnTo>
                      <a:lnTo>
                        <a:pt x="444" y="27"/>
                      </a:lnTo>
                      <a:lnTo>
                        <a:pt x="444" y="30"/>
                      </a:lnTo>
                      <a:lnTo>
                        <a:pt x="444" y="31"/>
                      </a:lnTo>
                      <a:lnTo>
                        <a:pt x="446" y="32"/>
                      </a:lnTo>
                      <a:lnTo>
                        <a:pt x="447" y="32"/>
                      </a:lnTo>
                      <a:lnTo>
                        <a:pt x="447" y="34"/>
                      </a:lnTo>
                      <a:lnTo>
                        <a:pt x="448" y="34"/>
                      </a:lnTo>
                      <a:lnTo>
                        <a:pt x="448" y="35"/>
                      </a:lnTo>
                      <a:lnTo>
                        <a:pt x="449" y="36"/>
                      </a:lnTo>
                      <a:lnTo>
                        <a:pt x="451" y="36"/>
                      </a:lnTo>
                      <a:lnTo>
                        <a:pt x="451" y="37"/>
                      </a:lnTo>
                      <a:lnTo>
                        <a:pt x="451" y="35"/>
                      </a:lnTo>
                      <a:lnTo>
                        <a:pt x="451" y="36"/>
                      </a:lnTo>
                      <a:lnTo>
                        <a:pt x="453" y="36"/>
                      </a:lnTo>
                      <a:lnTo>
                        <a:pt x="454" y="36"/>
                      </a:lnTo>
                      <a:lnTo>
                        <a:pt x="458" y="37"/>
                      </a:lnTo>
                      <a:lnTo>
                        <a:pt x="462" y="37"/>
                      </a:lnTo>
                      <a:lnTo>
                        <a:pt x="468" y="38"/>
                      </a:lnTo>
                      <a:lnTo>
                        <a:pt x="473" y="41"/>
                      </a:lnTo>
                      <a:lnTo>
                        <a:pt x="472" y="41"/>
                      </a:lnTo>
                      <a:lnTo>
                        <a:pt x="473" y="42"/>
                      </a:lnTo>
                      <a:lnTo>
                        <a:pt x="475" y="43"/>
                      </a:lnTo>
                      <a:lnTo>
                        <a:pt x="476" y="43"/>
                      </a:lnTo>
                      <a:lnTo>
                        <a:pt x="482" y="43"/>
                      </a:lnTo>
                      <a:lnTo>
                        <a:pt x="490" y="44"/>
                      </a:lnTo>
                      <a:lnTo>
                        <a:pt x="494" y="43"/>
                      </a:lnTo>
                      <a:lnTo>
                        <a:pt x="495" y="43"/>
                      </a:lnTo>
                      <a:lnTo>
                        <a:pt x="496" y="43"/>
                      </a:lnTo>
                      <a:lnTo>
                        <a:pt x="497" y="43"/>
                      </a:lnTo>
                      <a:lnTo>
                        <a:pt x="498" y="43"/>
                      </a:lnTo>
                      <a:lnTo>
                        <a:pt x="499" y="44"/>
                      </a:lnTo>
                      <a:lnTo>
                        <a:pt x="501" y="44"/>
                      </a:lnTo>
                      <a:lnTo>
                        <a:pt x="504" y="45"/>
                      </a:lnTo>
                      <a:lnTo>
                        <a:pt x="505" y="45"/>
                      </a:lnTo>
                      <a:lnTo>
                        <a:pt x="506" y="46"/>
                      </a:lnTo>
                      <a:lnTo>
                        <a:pt x="505" y="49"/>
                      </a:lnTo>
                      <a:lnTo>
                        <a:pt x="506" y="50"/>
                      </a:lnTo>
                      <a:lnTo>
                        <a:pt x="508" y="51"/>
                      </a:lnTo>
                      <a:lnTo>
                        <a:pt x="509" y="53"/>
                      </a:lnTo>
                      <a:lnTo>
                        <a:pt x="509" y="55"/>
                      </a:lnTo>
                      <a:lnTo>
                        <a:pt x="510" y="56"/>
                      </a:lnTo>
                      <a:lnTo>
                        <a:pt x="510" y="57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98"/>
                <p:cNvSpPr/>
                <p:nvPr/>
              </p:nvSpPr>
              <p:spPr bwMode="auto">
                <a:xfrm>
                  <a:off x="6514490" y="5625273"/>
                  <a:ext cx="120650" cy="117474"/>
                </a:xfrm>
                <a:custGeom>
                  <a:avLst/>
                  <a:gdLst>
                    <a:gd name="T0" fmla="*/ 57 w 76"/>
                    <a:gd name="T1" fmla="*/ 7 h 74"/>
                    <a:gd name="T2" fmla="*/ 62 w 76"/>
                    <a:gd name="T3" fmla="*/ 13 h 74"/>
                    <a:gd name="T4" fmla="*/ 64 w 76"/>
                    <a:gd name="T5" fmla="*/ 14 h 74"/>
                    <a:gd name="T6" fmla="*/ 71 w 76"/>
                    <a:gd name="T7" fmla="*/ 18 h 74"/>
                    <a:gd name="T8" fmla="*/ 73 w 76"/>
                    <a:gd name="T9" fmla="*/ 22 h 74"/>
                    <a:gd name="T10" fmla="*/ 75 w 76"/>
                    <a:gd name="T11" fmla="*/ 27 h 74"/>
                    <a:gd name="T12" fmla="*/ 75 w 76"/>
                    <a:gd name="T13" fmla="*/ 29 h 74"/>
                    <a:gd name="T14" fmla="*/ 72 w 76"/>
                    <a:gd name="T15" fmla="*/ 31 h 74"/>
                    <a:gd name="T16" fmla="*/ 71 w 76"/>
                    <a:gd name="T17" fmla="*/ 35 h 74"/>
                    <a:gd name="T18" fmla="*/ 68 w 76"/>
                    <a:gd name="T19" fmla="*/ 38 h 74"/>
                    <a:gd name="T20" fmla="*/ 65 w 76"/>
                    <a:gd name="T21" fmla="*/ 43 h 74"/>
                    <a:gd name="T22" fmla="*/ 66 w 76"/>
                    <a:gd name="T23" fmla="*/ 46 h 74"/>
                    <a:gd name="T24" fmla="*/ 65 w 76"/>
                    <a:gd name="T25" fmla="*/ 49 h 74"/>
                    <a:gd name="T26" fmla="*/ 54 w 76"/>
                    <a:gd name="T27" fmla="*/ 55 h 74"/>
                    <a:gd name="T28" fmla="*/ 46 w 76"/>
                    <a:gd name="T29" fmla="*/ 56 h 74"/>
                    <a:gd name="T30" fmla="*/ 41 w 76"/>
                    <a:gd name="T31" fmla="*/ 58 h 74"/>
                    <a:gd name="T32" fmla="*/ 39 w 76"/>
                    <a:gd name="T33" fmla="*/ 60 h 74"/>
                    <a:gd name="T34" fmla="*/ 37 w 76"/>
                    <a:gd name="T35" fmla="*/ 63 h 74"/>
                    <a:gd name="T36" fmla="*/ 35 w 76"/>
                    <a:gd name="T37" fmla="*/ 67 h 74"/>
                    <a:gd name="T38" fmla="*/ 34 w 76"/>
                    <a:gd name="T39" fmla="*/ 71 h 74"/>
                    <a:gd name="T40" fmla="*/ 33 w 76"/>
                    <a:gd name="T41" fmla="*/ 73 h 74"/>
                    <a:gd name="T42" fmla="*/ 28 w 76"/>
                    <a:gd name="T43" fmla="*/ 74 h 74"/>
                    <a:gd name="T44" fmla="*/ 26 w 76"/>
                    <a:gd name="T45" fmla="*/ 73 h 74"/>
                    <a:gd name="T46" fmla="*/ 20 w 76"/>
                    <a:gd name="T47" fmla="*/ 70 h 74"/>
                    <a:gd name="T48" fmla="*/ 18 w 76"/>
                    <a:gd name="T49" fmla="*/ 66 h 74"/>
                    <a:gd name="T50" fmla="*/ 14 w 76"/>
                    <a:gd name="T51" fmla="*/ 63 h 74"/>
                    <a:gd name="T52" fmla="*/ 12 w 76"/>
                    <a:gd name="T53" fmla="*/ 63 h 74"/>
                    <a:gd name="T54" fmla="*/ 11 w 76"/>
                    <a:gd name="T55" fmla="*/ 59 h 74"/>
                    <a:gd name="T56" fmla="*/ 9 w 76"/>
                    <a:gd name="T57" fmla="*/ 56 h 74"/>
                    <a:gd name="T58" fmla="*/ 8 w 76"/>
                    <a:gd name="T59" fmla="*/ 52 h 74"/>
                    <a:gd name="T60" fmla="*/ 2 w 76"/>
                    <a:gd name="T61" fmla="*/ 42 h 74"/>
                    <a:gd name="T62" fmla="*/ 0 w 76"/>
                    <a:gd name="T63" fmla="*/ 39 h 74"/>
                    <a:gd name="T64" fmla="*/ 1 w 76"/>
                    <a:gd name="T65" fmla="*/ 37 h 74"/>
                    <a:gd name="T66" fmla="*/ 2 w 76"/>
                    <a:gd name="T67" fmla="*/ 37 h 74"/>
                    <a:gd name="T68" fmla="*/ 6 w 76"/>
                    <a:gd name="T69" fmla="*/ 36 h 74"/>
                    <a:gd name="T70" fmla="*/ 9 w 76"/>
                    <a:gd name="T71" fmla="*/ 34 h 74"/>
                    <a:gd name="T72" fmla="*/ 11 w 76"/>
                    <a:gd name="T73" fmla="*/ 32 h 74"/>
                    <a:gd name="T74" fmla="*/ 13 w 76"/>
                    <a:gd name="T75" fmla="*/ 29 h 74"/>
                    <a:gd name="T76" fmla="*/ 13 w 76"/>
                    <a:gd name="T77" fmla="*/ 28 h 74"/>
                    <a:gd name="T78" fmla="*/ 14 w 76"/>
                    <a:gd name="T79" fmla="*/ 25 h 74"/>
                    <a:gd name="T80" fmla="*/ 15 w 76"/>
                    <a:gd name="T81" fmla="*/ 23 h 74"/>
                    <a:gd name="T82" fmla="*/ 20 w 76"/>
                    <a:gd name="T83" fmla="*/ 18 h 74"/>
                    <a:gd name="T84" fmla="*/ 20 w 76"/>
                    <a:gd name="T85" fmla="*/ 17 h 74"/>
                    <a:gd name="T86" fmla="*/ 20 w 76"/>
                    <a:gd name="T87" fmla="*/ 16 h 74"/>
                    <a:gd name="T88" fmla="*/ 22 w 76"/>
                    <a:gd name="T89" fmla="*/ 15 h 74"/>
                    <a:gd name="T90" fmla="*/ 22 w 76"/>
                    <a:gd name="T91" fmla="*/ 14 h 74"/>
                    <a:gd name="T92" fmla="*/ 27 w 76"/>
                    <a:gd name="T93" fmla="*/ 11 h 74"/>
                    <a:gd name="T94" fmla="*/ 29 w 76"/>
                    <a:gd name="T95" fmla="*/ 10 h 74"/>
                    <a:gd name="T96" fmla="*/ 32 w 76"/>
                    <a:gd name="T97" fmla="*/ 10 h 74"/>
                    <a:gd name="T98" fmla="*/ 35 w 76"/>
                    <a:gd name="T99" fmla="*/ 6 h 74"/>
                    <a:gd name="T100" fmla="*/ 40 w 76"/>
                    <a:gd name="T101" fmla="*/ 4 h 74"/>
                    <a:gd name="T102" fmla="*/ 43 w 76"/>
                    <a:gd name="T103" fmla="*/ 2 h 74"/>
                    <a:gd name="T104" fmla="*/ 51 w 76"/>
                    <a:gd name="T105" fmla="*/ 1 h 74"/>
                    <a:gd name="T106" fmla="*/ 55 w 76"/>
                    <a:gd name="T107" fmla="*/ 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6" h="74">
                      <a:moveTo>
                        <a:pt x="55" y="4"/>
                      </a:moveTo>
                      <a:lnTo>
                        <a:pt x="55" y="7"/>
                      </a:lnTo>
                      <a:lnTo>
                        <a:pt x="56" y="7"/>
                      </a:lnTo>
                      <a:lnTo>
                        <a:pt x="56" y="7"/>
                      </a:lnTo>
                      <a:lnTo>
                        <a:pt x="57" y="7"/>
                      </a:lnTo>
                      <a:lnTo>
                        <a:pt x="57" y="7"/>
                      </a:lnTo>
                      <a:lnTo>
                        <a:pt x="57" y="7"/>
                      </a:lnTo>
                      <a:lnTo>
                        <a:pt x="57" y="7"/>
                      </a:lnTo>
                      <a:lnTo>
                        <a:pt x="58" y="8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3" y="13"/>
                      </a:lnTo>
                      <a:lnTo>
                        <a:pt x="63" y="13"/>
                      </a:lnTo>
                      <a:lnTo>
                        <a:pt x="63" y="13"/>
                      </a:lnTo>
                      <a:lnTo>
                        <a:pt x="63" y="14"/>
                      </a:lnTo>
                      <a:lnTo>
                        <a:pt x="64" y="14"/>
                      </a:lnTo>
                      <a:lnTo>
                        <a:pt x="64" y="15"/>
                      </a:lnTo>
                      <a:lnTo>
                        <a:pt x="65" y="15"/>
                      </a:lnTo>
                      <a:lnTo>
                        <a:pt x="65" y="15"/>
                      </a:lnTo>
                      <a:lnTo>
                        <a:pt x="69" y="17"/>
                      </a:lnTo>
                      <a:lnTo>
                        <a:pt x="70" y="18"/>
                      </a:lnTo>
                      <a:lnTo>
                        <a:pt x="71" y="18"/>
                      </a:lnTo>
                      <a:lnTo>
                        <a:pt x="71" y="18"/>
                      </a:lnTo>
                      <a:lnTo>
                        <a:pt x="72" y="21"/>
                      </a:lnTo>
                      <a:lnTo>
                        <a:pt x="72" y="21"/>
                      </a:lnTo>
                      <a:lnTo>
                        <a:pt x="72" y="22"/>
                      </a:lnTo>
                      <a:lnTo>
                        <a:pt x="73" y="22"/>
                      </a:lnTo>
                      <a:lnTo>
                        <a:pt x="73" y="22"/>
                      </a:lnTo>
                      <a:lnTo>
                        <a:pt x="73" y="24"/>
                      </a:lnTo>
                      <a:lnTo>
                        <a:pt x="75" y="25"/>
                      </a:lnTo>
                      <a:lnTo>
                        <a:pt x="75" y="25"/>
                      </a:lnTo>
                      <a:lnTo>
                        <a:pt x="75" y="25"/>
                      </a:lnTo>
                      <a:lnTo>
                        <a:pt x="75" y="27"/>
                      </a:lnTo>
                      <a:lnTo>
                        <a:pt x="75" y="27"/>
                      </a:lnTo>
                      <a:lnTo>
                        <a:pt x="75" y="27"/>
                      </a:lnTo>
                      <a:lnTo>
                        <a:pt x="76" y="28"/>
                      </a:lnTo>
                      <a:lnTo>
                        <a:pt x="76" y="28"/>
                      </a:lnTo>
                      <a:lnTo>
                        <a:pt x="76" y="28"/>
                      </a:lnTo>
                      <a:lnTo>
                        <a:pt x="75" y="29"/>
                      </a:lnTo>
                      <a:lnTo>
                        <a:pt x="75" y="29"/>
                      </a:lnTo>
                      <a:lnTo>
                        <a:pt x="75" y="30"/>
                      </a:lnTo>
                      <a:lnTo>
                        <a:pt x="75" y="30"/>
                      </a:lnTo>
                      <a:lnTo>
                        <a:pt x="75" y="31"/>
                      </a:lnTo>
                      <a:lnTo>
                        <a:pt x="75" y="31"/>
                      </a:lnTo>
                      <a:lnTo>
                        <a:pt x="73" y="31"/>
                      </a:lnTo>
                      <a:lnTo>
                        <a:pt x="72" y="31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70" y="34"/>
                      </a:lnTo>
                      <a:lnTo>
                        <a:pt x="70" y="35"/>
                      </a:lnTo>
                      <a:lnTo>
                        <a:pt x="70" y="35"/>
                      </a:lnTo>
                      <a:lnTo>
                        <a:pt x="71" y="35"/>
                      </a:lnTo>
                      <a:lnTo>
                        <a:pt x="71" y="36"/>
                      </a:lnTo>
                      <a:lnTo>
                        <a:pt x="71" y="36"/>
                      </a:lnTo>
                      <a:lnTo>
                        <a:pt x="71" y="37"/>
                      </a:lnTo>
                      <a:lnTo>
                        <a:pt x="71" y="37"/>
                      </a:lnTo>
                      <a:lnTo>
                        <a:pt x="70" y="38"/>
                      </a:lnTo>
                      <a:lnTo>
                        <a:pt x="68" y="38"/>
                      </a:lnTo>
                      <a:lnTo>
                        <a:pt x="66" y="39"/>
                      </a:lnTo>
                      <a:lnTo>
                        <a:pt x="66" y="41"/>
                      </a:lnTo>
                      <a:lnTo>
                        <a:pt x="66" y="41"/>
                      </a:lnTo>
                      <a:lnTo>
                        <a:pt x="65" y="42"/>
                      </a:lnTo>
                      <a:lnTo>
                        <a:pt x="65" y="42"/>
                      </a:lnTo>
                      <a:lnTo>
                        <a:pt x="65" y="43"/>
                      </a:lnTo>
                      <a:lnTo>
                        <a:pt x="65" y="44"/>
                      </a:lnTo>
                      <a:lnTo>
                        <a:pt x="65" y="45"/>
                      </a:lnTo>
                      <a:lnTo>
                        <a:pt x="65" y="45"/>
                      </a:lnTo>
                      <a:lnTo>
                        <a:pt x="66" y="45"/>
                      </a:lnTo>
                      <a:lnTo>
                        <a:pt x="66" y="46"/>
                      </a:lnTo>
                      <a:lnTo>
                        <a:pt x="66" y="46"/>
                      </a:lnTo>
                      <a:lnTo>
                        <a:pt x="66" y="46"/>
                      </a:lnTo>
                      <a:lnTo>
                        <a:pt x="66" y="48"/>
                      </a:lnTo>
                      <a:lnTo>
                        <a:pt x="66" y="48"/>
                      </a:lnTo>
                      <a:lnTo>
                        <a:pt x="66" y="49"/>
                      </a:lnTo>
                      <a:lnTo>
                        <a:pt x="66" y="49"/>
                      </a:lnTo>
                      <a:lnTo>
                        <a:pt x="65" y="49"/>
                      </a:lnTo>
                      <a:lnTo>
                        <a:pt x="65" y="49"/>
                      </a:lnTo>
                      <a:lnTo>
                        <a:pt x="62" y="50"/>
                      </a:lnTo>
                      <a:lnTo>
                        <a:pt x="61" y="51"/>
                      </a:lnTo>
                      <a:lnTo>
                        <a:pt x="57" y="53"/>
                      </a:lnTo>
                      <a:lnTo>
                        <a:pt x="56" y="55"/>
                      </a:lnTo>
                      <a:lnTo>
                        <a:pt x="54" y="55"/>
                      </a:lnTo>
                      <a:lnTo>
                        <a:pt x="50" y="56"/>
                      </a:lnTo>
                      <a:lnTo>
                        <a:pt x="49" y="56"/>
                      </a:lnTo>
                      <a:lnTo>
                        <a:pt x="48" y="56"/>
                      </a:lnTo>
                      <a:lnTo>
                        <a:pt x="48" y="55"/>
                      </a:lnTo>
                      <a:lnTo>
                        <a:pt x="47" y="56"/>
                      </a:lnTo>
                      <a:lnTo>
                        <a:pt x="46" y="56"/>
                      </a:lnTo>
                      <a:lnTo>
                        <a:pt x="44" y="57"/>
                      </a:lnTo>
                      <a:lnTo>
                        <a:pt x="43" y="56"/>
                      </a:lnTo>
                      <a:lnTo>
                        <a:pt x="43" y="56"/>
                      </a:lnTo>
                      <a:lnTo>
                        <a:pt x="42" y="57"/>
                      </a:lnTo>
                      <a:lnTo>
                        <a:pt x="42" y="57"/>
                      </a:lnTo>
                      <a:lnTo>
                        <a:pt x="41" y="58"/>
                      </a:lnTo>
                      <a:lnTo>
                        <a:pt x="41" y="59"/>
                      </a:lnTo>
                      <a:lnTo>
                        <a:pt x="41" y="59"/>
                      </a:lnTo>
                      <a:lnTo>
                        <a:pt x="40" y="59"/>
                      </a:lnTo>
                      <a:lnTo>
                        <a:pt x="40" y="59"/>
                      </a:lnTo>
                      <a:lnTo>
                        <a:pt x="40" y="60"/>
                      </a:lnTo>
                      <a:lnTo>
                        <a:pt x="39" y="60"/>
                      </a:lnTo>
                      <a:lnTo>
                        <a:pt x="39" y="60"/>
                      </a:lnTo>
                      <a:lnTo>
                        <a:pt x="37" y="60"/>
                      </a:lnTo>
                      <a:lnTo>
                        <a:pt x="37" y="62"/>
                      </a:lnTo>
                      <a:lnTo>
                        <a:pt x="37" y="62"/>
                      </a:lnTo>
                      <a:lnTo>
                        <a:pt x="37" y="63"/>
                      </a:lnTo>
                      <a:lnTo>
                        <a:pt x="37" y="63"/>
                      </a:lnTo>
                      <a:lnTo>
                        <a:pt x="39" y="63"/>
                      </a:lnTo>
                      <a:lnTo>
                        <a:pt x="39" y="64"/>
                      </a:lnTo>
                      <a:lnTo>
                        <a:pt x="37" y="65"/>
                      </a:lnTo>
                      <a:lnTo>
                        <a:pt x="37" y="65"/>
                      </a:lnTo>
                      <a:lnTo>
                        <a:pt x="35" y="67"/>
                      </a:lnTo>
                      <a:lnTo>
                        <a:pt x="35" y="67"/>
                      </a:lnTo>
                      <a:lnTo>
                        <a:pt x="35" y="67"/>
                      </a:lnTo>
                      <a:lnTo>
                        <a:pt x="35" y="69"/>
                      </a:lnTo>
                      <a:lnTo>
                        <a:pt x="35" y="69"/>
                      </a:lnTo>
                      <a:lnTo>
                        <a:pt x="35" y="69"/>
                      </a:lnTo>
                      <a:lnTo>
                        <a:pt x="35" y="71"/>
                      </a:lnTo>
                      <a:lnTo>
                        <a:pt x="34" y="71"/>
                      </a:lnTo>
                      <a:lnTo>
                        <a:pt x="34" y="71"/>
                      </a:lnTo>
                      <a:lnTo>
                        <a:pt x="34" y="72"/>
                      </a:lnTo>
                      <a:lnTo>
                        <a:pt x="34" y="72"/>
                      </a:lnTo>
                      <a:lnTo>
                        <a:pt x="34" y="72"/>
                      </a:lnTo>
                      <a:lnTo>
                        <a:pt x="33" y="72"/>
                      </a:lnTo>
                      <a:lnTo>
                        <a:pt x="33" y="73"/>
                      </a:lnTo>
                      <a:lnTo>
                        <a:pt x="33" y="73"/>
                      </a:lnTo>
                      <a:lnTo>
                        <a:pt x="33" y="74"/>
                      </a:lnTo>
                      <a:lnTo>
                        <a:pt x="33" y="74"/>
                      </a:lnTo>
                      <a:lnTo>
                        <a:pt x="33" y="74"/>
                      </a:lnTo>
                      <a:lnTo>
                        <a:pt x="29" y="74"/>
                      </a:lnTo>
                      <a:lnTo>
                        <a:pt x="28" y="74"/>
                      </a:lnTo>
                      <a:lnTo>
                        <a:pt x="27" y="73"/>
                      </a:lnTo>
                      <a:lnTo>
                        <a:pt x="27" y="73"/>
                      </a:lnTo>
                      <a:lnTo>
                        <a:pt x="27" y="73"/>
                      </a:lnTo>
                      <a:lnTo>
                        <a:pt x="27" y="73"/>
                      </a:lnTo>
                      <a:lnTo>
                        <a:pt x="26" y="73"/>
                      </a:lnTo>
                      <a:lnTo>
                        <a:pt x="26" y="73"/>
                      </a:lnTo>
                      <a:lnTo>
                        <a:pt x="26" y="73"/>
                      </a:lnTo>
                      <a:lnTo>
                        <a:pt x="25" y="73"/>
                      </a:lnTo>
                      <a:lnTo>
                        <a:pt x="23" y="73"/>
                      </a:lnTo>
                      <a:lnTo>
                        <a:pt x="22" y="73"/>
                      </a:lnTo>
                      <a:lnTo>
                        <a:pt x="22" y="72"/>
                      </a:lnTo>
                      <a:lnTo>
                        <a:pt x="20" y="70"/>
                      </a:lnTo>
                      <a:lnTo>
                        <a:pt x="18" y="69"/>
                      </a:lnTo>
                      <a:lnTo>
                        <a:pt x="18" y="69"/>
                      </a:lnTo>
                      <a:lnTo>
                        <a:pt x="18" y="69"/>
                      </a:lnTo>
                      <a:lnTo>
                        <a:pt x="18" y="67"/>
                      </a:lnTo>
                      <a:lnTo>
                        <a:pt x="18" y="67"/>
                      </a:lnTo>
                      <a:lnTo>
                        <a:pt x="18" y="66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6" y="65"/>
                      </a:lnTo>
                      <a:lnTo>
                        <a:pt x="15" y="64"/>
                      </a:lnTo>
                      <a:lnTo>
                        <a:pt x="14" y="64"/>
                      </a:lnTo>
                      <a:lnTo>
                        <a:pt x="14" y="63"/>
                      </a:lnTo>
                      <a:lnTo>
                        <a:pt x="14" y="63"/>
                      </a:lnTo>
                      <a:lnTo>
                        <a:pt x="14" y="63"/>
                      </a:lnTo>
                      <a:lnTo>
                        <a:pt x="13" y="63"/>
                      </a:lnTo>
                      <a:lnTo>
                        <a:pt x="13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2" y="63"/>
                      </a:lnTo>
                      <a:lnTo>
                        <a:pt x="11" y="63"/>
                      </a:lnTo>
                      <a:lnTo>
                        <a:pt x="11" y="62"/>
                      </a:lnTo>
                      <a:lnTo>
                        <a:pt x="11" y="59"/>
                      </a:lnTo>
                      <a:lnTo>
                        <a:pt x="11" y="59"/>
                      </a:lnTo>
                      <a:lnTo>
                        <a:pt x="11" y="57"/>
                      </a:lnTo>
                      <a:lnTo>
                        <a:pt x="12" y="57"/>
                      </a:lnTo>
                      <a:lnTo>
                        <a:pt x="12" y="56"/>
                      </a:lnTo>
                      <a:lnTo>
                        <a:pt x="11" y="56"/>
                      </a:lnTo>
                      <a:lnTo>
                        <a:pt x="11" y="56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9" y="56"/>
                      </a:lnTo>
                      <a:lnTo>
                        <a:pt x="8" y="55"/>
                      </a:lnTo>
                      <a:lnTo>
                        <a:pt x="8" y="55"/>
                      </a:lnTo>
                      <a:lnTo>
                        <a:pt x="8" y="53"/>
                      </a:lnTo>
                      <a:lnTo>
                        <a:pt x="8" y="52"/>
                      </a:lnTo>
                      <a:lnTo>
                        <a:pt x="6" y="51"/>
                      </a:lnTo>
                      <a:lnTo>
                        <a:pt x="6" y="50"/>
                      </a:lnTo>
                      <a:lnTo>
                        <a:pt x="5" y="49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1" y="41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1" y="38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5" y="36"/>
                      </a:lnTo>
                      <a:lnTo>
                        <a:pt x="5" y="36"/>
                      </a:lnTo>
                      <a:lnTo>
                        <a:pt x="6" y="36"/>
                      </a:lnTo>
                      <a:lnTo>
                        <a:pt x="6" y="35"/>
                      </a:lnTo>
                      <a:lnTo>
                        <a:pt x="7" y="35"/>
                      </a:lnTo>
                      <a:lnTo>
                        <a:pt x="8" y="35"/>
                      </a:lnTo>
                      <a:lnTo>
                        <a:pt x="8" y="34"/>
                      </a:lnTo>
                      <a:lnTo>
                        <a:pt x="9" y="34"/>
                      </a:lnTo>
                      <a:lnTo>
                        <a:pt x="9" y="34"/>
                      </a:lnTo>
                      <a:lnTo>
                        <a:pt x="9" y="34"/>
                      </a:lnTo>
                      <a:lnTo>
                        <a:pt x="9" y="34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2"/>
                      </a:lnTo>
                      <a:lnTo>
                        <a:pt x="11" y="31"/>
                      </a:lnTo>
                      <a:lnTo>
                        <a:pt x="11" y="31"/>
                      </a:lnTo>
                      <a:lnTo>
                        <a:pt x="12" y="30"/>
                      </a:lnTo>
                      <a:lnTo>
                        <a:pt x="13" y="30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2" y="29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6" y="23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9" y="20"/>
                      </a:lnTo>
                      <a:lnTo>
                        <a:pt x="20" y="18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0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2" y="14"/>
                      </a:lnTo>
                      <a:lnTo>
                        <a:pt x="22" y="13"/>
                      </a:lnTo>
                      <a:lnTo>
                        <a:pt x="22" y="13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7" y="13"/>
                      </a:lnTo>
                      <a:lnTo>
                        <a:pt x="27" y="11"/>
                      </a:lnTo>
                      <a:lnTo>
                        <a:pt x="28" y="11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9" y="11"/>
                      </a:lnTo>
                      <a:lnTo>
                        <a:pt x="30" y="11"/>
                      </a:lnTo>
                      <a:lnTo>
                        <a:pt x="30" y="11"/>
                      </a:lnTo>
                      <a:lnTo>
                        <a:pt x="32" y="11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3" y="9"/>
                      </a:lnTo>
                      <a:lnTo>
                        <a:pt x="34" y="7"/>
                      </a:lnTo>
                      <a:lnTo>
                        <a:pt x="34" y="7"/>
                      </a:lnTo>
                      <a:lnTo>
                        <a:pt x="35" y="6"/>
                      </a:lnTo>
                      <a:lnTo>
                        <a:pt x="35" y="6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9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1" y="4"/>
                      </a:lnTo>
                      <a:lnTo>
                        <a:pt x="42" y="2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8" y="1"/>
                      </a:lnTo>
                      <a:lnTo>
                        <a:pt x="48" y="1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1" y="2"/>
                      </a:lnTo>
                      <a:lnTo>
                        <a:pt x="52" y="2"/>
                      </a:lnTo>
                      <a:lnTo>
                        <a:pt x="52" y="3"/>
                      </a:lnTo>
                      <a:lnTo>
                        <a:pt x="52" y="4"/>
                      </a:lnTo>
                      <a:lnTo>
                        <a:pt x="54" y="4"/>
                      </a:ln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99"/>
                <p:cNvSpPr/>
                <p:nvPr/>
              </p:nvSpPr>
              <p:spPr bwMode="auto">
                <a:xfrm>
                  <a:off x="4280879" y="2204238"/>
                  <a:ext cx="803275" cy="854069"/>
                </a:xfrm>
                <a:custGeom>
                  <a:avLst/>
                  <a:gdLst>
                    <a:gd name="T0" fmla="*/ 369 w 506"/>
                    <a:gd name="T1" fmla="*/ 14 h 538"/>
                    <a:gd name="T2" fmla="*/ 389 w 506"/>
                    <a:gd name="T3" fmla="*/ 28 h 538"/>
                    <a:gd name="T4" fmla="*/ 417 w 506"/>
                    <a:gd name="T5" fmla="*/ 28 h 538"/>
                    <a:gd name="T6" fmla="*/ 432 w 506"/>
                    <a:gd name="T7" fmla="*/ 28 h 538"/>
                    <a:gd name="T8" fmla="*/ 444 w 506"/>
                    <a:gd name="T9" fmla="*/ 25 h 538"/>
                    <a:gd name="T10" fmla="*/ 446 w 506"/>
                    <a:gd name="T11" fmla="*/ 26 h 538"/>
                    <a:gd name="T12" fmla="*/ 466 w 506"/>
                    <a:gd name="T13" fmla="*/ 32 h 538"/>
                    <a:gd name="T14" fmla="*/ 476 w 506"/>
                    <a:gd name="T15" fmla="*/ 42 h 538"/>
                    <a:gd name="T16" fmla="*/ 483 w 506"/>
                    <a:gd name="T17" fmla="*/ 63 h 538"/>
                    <a:gd name="T18" fmla="*/ 486 w 506"/>
                    <a:gd name="T19" fmla="*/ 88 h 538"/>
                    <a:gd name="T20" fmla="*/ 490 w 506"/>
                    <a:gd name="T21" fmla="*/ 110 h 538"/>
                    <a:gd name="T22" fmla="*/ 504 w 506"/>
                    <a:gd name="T23" fmla="*/ 134 h 538"/>
                    <a:gd name="T24" fmla="*/ 502 w 506"/>
                    <a:gd name="T25" fmla="*/ 145 h 538"/>
                    <a:gd name="T26" fmla="*/ 479 w 506"/>
                    <a:gd name="T27" fmla="*/ 147 h 538"/>
                    <a:gd name="T28" fmla="*/ 444 w 506"/>
                    <a:gd name="T29" fmla="*/ 160 h 538"/>
                    <a:gd name="T30" fmla="*/ 417 w 506"/>
                    <a:gd name="T31" fmla="*/ 183 h 538"/>
                    <a:gd name="T32" fmla="*/ 426 w 506"/>
                    <a:gd name="T33" fmla="*/ 192 h 538"/>
                    <a:gd name="T34" fmla="*/ 384 w 506"/>
                    <a:gd name="T35" fmla="*/ 221 h 538"/>
                    <a:gd name="T36" fmla="*/ 345 w 506"/>
                    <a:gd name="T37" fmla="*/ 243 h 538"/>
                    <a:gd name="T38" fmla="*/ 299 w 506"/>
                    <a:gd name="T39" fmla="*/ 251 h 538"/>
                    <a:gd name="T40" fmla="*/ 274 w 506"/>
                    <a:gd name="T41" fmla="*/ 269 h 538"/>
                    <a:gd name="T42" fmla="*/ 263 w 506"/>
                    <a:gd name="T43" fmla="*/ 288 h 538"/>
                    <a:gd name="T44" fmla="*/ 261 w 506"/>
                    <a:gd name="T45" fmla="*/ 314 h 538"/>
                    <a:gd name="T46" fmla="*/ 254 w 506"/>
                    <a:gd name="T47" fmla="*/ 335 h 538"/>
                    <a:gd name="T48" fmla="*/ 220 w 506"/>
                    <a:gd name="T49" fmla="*/ 342 h 538"/>
                    <a:gd name="T50" fmla="*/ 184 w 506"/>
                    <a:gd name="T51" fmla="*/ 342 h 538"/>
                    <a:gd name="T52" fmla="*/ 168 w 506"/>
                    <a:gd name="T53" fmla="*/ 368 h 538"/>
                    <a:gd name="T54" fmla="*/ 152 w 506"/>
                    <a:gd name="T55" fmla="*/ 393 h 538"/>
                    <a:gd name="T56" fmla="*/ 128 w 506"/>
                    <a:gd name="T57" fmla="*/ 430 h 538"/>
                    <a:gd name="T58" fmla="*/ 100 w 506"/>
                    <a:gd name="T59" fmla="*/ 456 h 538"/>
                    <a:gd name="T60" fmla="*/ 89 w 506"/>
                    <a:gd name="T61" fmla="*/ 507 h 538"/>
                    <a:gd name="T62" fmla="*/ 72 w 506"/>
                    <a:gd name="T63" fmla="*/ 535 h 538"/>
                    <a:gd name="T64" fmla="*/ 3 w 506"/>
                    <a:gd name="T65" fmla="*/ 538 h 538"/>
                    <a:gd name="T66" fmla="*/ 3 w 506"/>
                    <a:gd name="T67" fmla="*/ 521 h 538"/>
                    <a:gd name="T68" fmla="*/ 19 w 506"/>
                    <a:gd name="T69" fmla="*/ 501 h 538"/>
                    <a:gd name="T70" fmla="*/ 27 w 506"/>
                    <a:gd name="T71" fmla="*/ 483 h 538"/>
                    <a:gd name="T72" fmla="*/ 33 w 506"/>
                    <a:gd name="T73" fmla="*/ 466 h 538"/>
                    <a:gd name="T74" fmla="*/ 38 w 506"/>
                    <a:gd name="T75" fmla="*/ 453 h 538"/>
                    <a:gd name="T76" fmla="*/ 32 w 506"/>
                    <a:gd name="T77" fmla="*/ 460 h 538"/>
                    <a:gd name="T78" fmla="*/ 46 w 506"/>
                    <a:gd name="T79" fmla="*/ 445 h 538"/>
                    <a:gd name="T80" fmla="*/ 61 w 506"/>
                    <a:gd name="T81" fmla="*/ 430 h 538"/>
                    <a:gd name="T82" fmla="*/ 68 w 506"/>
                    <a:gd name="T83" fmla="*/ 412 h 538"/>
                    <a:gd name="T84" fmla="*/ 74 w 506"/>
                    <a:gd name="T85" fmla="*/ 385 h 538"/>
                    <a:gd name="T86" fmla="*/ 86 w 506"/>
                    <a:gd name="T87" fmla="*/ 364 h 538"/>
                    <a:gd name="T88" fmla="*/ 112 w 506"/>
                    <a:gd name="T89" fmla="*/ 335 h 538"/>
                    <a:gd name="T90" fmla="*/ 125 w 506"/>
                    <a:gd name="T91" fmla="*/ 311 h 538"/>
                    <a:gd name="T92" fmla="*/ 174 w 506"/>
                    <a:gd name="T93" fmla="*/ 291 h 538"/>
                    <a:gd name="T94" fmla="*/ 185 w 506"/>
                    <a:gd name="T95" fmla="*/ 278 h 538"/>
                    <a:gd name="T96" fmla="*/ 213 w 506"/>
                    <a:gd name="T97" fmla="*/ 253 h 538"/>
                    <a:gd name="T98" fmla="*/ 228 w 506"/>
                    <a:gd name="T99" fmla="*/ 230 h 538"/>
                    <a:gd name="T100" fmla="*/ 227 w 506"/>
                    <a:gd name="T101" fmla="*/ 208 h 538"/>
                    <a:gd name="T102" fmla="*/ 224 w 506"/>
                    <a:gd name="T103" fmla="*/ 188 h 538"/>
                    <a:gd name="T104" fmla="*/ 228 w 506"/>
                    <a:gd name="T105" fmla="*/ 168 h 538"/>
                    <a:gd name="T106" fmla="*/ 241 w 506"/>
                    <a:gd name="T107" fmla="*/ 147 h 538"/>
                    <a:gd name="T108" fmla="*/ 250 w 506"/>
                    <a:gd name="T109" fmla="*/ 124 h 538"/>
                    <a:gd name="T110" fmla="*/ 271 w 506"/>
                    <a:gd name="T111" fmla="*/ 102 h 538"/>
                    <a:gd name="T112" fmla="*/ 292 w 506"/>
                    <a:gd name="T113" fmla="*/ 92 h 538"/>
                    <a:gd name="T114" fmla="*/ 306 w 506"/>
                    <a:gd name="T115" fmla="*/ 84 h 538"/>
                    <a:gd name="T116" fmla="*/ 328 w 506"/>
                    <a:gd name="T117" fmla="*/ 59 h 538"/>
                    <a:gd name="T118" fmla="*/ 347 w 506"/>
                    <a:gd name="T119" fmla="*/ 7 h 538"/>
                    <a:gd name="T120" fmla="*/ 360 w 506"/>
                    <a:gd name="T121" fmla="*/ 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06" h="538">
                      <a:moveTo>
                        <a:pt x="364" y="0"/>
                      </a:moveTo>
                      <a:lnTo>
                        <a:pt x="364" y="1"/>
                      </a:lnTo>
                      <a:lnTo>
                        <a:pt x="364" y="3"/>
                      </a:lnTo>
                      <a:lnTo>
                        <a:pt x="366" y="3"/>
                      </a:lnTo>
                      <a:lnTo>
                        <a:pt x="366" y="4"/>
                      </a:lnTo>
                      <a:lnTo>
                        <a:pt x="366" y="5"/>
                      </a:lnTo>
                      <a:lnTo>
                        <a:pt x="367" y="7"/>
                      </a:lnTo>
                      <a:lnTo>
                        <a:pt x="367" y="8"/>
                      </a:lnTo>
                      <a:lnTo>
                        <a:pt x="367" y="10"/>
                      </a:lnTo>
                      <a:lnTo>
                        <a:pt x="368" y="10"/>
                      </a:lnTo>
                      <a:lnTo>
                        <a:pt x="368" y="11"/>
                      </a:lnTo>
                      <a:lnTo>
                        <a:pt x="369" y="13"/>
                      </a:lnTo>
                      <a:lnTo>
                        <a:pt x="369" y="14"/>
                      </a:lnTo>
                      <a:lnTo>
                        <a:pt x="370" y="14"/>
                      </a:lnTo>
                      <a:lnTo>
                        <a:pt x="371" y="15"/>
                      </a:lnTo>
                      <a:lnTo>
                        <a:pt x="373" y="17"/>
                      </a:lnTo>
                      <a:lnTo>
                        <a:pt x="375" y="20"/>
                      </a:lnTo>
                      <a:lnTo>
                        <a:pt x="376" y="21"/>
                      </a:lnTo>
                      <a:lnTo>
                        <a:pt x="377" y="21"/>
                      </a:lnTo>
                      <a:lnTo>
                        <a:pt x="378" y="22"/>
                      </a:lnTo>
                      <a:lnTo>
                        <a:pt x="380" y="24"/>
                      </a:lnTo>
                      <a:lnTo>
                        <a:pt x="381" y="25"/>
                      </a:lnTo>
                      <a:lnTo>
                        <a:pt x="382" y="25"/>
                      </a:lnTo>
                      <a:lnTo>
                        <a:pt x="383" y="27"/>
                      </a:lnTo>
                      <a:lnTo>
                        <a:pt x="385" y="27"/>
                      </a:lnTo>
                      <a:lnTo>
                        <a:pt x="389" y="28"/>
                      </a:lnTo>
                      <a:lnTo>
                        <a:pt x="394" y="29"/>
                      </a:lnTo>
                      <a:lnTo>
                        <a:pt x="398" y="31"/>
                      </a:lnTo>
                      <a:lnTo>
                        <a:pt x="399" y="31"/>
                      </a:lnTo>
                      <a:lnTo>
                        <a:pt x="401" y="29"/>
                      </a:lnTo>
                      <a:lnTo>
                        <a:pt x="405" y="28"/>
                      </a:lnTo>
                      <a:lnTo>
                        <a:pt x="409" y="27"/>
                      </a:lnTo>
                      <a:lnTo>
                        <a:pt x="411" y="27"/>
                      </a:lnTo>
                      <a:lnTo>
                        <a:pt x="412" y="26"/>
                      </a:lnTo>
                      <a:lnTo>
                        <a:pt x="412" y="27"/>
                      </a:lnTo>
                      <a:lnTo>
                        <a:pt x="413" y="28"/>
                      </a:lnTo>
                      <a:lnTo>
                        <a:pt x="415" y="28"/>
                      </a:lnTo>
                      <a:lnTo>
                        <a:pt x="416" y="28"/>
                      </a:lnTo>
                      <a:lnTo>
                        <a:pt x="417" y="28"/>
                      </a:lnTo>
                      <a:lnTo>
                        <a:pt x="418" y="27"/>
                      </a:lnTo>
                      <a:lnTo>
                        <a:pt x="418" y="26"/>
                      </a:lnTo>
                      <a:lnTo>
                        <a:pt x="418" y="25"/>
                      </a:lnTo>
                      <a:lnTo>
                        <a:pt x="419" y="25"/>
                      </a:lnTo>
                      <a:lnTo>
                        <a:pt x="420" y="25"/>
                      </a:lnTo>
                      <a:lnTo>
                        <a:pt x="420" y="26"/>
                      </a:lnTo>
                      <a:lnTo>
                        <a:pt x="423" y="27"/>
                      </a:lnTo>
                      <a:lnTo>
                        <a:pt x="425" y="27"/>
                      </a:lnTo>
                      <a:lnTo>
                        <a:pt x="426" y="28"/>
                      </a:lnTo>
                      <a:lnTo>
                        <a:pt x="427" y="28"/>
                      </a:lnTo>
                      <a:lnTo>
                        <a:pt x="428" y="28"/>
                      </a:lnTo>
                      <a:lnTo>
                        <a:pt x="431" y="28"/>
                      </a:lnTo>
                      <a:lnTo>
                        <a:pt x="432" y="28"/>
                      </a:lnTo>
                      <a:lnTo>
                        <a:pt x="435" y="27"/>
                      </a:lnTo>
                      <a:lnTo>
                        <a:pt x="437" y="26"/>
                      </a:lnTo>
                      <a:lnTo>
                        <a:pt x="438" y="25"/>
                      </a:lnTo>
                      <a:lnTo>
                        <a:pt x="439" y="25"/>
                      </a:lnTo>
                      <a:lnTo>
                        <a:pt x="440" y="24"/>
                      </a:lnTo>
                      <a:lnTo>
                        <a:pt x="441" y="20"/>
                      </a:lnTo>
                      <a:lnTo>
                        <a:pt x="442" y="19"/>
                      </a:lnTo>
                      <a:lnTo>
                        <a:pt x="444" y="19"/>
                      </a:lnTo>
                      <a:lnTo>
                        <a:pt x="444" y="20"/>
                      </a:lnTo>
                      <a:lnTo>
                        <a:pt x="444" y="21"/>
                      </a:lnTo>
                      <a:lnTo>
                        <a:pt x="444" y="22"/>
                      </a:lnTo>
                      <a:lnTo>
                        <a:pt x="442" y="24"/>
                      </a:lnTo>
                      <a:lnTo>
                        <a:pt x="444" y="25"/>
                      </a:lnTo>
                      <a:lnTo>
                        <a:pt x="444" y="26"/>
                      </a:lnTo>
                      <a:lnTo>
                        <a:pt x="445" y="25"/>
                      </a:lnTo>
                      <a:lnTo>
                        <a:pt x="445" y="26"/>
                      </a:lnTo>
                      <a:lnTo>
                        <a:pt x="445" y="27"/>
                      </a:lnTo>
                      <a:lnTo>
                        <a:pt x="445" y="28"/>
                      </a:lnTo>
                      <a:lnTo>
                        <a:pt x="445" y="29"/>
                      </a:lnTo>
                      <a:lnTo>
                        <a:pt x="446" y="31"/>
                      </a:lnTo>
                      <a:lnTo>
                        <a:pt x="447" y="31"/>
                      </a:lnTo>
                      <a:lnTo>
                        <a:pt x="448" y="31"/>
                      </a:lnTo>
                      <a:lnTo>
                        <a:pt x="451" y="32"/>
                      </a:lnTo>
                      <a:lnTo>
                        <a:pt x="448" y="31"/>
                      </a:lnTo>
                      <a:lnTo>
                        <a:pt x="446" y="27"/>
                      </a:lnTo>
                      <a:lnTo>
                        <a:pt x="446" y="26"/>
                      </a:lnTo>
                      <a:lnTo>
                        <a:pt x="446" y="27"/>
                      </a:lnTo>
                      <a:lnTo>
                        <a:pt x="448" y="28"/>
                      </a:lnTo>
                      <a:lnTo>
                        <a:pt x="449" y="31"/>
                      </a:lnTo>
                      <a:lnTo>
                        <a:pt x="451" y="31"/>
                      </a:lnTo>
                      <a:lnTo>
                        <a:pt x="453" y="32"/>
                      </a:lnTo>
                      <a:lnTo>
                        <a:pt x="456" y="32"/>
                      </a:lnTo>
                      <a:lnTo>
                        <a:pt x="458" y="32"/>
                      </a:lnTo>
                      <a:lnTo>
                        <a:pt x="459" y="32"/>
                      </a:lnTo>
                      <a:lnTo>
                        <a:pt x="460" y="31"/>
                      </a:lnTo>
                      <a:lnTo>
                        <a:pt x="461" y="29"/>
                      </a:lnTo>
                      <a:lnTo>
                        <a:pt x="463" y="31"/>
                      </a:lnTo>
                      <a:lnTo>
                        <a:pt x="465" y="31"/>
                      </a:lnTo>
                      <a:lnTo>
                        <a:pt x="466" y="32"/>
                      </a:lnTo>
                      <a:lnTo>
                        <a:pt x="467" y="32"/>
                      </a:lnTo>
                      <a:lnTo>
                        <a:pt x="467" y="34"/>
                      </a:lnTo>
                      <a:lnTo>
                        <a:pt x="467" y="35"/>
                      </a:lnTo>
                      <a:lnTo>
                        <a:pt x="468" y="35"/>
                      </a:lnTo>
                      <a:lnTo>
                        <a:pt x="469" y="36"/>
                      </a:lnTo>
                      <a:lnTo>
                        <a:pt x="470" y="36"/>
                      </a:lnTo>
                      <a:lnTo>
                        <a:pt x="472" y="38"/>
                      </a:lnTo>
                      <a:lnTo>
                        <a:pt x="473" y="39"/>
                      </a:lnTo>
                      <a:lnTo>
                        <a:pt x="474" y="39"/>
                      </a:lnTo>
                      <a:lnTo>
                        <a:pt x="474" y="40"/>
                      </a:lnTo>
                      <a:lnTo>
                        <a:pt x="475" y="40"/>
                      </a:lnTo>
                      <a:lnTo>
                        <a:pt x="475" y="41"/>
                      </a:lnTo>
                      <a:lnTo>
                        <a:pt x="476" y="42"/>
                      </a:lnTo>
                      <a:lnTo>
                        <a:pt x="477" y="43"/>
                      </a:lnTo>
                      <a:lnTo>
                        <a:pt x="481" y="45"/>
                      </a:lnTo>
                      <a:lnTo>
                        <a:pt x="482" y="46"/>
                      </a:lnTo>
                      <a:lnTo>
                        <a:pt x="481" y="46"/>
                      </a:lnTo>
                      <a:lnTo>
                        <a:pt x="481" y="48"/>
                      </a:lnTo>
                      <a:lnTo>
                        <a:pt x="479" y="50"/>
                      </a:lnTo>
                      <a:lnTo>
                        <a:pt x="479" y="52"/>
                      </a:lnTo>
                      <a:lnTo>
                        <a:pt x="482" y="55"/>
                      </a:lnTo>
                      <a:lnTo>
                        <a:pt x="483" y="55"/>
                      </a:lnTo>
                      <a:lnTo>
                        <a:pt x="484" y="56"/>
                      </a:lnTo>
                      <a:lnTo>
                        <a:pt x="481" y="60"/>
                      </a:lnTo>
                      <a:lnTo>
                        <a:pt x="482" y="61"/>
                      </a:lnTo>
                      <a:lnTo>
                        <a:pt x="483" y="63"/>
                      </a:lnTo>
                      <a:lnTo>
                        <a:pt x="486" y="70"/>
                      </a:lnTo>
                      <a:lnTo>
                        <a:pt x="486" y="71"/>
                      </a:lnTo>
                      <a:lnTo>
                        <a:pt x="486" y="73"/>
                      </a:lnTo>
                      <a:lnTo>
                        <a:pt x="484" y="78"/>
                      </a:lnTo>
                      <a:lnTo>
                        <a:pt x="484" y="81"/>
                      </a:lnTo>
                      <a:lnTo>
                        <a:pt x="484" y="82"/>
                      </a:lnTo>
                      <a:lnTo>
                        <a:pt x="484" y="83"/>
                      </a:lnTo>
                      <a:lnTo>
                        <a:pt x="484" y="84"/>
                      </a:lnTo>
                      <a:lnTo>
                        <a:pt x="483" y="85"/>
                      </a:lnTo>
                      <a:lnTo>
                        <a:pt x="483" y="87"/>
                      </a:lnTo>
                      <a:lnTo>
                        <a:pt x="484" y="87"/>
                      </a:lnTo>
                      <a:lnTo>
                        <a:pt x="484" y="88"/>
                      </a:lnTo>
                      <a:lnTo>
                        <a:pt x="486" y="88"/>
                      </a:lnTo>
                      <a:lnTo>
                        <a:pt x="488" y="91"/>
                      </a:lnTo>
                      <a:lnTo>
                        <a:pt x="488" y="92"/>
                      </a:lnTo>
                      <a:lnTo>
                        <a:pt x="487" y="94"/>
                      </a:lnTo>
                      <a:lnTo>
                        <a:pt x="487" y="95"/>
                      </a:lnTo>
                      <a:lnTo>
                        <a:pt x="486" y="97"/>
                      </a:lnTo>
                      <a:lnTo>
                        <a:pt x="486" y="98"/>
                      </a:lnTo>
                      <a:lnTo>
                        <a:pt x="486" y="103"/>
                      </a:lnTo>
                      <a:lnTo>
                        <a:pt x="486" y="104"/>
                      </a:lnTo>
                      <a:lnTo>
                        <a:pt x="488" y="105"/>
                      </a:lnTo>
                      <a:lnTo>
                        <a:pt x="488" y="106"/>
                      </a:lnTo>
                      <a:lnTo>
                        <a:pt x="488" y="108"/>
                      </a:lnTo>
                      <a:lnTo>
                        <a:pt x="489" y="109"/>
                      </a:lnTo>
                      <a:lnTo>
                        <a:pt x="490" y="110"/>
                      </a:lnTo>
                      <a:lnTo>
                        <a:pt x="491" y="110"/>
                      </a:lnTo>
                      <a:lnTo>
                        <a:pt x="491" y="111"/>
                      </a:lnTo>
                      <a:lnTo>
                        <a:pt x="491" y="112"/>
                      </a:lnTo>
                      <a:lnTo>
                        <a:pt x="491" y="113"/>
                      </a:lnTo>
                      <a:lnTo>
                        <a:pt x="491" y="115"/>
                      </a:lnTo>
                      <a:lnTo>
                        <a:pt x="489" y="116"/>
                      </a:lnTo>
                      <a:lnTo>
                        <a:pt x="494" y="123"/>
                      </a:lnTo>
                      <a:lnTo>
                        <a:pt x="495" y="124"/>
                      </a:lnTo>
                      <a:lnTo>
                        <a:pt x="497" y="124"/>
                      </a:lnTo>
                      <a:lnTo>
                        <a:pt x="506" y="131"/>
                      </a:lnTo>
                      <a:lnTo>
                        <a:pt x="506" y="132"/>
                      </a:lnTo>
                      <a:lnTo>
                        <a:pt x="505" y="134"/>
                      </a:lnTo>
                      <a:lnTo>
                        <a:pt x="504" y="134"/>
                      </a:lnTo>
                      <a:lnTo>
                        <a:pt x="503" y="136"/>
                      </a:lnTo>
                      <a:lnTo>
                        <a:pt x="502" y="136"/>
                      </a:lnTo>
                      <a:lnTo>
                        <a:pt x="501" y="136"/>
                      </a:lnTo>
                      <a:lnTo>
                        <a:pt x="501" y="137"/>
                      </a:lnTo>
                      <a:lnTo>
                        <a:pt x="499" y="137"/>
                      </a:lnTo>
                      <a:lnTo>
                        <a:pt x="499" y="139"/>
                      </a:lnTo>
                      <a:lnTo>
                        <a:pt x="499" y="143"/>
                      </a:lnTo>
                      <a:lnTo>
                        <a:pt x="499" y="144"/>
                      </a:lnTo>
                      <a:lnTo>
                        <a:pt x="498" y="144"/>
                      </a:lnTo>
                      <a:lnTo>
                        <a:pt x="498" y="145"/>
                      </a:lnTo>
                      <a:lnTo>
                        <a:pt x="499" y="145"/>
                      </a:lnTo>
                      <a:lnTo>
                        <a:pt x="501" y="145"/>
                      </a:lnTo>
                      <a:lnTo>
                        <a:pt x="502" y="145"/>
                      </a:lnTo>
                      <a:lnTo>
                        <a:pt x="502" y="146"/>
                      </a:lnTo>
                      <a:lnTo>
                        <a:pt x="501" y="147"/>
                      </a:lnTo>
                      <a:lnTo>
                        <a:pt x="499" y="147"/>
                      </a:lnTo>
                      <a:lnTo>
                        <a:pt x="497" y="147"/>
                      </a:lnTo>
                      <a:lnTo>
                        <a:pt x="496" y="147"/>
                      </a:lnTo>
                      <a:lnTo>
                        <a:pt x="495" y="147"/>
                      </a:lnTo>
                      <a:lnTo>
                        <a:pt x="494" y="147"/>
                      </a:lnTo>
                      <a:lnTo>
                        <a:pt x="491" y="147"/>
                      </a:lnTo>
                      <a:lnTo>
                        <a:pt x="489" y="147"/>
                      </a:lnTo>
                      <a:lnTo>
                        <a:pt x="487" y="147"/>
                      </a:lnTo>
                      <a:lnTo>
                        <a:pt x="484" y="147"/>
                      </a:lnTo>
                      <a:lnTo>
                        <a:pt x="482" y="147"/>
                      </a:lnTo>
                      <a:lnTo>
                        <a:pt x="479" y="147"/>
                      </a:lnTo>
                      <a:lnTo>
                        <a:pt x="476" y="147"/>
                      </a:lnTo>
                      <a:lnTo>
                        <a:pt x="473" y="147"/>
                      </a:lnTo>
                      <a:lnTo>
                        <a:pt x="470" y="147"/>
                      </a:lnTo>
                      <a:lnTo>
                        <a:pt x="468" y="146"/>
                      </a:lnTo>
                      <a:lnTo>
                        <a:pt x="466" y="146"/>
                      </a:lnTo>
                      <a:lnTo>
                        <a:pt x="463" y="146"/>
                      </a:lnTo>
                      <a:lnTo>
                        <a:pt x="459" y="146"/>
                      </a:lnTo>
                      <a:lnTo>
                        <a:pt x="453" y="148"/>
                      </a:lnTo>
                      <a:lnTo>
                        <a:pt x="447" y="148"/>
                      </a:lnTo>
                      <a:lnTo>
                        <a:pt x="446" y="150"/>
                      </a:lnTo>
                      <a:lnTo>
                        <a:pt x="448" y="155"/>
                      </a:lnTo>
                      <a:lnTo>
                        <a:pt x="449" y="159"/>
                      </a:lnTo>
                      <a:lnTo>
                        <a:pt x="444" y="160"/>
                      </a:lnTo>
                      <a:lnTo>
                        <a:pt x="437" y="162"/>
                      </a:lnTo>
                      <a:lnTo>
                        <a:pt x="427" y="164"/>
                      </a:lnTo>
                      <a:lnTo>
                        <a:pt x="426" y="165"/>
                      </a:lnTo>
                      <a:lnTo>
                        <a:pt x="425" y="164"/>
                      </a:lnTo>
                      <a:lnTo>
                        <a:pt x="423" y="165"/>
                      </a:lnTo>
                      <a:lnTo>
                        <a:pt x="423" y="175"/>
                      </a:lnTo>
                      <a:lnTo>
                        <a:pt x="420" y="175"/>
                      </a:lnTo>
                      <a:lnTo>
                        <a:pt x="418" y="176"/>
                      </a:lnTo>
                      <a:lnTo>
                        <a:pt x="418" y="178"/>
                      </a:lnTo>
                      <a:lnTo>
                        <a:pt x="418" y="180"/>
                      </a:lnTo>
                      <a:lnTo>
                        <a:pt x="418" y="181"/>
                      </a:lnTo>
                      <a:lnTo>
                        <a:pt x="417" y="182"/>
                      </a:lnTo>
                      <a:lnTo>
                        <a:pt x="417" y="183"/>
                      </a:lnTo>
                      <a:lnTo>
                        <a:pt x="417" y="185"/>
                      </a:lnTo>
                      <a:lnTo>
                        <a:pt x="418" y="185"/>
                      </a:lnTo>
                      <a:lnTo>
                        <a:pt x="418" y="183"/>
                      </a:lnTo>
                      <a:lnTo>
                        <a:pt x="419" y="183"/>
                      </a:lnTo>
                      <a:lnTo>
                        <a:pt x="420" y="182"/>
                      </a:lnTo>
                      <a:lnTo>
                        <a:pt x="420" y="183"/>
                      </a:lnTo>
                      <a:lnTo>
                        <a:pt x="422" y="183"/>
                      </a:lnTo>
                      <a:lnTo>
                        <a:pt x="422" y="185"/>
                      </a:lnTo>
                      <a:lnTo>
                        <a:pt x="423" y="186"/>
                      </a:lnTo>
                      <a:lnTo>
                        <a:pt x="424" y="186"/>
                      </a:lnTo>
                      <a:lnTo>
                        <a:pt x="424" y="187"/>
                      </a:lnTo>
                      <a:lnTo>
                        <a:pt x="425" y="188"/>
                      </a:lnTo>
                      <a:lnTo>
                        <a:pt x="426" y="192"/>
                      </a:lnTo>
                      <a:lnTo>
                        <a:pt x="425" y="194"/>
                      </a:lnTo>
                      <a:lnTo>
                        <a:pt x="423" y="195"/>
                      </a:lnTo>
                      <a:lnTo>
                        <a:pt x="423" y="197"/>
                      </a:lnTo>
                      <a:lnTo>
                        <a:pt x="424" y="200"/>
                      </a:lnTo>
                      <a:lnTo>
                        <a:pt x="418" y="203"/>
                      </a:lnTo>
                      <a:lnTo>
                        <a:pt x="412" y="204"/>
                      </a:lnTo>
                      <a:lnTo>
                        <a:pt x="408" y="206"/>
                      </a:lnTo>
                      <a:lnTo>
                        <a:pt x="403" y="207"/>
                      </a:lnTo>
                      <a:lnTo>
                        <a:pt x="401" y="208"/>
                      </a:lnTo>
                      <a:lnTo>
                        <a:pt x="397" y="213"/>
                      </a:lnTo>
                      <a:lnTo>
                        <a:pt x="392" y="216"/>
                      </a:lnTo>
                      <a:lnTo>
                        <a:pt x="388" y="218"/>
                      </a:lnTo>
                      <a:lnTo>
                        <a:pt x="384" y="221"/>
                      </a:lnTo>
                      <a:lnTo>
                        <a:pt x="382" y="223"/>
                      </a:lnTo>
                      <a:lnTo>
                        <a:pt x="378" y="225"/>
                      </a:lnTo>
                      <a:lnTo>
                        <a:pt x="375" y="228"/>
                      </a:lnTo>
                      <a:lnTo>
                        <a:pt x="371" y="231"/>
                      </a:lnTo>
                      <a:lnTo>
                        <a:pt x="369" y="236"/>
                      </a:lnTo>
                      <a:lnTo>
                        <a:pt x="367" y="241"/>
                      </a:lnTo>
                      <a:lnTo>
                        <a:pt x="363" y="245"/>
                      </a:lnTo>
                      <a:lnTo>
                        <a:pt x="360" y="246"/>
                      </a:lnTo>
                      <a:lnTo>
                        <a:pt x="358" y="245"/>
                      </a:lnTo>
                      <a:lnTo>
                        <a:pt x="356" y="242"/>
                      </a:lnTo>
                      <a:lnTo>
                        <a:pt x="352" y="243"/>
                      </a:lnTo>
                      <a:lnTo>
                        <a:pt x="348" y="243"/>
                      </a:lnTo>
                      <a:lnTo>
                        <a:pt x="345" y="243"/>
                      </a:lnTo>
                      <a:lnTo>
                        <a:pt x="340" y="243"/>
                      </a:lnTo>
                      <a:lnTo>
                        <a:pt x="335" y="244"/>
                      </a:lnTo>
                      <a:lnTo>
                        <a:pt x="331" y="245"/>
                      </a:lnTo>
                      <a:lnTo>
                        <a:pt x="326" y="246"/>
                      </a:lnTo>
                      <a:lnTo>
                        <a:pt x="324" y="249"/>
                      </a:lnTo>
                      <a:lnTo>
                        <a:pt x="318" y="246"/>
                      </a:lnTo>
                      <a:lnTo>
                        <a:pt x="314" y="246"/>
                      </a:lnTo>
                      <a:lnTo>
                        <a:pt x="312" y="246"/>
                      </a:lnTo>
                      <a:lnTo>
                        <a:pt x="307" y="248"/>
                      </a:lnTo>
                      <a:lnTo>
                        <a:pt x="305" y="251"/>
                      </a:lnTo>
                      <a:lnTo>
                        <a:pt x="302" y="251"/>
                      </a:lnTo>
                      <a:lnTo>
                        <a:pt x="300" y="251"/>
                      </a:lnTo>
                      <a:lnTo>
                        <a:pt x="299" y="251"/>
                      </a:lnTo>
                      <a:lnTo>
                        <a:pt x="298" y="251"/>
                      </a:lnTo>
                      <a:lnTo>
                        <a:pt x="297" y="251"/>
                      </a:lnTo>
                      <a:lnTo>
                        <a:pt x="296" y="251"/>
                      </a:lnTo>
                      <a:lnTo>
                        <a:pt x="294" y="253"/>
                      </a:lnTo>
                      <a:lnTo>
                        <a:pt x="291" y="255"/>
                      </a:lnTo>
                      <a:lnTo>
                        <a:pt x="290" y="257"/>
                      </a:lnTo>
                      <a:lnTo>
                        <a:pt x="287" y="259"/>
                      </a:lnTo>
                      <a:lnTo>
                        <a:pt x="283" y="262"/>
                      </a:lnTo>
                      <a:lnTo>
                        <a:pt x="282" y="263"/>
                      </a:lnTo>
                      <a:lnTo>
                        <a:pt x="278" y="264"/>
                      </a:lnTo>
                      <a:lnTo>
                        <a:pt x="276" y="266"/>
                      </a:lnTo>
                      <a:lnTo>
                        <a:pt x="275" y="267"/>
                      </a:lnTo>
                      <a:lnTo>
                        <a:pt x="274" y="269"/>
                      </a:lnTo>
                      <a:lnTo>
                        <a:pt x="273" y="269"/>
                      </a:lnTo>
                      <a:lnTo>
                        <a:pt x="271" y="271"/>
                      </a:lnTo>
                      <a:lnTo>
                        <a:pt x="270" y="272"/>
                      </a:lnTo>
                      <a:lnTo>
                        <a:pt x="269" y="272"/>
                      </a:lnTo>
                      <a:lnTo>
                        <a:pt x="268" y="273"/>
                      </a:lnTo>
                      <a:lnTo>
                        <a:pt x="264" y="276"/>
                      </a:lnTo>
                      <a:lnTo>
                        <a:pt x="263" y="277"/>
                      </a:lnTo>
                      <a:lnTo>
                        <a:pt x="263" y="278"/>
                      </a:lnTo>
                      <a:lnTo>
                        <a:pt x="263" y="280"/>
                      </a:lnTo>
                      <a:lnTo>
                        <a:pt x="263" y="281"/>
                      </a:lnTo>
                      <a:lnTo>
                        <a:pt x="263" y="284"/>
                      </a:lnTo>
                      <a:lnTo>
                        <a:pt x="263" y="286"/>
                      </a:lnTo>
                      <a:lnTo>
                        <a:pt x="263" y="288"/>
                      </a:lnTo>
                      <a:lnTo>
                        <a:pt x="263" y="291"/>
                      </a:lnTo>
                      <a:lnTo>
                        <a:pt x="263" y="293"/>
                      </a:lnTo>
                      <a:lnTo>
                        <a:pt x="263" y="295"/>
                      </a:lnTo>
                      <a:lnTo>
                        <a:pt x="263" y="297"/>
                      </a:lnTo>
                      <a:lnTo>
                        <a:pt x="263" y="299"/>
                      </a:lnTo>
                      <a:lnTo>
                        <a:pt x="263" y="301"/>
                      </a:lnTo>
                      <a:lnTo>
                        <a:pt x="263" y="304"/>
                      </a:lnTo>
                      <a:lnTo>
                        <a:pt x="263" y="306"/>
                      </a:lnTo>
                      <a:lnTo>
                        <a:pt x="263" y="308"/>
                      </a:lnTo>
                      <a:lnTo>
                        <a:pt x="263" y="311"/>
                      </a:lnTo>
                      <a:lnTo>
                        <a:pt x="263" y="313"/>
                      </a:lnTo>
                      <a:lnTo>
                        <a:pt x="263" y="314"/>
                      </a:lnTo>
                      <a:lnTo>
                        <a:pt x="261" y="314"/>
                      </a:lnTo>
                      <a:lnTo>
                        <a:pt x="259" y="314"/>
                      </a:lnTo>
                      <a:lnTo>
                        <a:pt x="260" y="316"/>
                      </a:lnTo>
                      <a:lnTo>
                        <a:pt x="260" y="319"/>
                      </a:lnTo>
                      <a:lnTo>
                        <a:pt x="261" y="322"/>
                      </a:lnTo>
                      <a:lnTo>
                        <a:pt x="260" y="323"/>
                      </a:lnTo>
                      <a:lnTo>
                        <a:pt x="260" y="326"/>
                      </a:lnTo>
                      <a:lnTo>
                        <a:pt x="260" y="327"/>
                      </a:lnTo>
                      <a:lnTo>
                        <a:pt x="261" y="329"/>
                      </a:lnTo>
                      <a:lnTo>
                        <a:pt x="261" y="332"/>
                      </a:lnTo>
                      <a:lnTo>
                        <a:pt x="261" y="333"/>
                      </a:lnTo>
                      <a:lnTo>
                        <a:pt x="260" y="334"/>
                      </a:lnTo>
                      <a:lnTo>
                        <a:pt x="257" y="335"/>
                      </a:lnTo>
                      <a:lnTo>
                        <a:pt x="254" y="335"/>
                      </a:lnTo>
                      <a:lnTo>
                        <a:pt x="250" y="335"/>
                      </a:lnTo>
                      <a:lnTo>
                        <a:pt x="247" y="335"/>
                      </a:lnTo>
                      <a:lnTo>
                        <a:pt x="245" y="335"/>
                      </a:lnTo>
                      <a:lnTo>
                        <a:pt x="242" y="335"/>
                      </a:lnTo>
                      <a:lnTo>
                        <a:pt x="240" y="335"/>
                      </a:lnTo>
                      <a:lnTo>
                        <a:pt x="238" y="337"/>
                      </a:lnTo>
                      <a:lnTo>
                        <a:pt x="235" y="339"/>
                      </a:lnTo>
                      <a:lnTo>
                        <a:pt x="232" y="342"/>
                      </a:lnTo>
                      <a:lnTo>
                        <a:pt x="230" y="344"/>
                      </a:lnTo>
                      <a:lnTo>
                        <a:pt x="227" y="344"/>
                      </a:lnTo>
                      <a:lnTo>
                        <a:pt x="225" y="344"/>
                      </a:lnTo>
                      <a:lnTo>
                        <a:pt x="223" y="343"/>
                      </a:lnTo>
                      <a:lnTo>
                        <a:pt x="220" y="342"/>
                      </a:lnTo>
                      <a:lnTo>
                        <a:pt x="219" y="342"/>
                      </a:lnTo>
                      <a:lnTo>
                        <a:pt x="218" y="343"/>
                      </a:lnTo>
                      <a:lnTo>
                        <a:pt x="216" y="344"/>
                      </a:lnTo>
                      <a:lnTo>
                        <a:pt x="213" y="344"/>
                      </a:lnTo>
                      <a:lnTo>
                        <a:pt x="210" y="343"/>
                      </a:lnTo>
                      <a:lnTo>
                        <a:pt x="206" y="341"/>
                      </a:lnTo>
                      <a:lnTo>
                        <a:pt x="204" y="340"/>
                      </a:lnTo>
                      <a:lnTo>
                        <a:pt x="200" y="340"/>
                      </a:lnTo>
                      <a:lnTo>
                        <a:pt x="197" y="339"/>
                      </a:lnTo>
                      <a:lnTo>
                        <a:pt x="195" y="339"/>
                      </a:lnTo>
                      <a:lnTo>
                        <a:pt x="192" y="339"/>
                      </a:lnTo>
                      <a:lnTo>
                        <a:pt x="188" y="341"/>
                      </a:lnTo>
                      <a:lnTo>
                        <a:pt x="184" y="342"/>
                      </a:lnTo>
                      <a:lnTo>
                        <a:pt x="181" y="343"/>
                      </a:lnTo>
                      <a:lnTo>
                        <a:pt x="177" y="344"/>
                      </a:lnTo>
                      <a:lnTo>
                        <a:pt x="178" y="347"/>
                      </a:lnTo>
                      <a:lnTo>
                        <a:pt x="179" y="349"/>
                      </a:lnTo>
                      <a:lnTo>
                        <a:pt x="179" y="351"/>
                      </a:lnTo>
                      <a:lnTo>
                        <a:pt x="178" y="353"/>
                      </a:lnTo>
                      <a:lnTo>
                        <a:pt x="177" y="355"/>
                      </a:lnTo>
                      <a:lnTo>
                        <a:pt x="175" y="357"/>
                      </a:lnTo>
                      <a:lnTo>
                        <a:pt x="174" y="358"/>
                      </a:lnTo>
                      <a:lnTo>
                        <a:pt x="172" y="361"/>
                      </a:lnTo>
                      <a:lnTo>
                        <a:pt x="171" y="363"/>
                      </a:lnTo>
                      <a:lnTo>
                        <a:pt x="169" y="365"/>
                      </a:lnTo>
                      <a:lnTo>
                        <a:pt x="168" y="368"/>
                      </a:lnTo>
                      <a:lnTo>
                        <a:pt x="168" y="370"/>
                      </a:lnTo>
                      <a:lnTo>
                        <a:pt x="167" y="372"/>
                      </a:lnTo>
                      <a:lnTo>
                        <a:pt x="166" y="372"/>
                      </a:lnTo>
                      <a:lnTo>
                        <a:pt x="162" y="374"/>
                      </a:lnTo>
                      <a:lnTo>
                        <a:pt x="160" y="374"/>
                      </a:lnTo>
                      <a:lnTo>
                        <a:pt x="157" y="375"/>
                      </a:lnTo>
                      <a:lnTo>
                        <a:pt x="156" y="376"/>
                      </a:lnTo>
                      <a:lnTo>
                        <a:pt x="155" y="378"/>
                      </a:lnTo>
                      <a:lnTo>
                        <a:pt x="155" y="381"/>
                      </a:lnTo>
                      <a:lnTo>
                        <a:pt x="155" y="382"/>
                      </a:lnTo>
                      <a:lnTo>
                        <a:pt x="154" y="385"/>
                      </a:lnTo>
                      <a:lnTo>
                        <a:pt x="153" y="389"/>
                      </a:lnTo>
                      <a:lnTo>
                        <a:pt x="152" y="393"/>
                      </a:lnTo>
                      <a:lnTo>
                        <a:pt x="150" y="397"/>
                      </a:lnTo>
                      <a:lnTo>
                        <a:pt x="149" y="403"/>
                      </a:lnTo>
                      <a:lnTo>
                        <a:pt x="148" y="407"/>
                      </a:lnTo>
                      <a:lnTo>
                        <a:pt x="147" y="412"/>
                      </a:lnTo>
                      <a:lnTo>
                        <a:pt x="146" y="416"/>
                      </a:lnTo>
                      <a:lnTo>
                        <a:pt x="145" y="418"/>
                      </a:lnTo>
                      <a:lnTo>
                        <a:pt x="142" y="419"/>
                      </a:lnTo>
                      <a:lnTo>
                        <a:pt x="141" y="421"/>
                      </a:lnTo>
                      <a:lnTo>
                        <a:pt x="139" y="423"/>
                      </a:lnTo>
                      <a:lnTo>
                        <a:pt x="136" y="425"/>
                      </a:lnTo>
                      <a:lnTo>
                        <a:pt x="133" y="427"/>
                      </a:lnTo>
                      <a:lnTo>
                        <a:pt x="129" y="428"/>
                      </a:lnTo>
                      <a:lnTo>
                        <a:pt x="128" y="430"/>
                      </a:lnTo>
                      <a:lnTo>
                        <a:pt x="127" y="431"/>
                      </a:lnTo>
                      <a:lnTo>
                        <a:pt x="125" y="433"/>
                      </a:lnTo>
                      <a:lnTo>
                        <a:pt x="124" y="437"/>
                      </a:lnTo>
                      <a:lnTo>
                        <a:pt x="122" y="439"/>
                      </a:lnTo>
                      <a:lnTo>
                        <a:pt x="120" y="444"/>
                      </a:lnTo>
                      <a:lnTo>
                        <a:pt x="118" y="446"/>
                      </a:lnTo>
                      <a:lnTo>
                        <a:pt x="118" y="448"/>
                      </a:lnTo>
                      <a:lnTo>
                        <a:pt x="114" y="449"/>
                      </a:lnTo>
                      <a:lnTo>
                        <a:pt x="112" y="451"/>
                      </a:lnTo>
                      <a:lnTo>
                        <a:pt x="108" y="452"/>
                      </a:lnTo>
                      <a:lnTo>
                        <a:pt x="106" y="453"/>
                      </a:lnTo>
                      <a:lnTo>
                        <a:pt x="103" y="454"/>
                      </a:lnTo>
                      <a:lnTo>
                        <a:pt x="100" y="456"/>
                      </a:lnTo>
                      <a:lnTo>
                        <a:pt x="99" y="459"/>
                      </a:lnTo>
                      <a:lnTo>
                        <a:pt x="98" y="461"/>
                      </a:lnTo>
                      <a:lnTo>
                        <a:pt x="96" y="465"/>
                      </a:lnTo>
                      <a:lnTo>
                        <a:pt x="95" y="468"/>
                      </a:lnTo>
                      <a:lnTo>
                        <a:pt x="95" y="470"/>
                      </a:lnTo>
                      <a:lnTo>
                        <a:pt x="92" y="479"/>
                      </a:lnTo>
                      <a:lnTo>
                        <a:pt x="92" y="483"/>
                      </a:lnTo>
                      <a:lnTo>
                        <a:pt x="91" y="487"/>
                      </a:lnTo>
                      <a:lnTo>
                        <a:pt x="91" y="490"/>
                      </a:lnTo>
                      <a:lnTo>
                        <a:pt x="90" y="496"/>
                      </a:lnTo>
                      <a:lnTo>
                        <a:pt x="90" y="502"/>
                      </a:lnTo>
                      <a:lnTo>
                        <a:pt x="90" y="504"/>
                      </a:lnTo>
                      <a:lnTo>
                        <a:pt x="89" y="507"/>
                      </a:lnTo>
                      <a:lnTo>
                        <a:pt x="88" y="509"/>
                      </a:lnTo>
                      <a:lnTo>
                        <a:pt x="86" y="510"/>
                      </a:lnTo>
                      <a:lnTo>
                        <a:pt x="84" y="512"/>
                      </a:lnTo>
                      <a:lnTo>
                        <a:pt x="82" y="515"/>
                      </a:lnTo>
                      <a:lnTo>
                        <a:pt x="82" y="516"/>
                      </a:lnTo>
                      <a:lnTo>
                        <a:pt x="79" y="517"/>
                      </a:lnTo>
                      <a:lnTo>
                        <a:pt x="78" y="521"/>
                      </a:lnTo>
                      <a:lnTo>
                        <a:pt x="76" y="522"/>
                      </a:lnTo>
                      <a:lnTo>
                        <a:pt x="77" y="523"/>
                      </a:lnTo>
                      <a:lnTo>
                        <a:pt x="77" y="525"/>
                      </a:lnTo>
                      <a:lnTo>
                        <a:pt x="76" y="528"/>
                      </a:lnTo>
                      <a:lnTo>
                        <a:pt x="75" y="531"/>
                      </a:lnTo>
                      <a:lnTo>
                        <a:pt x="72" y="535"/>
                      </a:lnTo>
                      <a:lnTo>
                        <a:pt x="70" y="536"/>
                      </a:lnTo>
                      <a:lnTo>
                        <a:pt x="65" y="537"/>
                      </a:lnTo>
                      <a:lnTo>
                        <a:pt x="60" y="537"/>
                      </a:lnTo>
                      <a:lnTo>
                        <a:pt x="55" y="537"/>
                      </a:lnTo>
                      <a:lnTo>
                        <a:pt x="50" y="537"/>
                      </a:lnTo>
                      <a:lnTo>
                        <a:pt x="46" y="536"/>
                      </a:lnTo>
                      <a:lnTo>
                        <a:pt x="41" y="536"/>
                      </a:lnTo>
                      <a:lnTo>
                        <a:pt x="35" y="535"/>
                      </a:lnTo>
                      <a:lnTo>
                        <a:pt x="32" y="536"/>
                      </a:lnTo>
                      <a:lnTo>
                        <a:pt x="27" y="536"/>
                      </a:lnTo>
                      <a:lnTo>
                        <a:pt x="14" y="536"/>
                      </a:lnTo>
                      <a:lnTo>
                        <a:pt x="10" y="537"/>
                      </a:lnTo>
                      <a:lnTo>
                        <a:pt x="3" y="538"/>
                      </a:lnTo>
                      <a:lnTo>
                        <a:pt x="0" y="538"/>
                      </a:lnTo>
                      <a:lnTo>
                        <a:pt x="1" y="532"/>
                      </a:lnTo>
                      <a:lnTo>
                        <a:pt x="1" y="531"/>
                      </a:lnTo>
                      <a:lnTo>
                        <a:pt x="1" y="530"/>
                      </a:lnTo>
                      <a:lnTo>
                        <a:pt x="1" y="529"/>
                      </a:lnTo>
                      <a:lnTo>
                        <a:pt x="3" y="528"/>
                      </a:lnTo>
                      <a:lnTo>
                        <a:pt x="3" y="526"/>
                      </a:lnTo>
                      <a:lnTo>
                        <a:pt x="1" y="526"/>
                      </a:lnTo>
                      <a:lnTo>
                        <a:pt x="1" y="525"/>
                      </a:lnTo>
                      <a:lnTo>
                        <a:pt x="1" y="524"/>
                      </a:lnTo>
                      <a:lnTo>
                        <a:pt x="3" y="523"/>
                      </a:lnTo>
                      <a:lnTo>
                        <a:pt x="3" y="522"/>
                      </a:lnTo>
                      <a:lnTo>
                        <a:pt x="3" y="521"/>
                      </a:lnTo>
                      <a:lnTo>
                        <a:pt x="6" y="514"/>
                      </a:lnTo>
                      <a:lnTo>
                        <a:pt x="7" y="512"/>
                      </a:lnTo>
                      <a:lnTo>
                        <a:pt x="8" y="511"/>
                      </a:lnTo>
                      <a:lnTo>
                        <a:pt x="8" y="510"/>
                      </a:lnTo>
                      <a:lnTo>
                        <a:pt x="10" y="509"/>
                      </a:lnTo>
                      <a:lnTo>
                        <a:pt x="11" y="509"/>
                      </a:lnTo>
                      <a:lnTo>
                        <a:pt x="11" y="508"/>
                      </a:lnTo>
                      <a:lnTo>
                        <a:pt x="12" y="509"/>
                      </a:lnTo>
                      <a:lnTo>
                        <a:pt x="15" y="508"/>
                      </a:lnTo>
                      <a:lnTo>
                        <a:pt x="17" y="507"/>
                      </a:lnTo>
                      <a:lnTo>
                        <a:pt x="18" y="505"/>
                      </a:lnTo>
                      <a:lnTo>
                        <a:pt x="18" y="501"/>
                      </a:lnTo>
                      <a:lnTo>
                        <a:pt x="19" y="501"/>
                      </a:lnTo>
                      <a:lnTo>
                        <a:pt x="20" y="498"/>
                      </a:lnTo>
                      <a:lnTo>
                        <a:pt x="21" y="496"/>
                      </a:lnTo>
                      <a:lnTo>
                        <a:pt x="21" y="493"/>
                      </a:lnTo>
                      <a:lnTo>
                        <a:pt x="21" y="491"/>
                      </a:lnTo>
                      <a:lnTo>
                        <a:pt x="21" y="490"/>
                      </a:lnTo>
                      <a:lnTo>
                        <a:pt x="22" y="489"/>
                      </a:lnTo>
                      <a:lnTo>
                        <a:pt x="22" y="488"/>
                      </a:lnTo>
                      <a:lnTo>
                        <a:pt x="22" y="487"/>
                      </a:lnTo>
                      <a:lnTo>
                        <a:pt x="24" y="487"/>
                      </a:lnTo>
                      <a:lnTo>
                        <a:pt x="25" y="487"/>
                      </a:lnTo>
                      <a:lnTo>
                        <a:pt x="25" y="486"/>
                      </a:lnTo>
                      <a:lnTo>
                        <a:pt x="26" y="484"/>
                      </a:lnTo>
                      <a:lnTo>
                        <a:pt x="27" y="483"/>
                      </a:lnTo>
                      <a:lnTo>
                        <a:pt x="27" y="482"/>
                      </a:lnTo>
                      <a:lnTo>
                        <a:pt x="27" y="481"/>
                      </a:lnTo>
                      <a:lnTo>
                        <a:pt x="26" y="481"/>
                      </a:lnTo>
                      <a:lnTo>
                        <a:pt x="25" y="481"/>
                      </a:lnTo>
                      <a:lnTo>
                        <a:pt x="25" y="480"/>
                      </a:lnTo>
                      <a:lnTo>
                        <a:pt x="26" y="480"/>
                      </a:lnTo>
                      <a:lnTo>
                        <a:pt x="26" y="479"/>
                      </a:lnTo>
                      <a:lnTo>
                        <a:pt x="27" y="477"/>
                      </a:lnTo>
                      <a:lnTo>
                        <a:pt x="29" y="472"/>
                      </a:lnTo>
                      <a:lnTo>
                        <a:pt x="31" y="472"/>
                      </a:lnTo>
                      <a:lnTo>
                        <a:pt x="31" y="470"/>
                      </a:lnTo>
                      <a:lnTo>
                        <a:pt x="32" y="468"/>
                      </a:lnTo>
                      <a:lnTo>
                        <a:pt x="33" y="466"/>
                      </a:lnTo>
                      <a:lnTo>
                        <a:pt x="33" y="465"/>
                      </a:lnTo>
                      <a:lnTo>
                        <a:pt x="34" y="462"/>
                      </a:lnTo>
                      <a:lnTo>
                        <a:pt x="36" y="460"/>
                      </a:lnTo>
                      <a:lnTo>
                        <a:pt x="36" y="459"/>
                      </a:lnTo>
                      <a:lnTo>
                        <a:pt x="38" y="459"/>
                      </a:lnTo>
                      <a:lnTo>
                        <a:pt x="38" y="458"/>
                      </a:lnTo>
                      <a:lnTo>
                        <a:pt x="39" y="456"/>
                      </a:lnTo>
                      <a:lnTo>
                        <a:pt x="39" y="455"/>
                      </a:lnTo>
                      <a:lnTo>
                        <a:pt x="39" y="454"/>
                      </a:lnTo>
                      <a:lnTo>
                        <a:pt x="39" y="453"/>
                      </a:lnTo>
                      <a:lnTo>
                        <a:pt x="39" y="452"/>
                      </a:lnTo>
                      <a:lnTo>
                        <a:pt x="38" y="452"/>
                      </a:lnTo>
                      <a:lnTo>
                        <a:pt x="38" y="453"/>
                      </a:lnTo>
                      <a:lnTo>
                        <a:pt x="38" y="454"/>
                      </a:lnTo>
                      <a:lnTo>
                        <a:pt x="36" y="454"/>
                      </a:lnTo>
                      <a:lnTo>
                        <a:pt x="35" y="454"/>
                      </a:lnTo>
                      <a:lnTo>
                        <a:pt x="35" y="455"/>
                      </a:lnTo>
                      <a:lnTo>
                        <a:pt x="34" y="455"/>
                      </a:lnTo>
                      <a:lnTo>
                        <a:pt x="34" y="456"/>
                      </a:lnTo>
                      <a:lnTo>
                        <a:pt x="34" y="458"/>
                      </a:lnTo>
                      <a:lnTo>
                        <a:pt x="34" y="459"/>
                      </a:lnTo>
                      <a:lnTo>
                        <a:pt x="33" y="459"/>
                      </a:lnTo>
                      <a:lnTo>
                        <a:pt x="33" y="460"/>
                      </a:lnTo>
                      <a:lnTo>
                        <a:pt x="32" y="461"/>
                      </a:lnTo>
                      <a:lnTo>
                        <a:pt x="31" y="461"/>
                      </a:lnTo>
                      <a:lnTo>
                        <a:pt x="32" y="460"/>
                      </a:lnTo>
                      <a:lnTo>
                        <a:pt x="32" y="459"/>
                      </a:lnTo>
                      <a:lnTo>
                        <a:pt x="33" y="456"/>
                      </a:lnTo>
                      <a:lnTo>
                        <a:pt x="35" y="454"/>
                      </a:lnTo>
                      <a:lnTo>
                        <a:pt x="35" y="453"/>
                      </a:lnTo>
                      <a:lnTo>
                        <a:pt x="36" y="453"/>
                      </a:lnTo>
                      <a:lnTo>
                        <a:pt x="36" y="452"/>
                      </a:lnTo>
                      <a:lnTo>
                        <a:pt x="39" y="449"/>
                      </a:lnTo>
                      <a:lnTo>
                        <a:pt x="40" y="449"/>
                      </a:lnTo>
                      <a:lnTo>
                        <a:pt x="41" y="448"/>
                      </a:lnTo>
                      <a:lnTo>
                        <a:pt x="42" y="448"/>
                      </a:lnTo>
                      <a:lnTo>
                        <a:pt x="43" y="447"/>
                      </a:lnTo>
                      <a:lnTo>
                        <a:pt x="44" y="446"/>
                      </a:lnTo>
                      <a:lnTo>
                        <a:pt x="46" y="445"/>
                      </a:lnTo>
                      <a:lnTo>
                        <a:pt x="47" y="444"/>
                      </a:lnTo>
                      <a:lnTo>
                        <a:pt x="48" y="442"/>
                      </a:lnTo>
                      <a:lnTo>
                        <a:pt x="48" y="441"/>
                      </a:lnTo>
                      <a:lnTo>
                        <a:pt x="49" y="440"/>
                      </a:lnTo>
                      <a:lnTo>
                        <a:pt x="51" y="438"/>
                      </a:lnTo>
                      <a:lnTo>
                        <a:pt x="54" y="437"/>
                      </a:lnTo>
                      <a:lnTo>
                        <a:pt x="55" y="433"/>
                      </a:lnTo>
                      <a:lnTo>
                        <a:pt x="56" y="432"/>
                      </a:lnTo>
                      <a:lnTo>
                        <a:pt x="57" y="431"/>
                      </a:lnTo>
                      <a:lnTo>
                        <a:pt x="58" y="431"/>
                      </a:lnTo>
                      <a:lnTo>
                        <a:pt x="58" y="430"/>
                      </a:lnTo>
                      <a:lnTo>
                        <a:pt x="60" y="430"/>
                      </a:lnTo>
                      <a:lnTo>
                        <a:pt x="61" y="430"/>
                      </a:lnTo>
                      <a:lnTo>
                        <a:pt x="62" y="428"/>
                      </a:lnTo>
                      <a:lnTo>
                        <a:pt x="62" y="427"/>
                      </a:lnTo>
                      <a:lnTo>
                        <a:pt x="63" y="426"/>
                      </a:lnTo>
                      <a:lnTo>
                        <a:pt x="64" y="425"/>
                      </a:lnTo>
                      <a:lnTo>
                        <a:pt x="65" y="425"/>
                      </a:lnTo>
                      <a:lnTo>
                        <a:pt x="65" y="424"/>
                      </a:lnTo>
                      <a:lnTo>
                        <a:pt x="67" y="421"/>
                      </a:lnTo>
                      <a:lnTo>
                        <a:pt x="67" y="419"/>
                      </a:lnTo>
                      <a:lnTo>
                        <a:pt x="68" y="417"/>
                      </a:lnTo>
                      <a:lnTo>
                        <a:pt x="68" y="416"/>
                      </a:lnTo>
                      <a:lnTo>
                        <a:pt x="68" y="414"/>
                      </a:lnTo>
                      <a:lnTo>
                        <a:pt x="68" y="413"/>
                      </a:lnTo>
                      <a:lnTo>
                        <a:pt x="68" y="412"/>
                      </a:lnTo>
                      <a:lnTo>
                        <a:pt x="68" y="411"/>
                      </a:lnTo>
                      <a:lnTo>
                        <a:pt x="68" y="410"/>
                      </a:lnTo>
                      <a:lnTo>
                        <a:pt x="68" y="406"/>
                      </a:lnTo>
                      <a:lnTo>
                        <a:pt x="67" y="405"/>
                      </a:lnTo>
                      <a:lnTo>
                        <a:pt x="68" y="402"/>
                      </a:lnTo>
                      <a:lnTo>
                        <a:pt x="68" y="400"/>
                      </a:lnTo>
                      <a:lnTo>
                        <a:pt x="69" y="397"/>
                      </a:lnTo>
                      <a:lnTo>
                        <a:pt x="70" y="395"/>
                      </a:lnTo>
                      <a:lnTo>
                        <a:pt x="71" y="395"/>
                      </a:lnTo>
                      <a:lnTo>
                        <a:pt x="72" y="392"/>
                      </a:lnTo>
                      <a:lnTo>
                        <a:pt x="72" y="390"/>
                      </a:lnTo>
                      <a:lnTo>
                        <a:pt x="72" y="389"/>
                      </a:lnTo>
                      <a:lnTo>
                        <a:pt x="74" y="385"/>
                      </a:lnTo>
                      <a:lnTo>
                        <a:pt x="76" y="382"/>
                      </a:lnTo>
                      <a:lnTo>
                        <a:pt x="77" y="379"/>
                      </a:lnTo>
                      <a:lnTo>
                        <a:pt x="77" y="378"/>
                      </a:lnTo>
                      <a:lnTo>
                        <a:pt x="78" y="377"/>
                      </a:lnTo>
                      <a:lnTo>
                        <a:pt x="78" y="376"/>
                      </a:lnTo>
                      <a:lnTo>
                        <a:pt x="78" y="374"/>
                      </a:lnTo>
                      <a:lnTo>
                        <a:pt x="78" y="372"/>
                      </a:lnTo>
                      <a:lnTo>
                        <a:pt x="78" y="371"/>
                      </a:lnTo>
                      <a:lnTo>
                        <a:pt x="78" y="370"/>
                      </a:lnTo>
                      <a:lnTo>
                        <a:pt x="81" y="368"/>
                      </a:lnTo>
                      <a:lnTo>
                        <a:pt x="83" y="368"/>
                      </a:lnTo>
                      <a:lnTo>
                        <a:pt x="84" y="367"/>
                      </a:lnTo>
                      <a:lnTo>
                        <a:pt x="86" y="364"/>
                      </a:lnTo>
                      <a:lnTo>
                        <a:pt x="88" y="363"/>
                      </a:lnTo>
                      <a:lnTo>
                        <a:pt x="88" y="362"/>
                      </a:lnTo>
                      <a:lnTo>
                        <a:pt x="89" y="362"/>
                      </a:lnTo>
                      <a:lnTo>
                        <a:pt x="92" y="361"/>
                      </a:lnTo>
                      <a:lnTo>
                        <a:pt x="96" y="360"/>
                      </a:lnTo>
                      <a:lnTo>
                        <a:pt x="102" y="355"/>
                      </a:lnTo>
                      <a:lnTo>
                        <a:pt x="106" y="353"/>
                      </a:lnTo>
                      <a:lnTo>
                        <a:pt x="107" y="350"/>
                      </a:lnTo>
                      <a:lnTo>
                        <a:pt x="110" y="346"/>
                      </a:lnTo>
                      <a:lnTo>
                        <a:pt x="110" y="344"/>
                      </a:lnTo>
                      <a:lnTo>
                        <a:pt x="111" y="341"/>
                      </a:lnTo>
                      <a:lnTo>
                        <a:pt x="111" y="339"/>
                      </a:lnTo>
                      <a:lnTo>
                        <a:pt x="112" y="335"/>
                      </a:lnTo>
                      <a:lnTo>
                        <a:pt x="113" y="333"/>
                      </a:lnTo>
                      <a:lnTo>
                        <a:pt x="115" y="329"/>
                      </a:lnTo>
                      <a:lnTo>
                        <a:pt x="115" y="328"/>
                      </a:lnTo>
                      <a:lnTo>
                        <a:pt x="118" y="325"/>
                      </a:lnTo>
                      <a:lnTo>
                        <a:pt x="118" y="320"/>
                      </a:lnTo>
                      <a:lnTo>
                        <a:pt x="119" y="319"/>
                      </a:lnTo>
                      <a:lnTo>
                        <a:pt x="119" y="318"/>
                      </a:lnTo>
                      <a:lnTo>
                        <a:pt x="119" y="316"/>
                      </a:lnTo>
                      <a:lnTo>
                        <a:pt x="120" y="315"/>
                      </a:lnTo>
                      <a:lnTo>
                        <a:pt x="121" y="314"/>
                      </a:lnTo>
                      <a:lnTo>
                        <a:pt x="122" y="314"/>
                      </a:lnTo>
                      <a:lnTo>
                        <a:pt x="124" y="313"/>
                      </a:lnTo>
                      <a:lnTo>
                        <a:pt x="125" y="311"/>
                      </a:lnTo>
                      <a:lnTo>
                        <a:pt x="125" y="308"/>
                      </a:lnTo>
                      <a:lnTo>
                        <a:pt x="126" y="307"/>
                      </a:lnTo>
                      <a:lnTo>
                        <a:pt x="127" y="307"/>
                      </a:lnTo>
                      <a:lnTo>
                        <a:pt x="129" y="306"/>
                      </a:lnTo>
                      <a:lnTo>
                        <a:pt x="135" y="305"/>
                      </a:lnTo>
                      <a:lnTo>
                        <a:pt x="140" y="305"/>
                      </a:lnTo>
                      <a:lnTo>
                        <a:pt x="146" y="302"/>
                      </a:lnTo>
                      <a:lnTo>
                        <a:pt x="155" y="301"/>
                      </a:lnTo>
                      <a:lnTo>
                        <a:pt x="155" y="300"/>
                      </a:lnTo>
                      <a:lnTo>
                        <a:pt x="156" y="300"/>
                      </a:lnTo>
                      <a:lnTo>
                        <a:pt x="163" y="297"/>
                      </a:lnTo>
                      <a:lnTo>
                        <a:pt x="172" y="292"/>
                      </a:lnTo>
                      <a:lnTo>
                        <a:pt x="174" y="291"/>
                      </a:lnTo>
                      <a:lnTo>
                        <a:pt x="175" y="290"/>
                      </a:lnTo>
                      <a:lnTo>
                        <a:pt x="176" y="288"/>
                      </a:lnTo>
                      <a:lnTo>
                        <a:pt x="176" y="287"/>
                      </a:lnTo>
                      <a:lnTo>
                        <a:pt x="177" y="287"/>
                      </a:lnTo>
                      <a:lnTo>
                        <a:pt x="177" y="286"/>
                      </a:lnTo>
                      <a:lnTo>
                        <a:pt x="178" y="285"/>
                      </a:lnTo>
                      <a:lnTo>
                        <a:pt x="179" y="284"/>
                      </a:lnTo>
                      <a:lnTo>
                        <a:pt x="182" y="281"/>
                      </a:lnTo>
                      <a:lnTo>
                        <a:pt x="183" y="280"/>
                      </a:lnTo>
                      <a:lnTo>
                        <a:pt x="183" y="279"/>
                      </a:lnTo>
                      <a:lnTo>
                        <a:pt x="184" y="279"/>
                      </a:lnTo>
                      <a:lnTo>
                        <a:pt x="184" y="278"/>
                      </a:lnTo>
                      <a:lnTo>
                        <a:pt x="185" y="278"/>
                      </a:lnTo>
                      <a:lnTo>
                        <a:pt x="185" y="277"/>
                      </a:lnTo>
                      <a:lnTo>
                        <a:pt x="186" y="276"/>
                      </a:lnTo>
                      <a:lnTo>
                        <a:pt x="196" y="271"/>
                      </a:lnTo>
                      <a:lnTo>
                        <a:pt x="198" y="270"/>
                      </a:lnTo>
                      <a:lnTo>
                        <a:pt x="200" y="269"/>
                      </a:lnTo>
                      <a:lnTo>
                        <a:pt x="202" y="267"/>
                      </a:lnTo>
                      <a:lnTo>
                        <a:pt x="206" y="264"/>
                      </a:lnTo>
                      <a:lnTo>
                        <a:pt x="209" y="258"/>
                      </a:lnTo>
                      <a:lnTo>
                        <a:pt x="210" y="257"/>
                      </a:lnTo>
                      <a:lnTo>
                        <a:pt x="211" y="257"/>
                      </a:lnTo>
                      <a:lnTo>
                        <a:pt x="212" y="256"/>
                      </a:lnTo>
                      <a:lnTo>
                        <a:pt x="213" y="255"/>
                      </a:lnTo>
                      <a:lnTo>
                        <a:pt x="213" y="253"/>
                      </a:lnTo>
                      <a:lnTo>
                        <a:pt x="214" y="252"/>
                      </a:lnTo>
                      <a:lnTo>
                        <a:pt x="216" y="251"/>
                      </a:lnTo>
                      <a:lnTo>
                        <a:pt x="216" y="250"/>
                      </a:lnTo>
                      <a:lnTo>
                        <a:pt x="217" y="248"/>
                      </a:lnTo>
                      <a:lnTo>
                        <a:pt x="218" y="248"/>
                      </a:lnTo>
                      <a:lnTo>
                        <a:pt x="218" y="246"/>
                      </a:lnTo>
                      <a:lnTo>
                        <a:pt x="218" y="245"/>
                      </a:lnTo>
                      <a:lnTo>
                        <a:pt x="218" y="244"/>
                      </a:lnTo>
                      <a:lnTo>
                        <a:pt x="220" y="243"/>
                      </a:lnTo>
                      <a:lnTo>
                        <a:pt x="220" y="242"/>
                      </a:lnTo>
                      <a:lnTo>
                        <a:pt x="221" y="241"/>
                      </a:lnTo>
                      <a:lnTo>
                        <a:pt x="226" y="236"/>
                      </a:lnTo>
                      <a:lnTo>
                        <a:pt x="228" y="230"/>
                      </a:lnTo>
                      <a:lnTo>
                        <a:pt x="231" y="224"/>
                      </a:lnTo>
                      <a:lnTo>
                        <a:pt x="231" y="223"/>
                      </a:lnTo>
                      <a:lnTo>
                        <a:pt x="232" y="218"/>
                      </a:lnTo>
                      <a:lnTo>
                        <a:pt x="232" y="216"/>
                      </a:lnTo>
                      <a:lnTo>
                        <a:pt x="232" y="215"/>
                      </a:lnTo>
                      <a:lnTo>
                        <a:pt x="232" y="214"/>
                      </a:lnTo>
                      <a:lnTo>
                        <a:pt x="231" y="214"/>
                      </a:lnTo>
                      <a:lnTo>
                        <a:pt x="231" y="213"/>
                      </a:lnTo>
                      <a:lnTo>
                        <a:pt x="230" y="210"/>
                      </a:lnTo>
                      <a:lnTo>
                        <a:pt x="230" y="209"/>
                      </a:lnTo>
                      <a:lnTo>
                        <a:pt x="228" y="209"/>
                      </a:lnTo>
                      <a:lnTo>
                        <a:pt x="227" y="209"/>
                      </a:lnTo>
                      <a:lnTo>
                        <a:pt x="227" y="208"/>
                      </a:lnTo>
                      <a:lnTo>
                        <a:pt x="225" y="207"/>
                      </a:lnTo>
                      <a:lnTo>
                        <a:pt x="224" y="207"/>
                      </a:lnTo>
                      <a:lnTo>
                        <a:pt x="224" y="206"/>
                      </a:lnTo>
                      <a:lnTo>
                        <a:pt x="223" y="206"/>
                      </a:lnTo>
                      <a:lnTo>
                        <a:pt x="223" y="204"/>
                      </a:lnTo>
                      <a:lnTo>
                        <a:pt x="224" y="203"/>
                      </a:lnTo>
                      <a:lnTo>
                        <a:pt x="225" y="201"/>
                      </a:lnTo>
                      <a:lnTo>
                        <a:pt x="225" y="200"/>
                      </a:lnTo>
                      <a:lnTo>
                        <a:pt x="225" y="199"/>
                      </a:lnTo>
                      <a:lnTo>
                        <a:pt x="225" y="197"/>
                      </a:lnTo>
                      <a:lnTo>
                        <a:pt x="225" y="190"/>
                      </a:lnTo>
                      <a:lnTo>
                        <a:pt x="225" y="189"/>
                      </a:lnTo>
                      <a:lnTo>
                        <a:pt x="224" y="188"/>
                      </a:lnTo>
                      <a:lnTo>
                        <a:pt x="225" y="187"/>
                      </a:lnTo>
                      <a:lnTo>
                        <a:pt x="225" y="182"/>
                      </a:lnTo>
                      <a:lnTo>
                        <a:pt x="225" y="180"/>
                      </a:lnTo>
                      <a:lnTo>
                        <a:pt x="225" y="179"/>
                      </a:lnTo>
                      <a:lnTo>
                        <a:pt x="224" y="178"/>
                      </a:lnTo>
                      <a:lnTo>
                        <a:pt x="225" y="176"/>
                      </a:lnTo>
                      <a:lnTo>
                        <a:pt x="226" y="175"/>
                      </a:lnTo>
                      <a:lnTo>
                        <a:pt x="226" y="173"/>
                      </a:lnTo>
                      <a:lnTo>
                        <a:pt x="226" y="172"/>
                      </a:lnTo>
                      <a:lnTo>
                        <a:pt x="227" y="172"/>
                      </a:lnTo>
                      <a:lnTo>
                        <a:pt x="227" y="171"/>
                      </a:lnTo>
                      <a:lnTo>
                        <a:pt x="228" y="169"/>
                      </a:lnTo>
                      <a:lnTo>
                        <a:pt x="228" y="168"/>
                      </a:lnTo>
                      <a:lnTo>
                        <a:pt x="230" y="166"/>
                      </a:lnTo>
                      <a:lnTo>
                        <a:pt x="230" y="165"/>
                      </a:lnTo>
                      <a:lnTo>
                        <a:pt x="232" y="161"/>
                      </a:lnTo>
                      <a:lnTo>
                        <a:pt x="233" y="160"/>
                      </a:lnTo>
                      <a:lnTo>
                        <a:pt x="234" y="160"/>
                      </a:lnTo>
                      <a:lnTo>
                        <a:pt x="234" y="159"/>
                      </a:lnTo>
                      <a:lnTo>
                        <a:pt x="235" y="158"/>
                      </a:lnTo>
                      <a:lnTo>
                        <a:pt x="239" y="153"/>
                      </a:lnTo>
                      <a:lnTo>
                        <a:pt x="240" y="152"/>
                      </a:lnTo>
                      <a:lnTo>
                        <a:pt x="240" y="151"/>
                      </a:lnTo>
                      <a:lnTo>
                        <a:pt x="240" y="150"/>
                      </a:lnTo>
                      <a:lnTo>
                        <a:pt x="241" y="148"/>
                      </a:lnTo>
                      <a:lnTo>
                        <a:pt x="241" y="147"/>
                      </a:lnTo>
                      <a:lnTo>
                        <a:pt x="242" y="146"/>
                      </a:lnTo>
                      <a:lnTo>
                        <a:pt x="242" y="141"/>
                      </a:lnTo>
                      <a:lnTo>
                        <a:pt x="241" y="141"/>
                      </a:lnTo>
                      <a:lnTo>
                        <a:pt x="241" y="140"/>
                      </a:lnTo>
                      <a:lnTo>
                        <a:pt x="242" y="138"/>
                      </a:lnTo>
                      <a:lnTo>
                        <a:pt x="242" y="137"/>
                      </a:lnTo>
                      <a:lnTo>
                        <a:pt x="242" y="136"/>
                      </a:lnTo>
                      <a:lnTo>
                        <a:pt x="241" y="136"/>
                      </a:lnTo>
                      <a:lnTo>
                        <a:pt x="241" y="134"/>
                      </a:lnTo>
                      <a:lnTo>
                        <a:pt x="241" y="133"/>
                      </a:lnTo>
                      <a:lnTo>
                        <a:pt x="242" y="132"/>
                      </a:lnTo>
                      <a:lnTo>
                        <a:pt x="247" y="129"/>
                      </a:lnTo>
                      <a:lnTo>
                        <a:pt x="250" y="124"/>
                      </a:lnTo>
                      <a:lnTo>
                        <a:pt x="253" y="122"/>
                      </a:lnTo>
                      <a:lnTo>
                        <a:pt x="254" y="120"/>
                      </a:lnTo>
                      <a:lnTo>
                        <a:pt x="257" y="116"/>
                      </a:lnTo>
                      <a:lnTo>
                        <a:pt x="262" y="111"/>
                      </a:lnTo>
                      <a:lnTo>
                        <a:pt x="262" y="110"/>
                      </a:lnTo>
                      <a:lnTo>
                        <a:pt x="262" y="109"/>
                      </a:lnTo>
                      <a:lnTo>
                        <a:pt x="266" y="105"/>
                      </a:lnTo>
                      <a:lnTo>
                        <a:pt x="266" y="106"/>
                      </a:lnTo>
                      <a:lnTo>
                        <a:pt x="267" y="106"/>
                      </a:lnTo>
                      <a:lnTo>
                        <a:pt x="268" y="106"/>
                      </a:lnTo>
                      <a:lnTo>
                        <a:pt x="269" y="105"/>
                      </a:lnTo>
                      <a:lnTo>
                        <a:pt x="270" y="104"/>
                      </a:lnTo>
                      <a:lnTo>
                        <a:pt x="271" y="102"/>
                      </a:lnTo>
                      <a:lnTo>
                        <a:pt x="273" y="101"/>
                      </a:lnTo>
                      <a:lnTo>
                        <a:pt x="274" y="101"/>
                      </a:lnTo>
                      <a:lnTo>
                        <a:pt x="278" y="99"/>
                      </a:lnTo>
                      <a:lnTo>
                        <a:pt x="282" y="98"/>
                      </a:lnTo>
                      <a:lnTo>
                        <a:pt x="283" y="97"/>
                      </a:lnTo>
                      <a:lnTo>
                        <a:pt x="284" y="97"/>
                      </a:lnTo>
                      <a:lnTo>
                        <a:pt x="285" y="96"/>
                      </a:lnTo>
                      <a:lnTo>
                        <a:pt x="287" y="96"/>
                      </a:lnTo>
                      <a:lnTo>
                        <a:pt x="287" y="95"/>
                      </a:lnTo>
                      <a:lnTo>
                        <a:pt x="289" y="95"/>
                      </a:lnTo>
                      <a:lnTo>
                        <a:pt x="290" y="94"/>
                      </a:lnTo>
                      <a:lnTo>
                        <a:pt x="291" y="94"/>
                      </a:lnTo>
                      <a:lnTo>
                        <a:pt x="292" y="92"/>
                      </a:lnTo>
                      <a:lnTo>
                        <a:pt x="294" y="92"/>
                      </a:lnTo>
                      <a:lnTo>
                        <a:pt x="295" y="92"/>
                      </a:lnTo>
                      <a:lnTo>
                        <a:pt x="296" y="91"/>
                      </a:lnTo>
                      <a:lnTo>
                        <a:pt x="297" y="91"/>
                      </a:lnTo>
                      <a:lnTo>
                        <a:pt x="298" y="91"/>
                      </a:lnTo>
                      <a:lnTo>
                        <a:pt x="298" y="90"/>
                      </a:lnTo>
                      <a:lnTo>
                        <a:pt x="299" y="89"/>
                      </a:lnTo>
                      <a:lnTo>
                        <a:pt x="300" y="89"/>
                      </a:lnTo>
                      <a:lnTo>
                        <a:pt x="300" y="88"/>
                      </a:lnTo>
                      <a:lnTo>
                        <a:pt x="302" y="88"/>
                      </a:lnTo>
                      <a:lnTo>
                        <a:pt x="303" y="88"/>
                      </a:lnTo>
                      <a:lnTo>
                        <a:pt x="305" y="85"/>
                      </a:lnTo>
                      <a:lnTo>
                        <a:pt x="306" y="84"/>
                      </a:lnTo>
                      <a:lnTo>
                        <a:pt x="307" y="84"/>
                      </a:lnTo>
                      <a:lnTo>
                        <a:pt x="309" y="83"/>
                      </a:lnTo>
                      <a:lnTo>
                        <a:pt x="310" y="83"/>
                      </a:lnTo>
                      <a:lnTo>
                        <a:pt x="311" y="83"/>
                      </a:lnTo>
                      <a:lnTo>
                        <a:pt x="312" y="82"/>
                      </a:lnTo>
                      <a:lnTo>
                        <a:pt x="313" y="82"/>
                      </a:lnTo>
                      <a:lnTo>
                        <a:pt x="316" y="78"/>
                      </a:lnTo>
                      <a:lnTo>
                        <a:pt x="319" y="75"/>
                      </a:lnTo>
                      <a:lnTo>
                        <a:pt x="323" y="70"/>
                      </a:lnTo>
                      <a:lnTo>
                        <a:pt x="324" y="66"/>
                      </a:lnTo>
                      <a:lnTo>
                        <a:pt x="327" y="61"/>
                      </a:lnTo>
                      <a:lnTo>
                        <a:pt x="328" y="60"/>
                      </a:lnTo>
                      <a:lnTo>
                        <a:pt x="328" y="59"/>
                      </a:lnTo>
                      <a:lnTo>
                        <a:pt x="330" y="57"/>
                      </a:lnTo>
                      <a:lnTo>
                        <a:pt x="337" y="42"/>
                      </a:lnTo>
                      <a:lnTo>
                        <a:pt x="339" y="33"/>
                      </a:lnTo>
                      <a:lnTo>
                        <a:pt x="345" y="18"/>
                      </a:lnTo>
                      <a:lnTo>
                        <a:pt x="345" y="17"/>
                      </a:lnTo>
                      <a:lnTo>
                        <a:pt x="345" y="15"/>
                      </a:lnTo>
                      <a:lnTo>
                        <a:pt x="346" y="14"/>
                      </a:lnTo>
                      <a:lnTo>
                        <a:pt x="346" y="12"/>
                      </a:lnTo>
                      <a:lnTo>
                        <a:pt x="346" y="11"/>
                      </a:lnTo>
                      <a:lnTo>
                        <a:pt x="347" y="11"/>
                      </a:lnTo>
                      <a:lnTo>
                        <a:pt x="347" y="10"/>
                      </a:lnTo>
                      <a:lnTo>
                        <a:pt x="347" y="8"/>
                      </a:lnTo>
                      <a:lnTo>
                        <a:pt x="347" y="7"/>
                      </a:lnTo>
                      <a:lnTo>
                        <a:pt x="347" y="6"/>
                      </a:lnTo>
                      <a:lnTo>
                        <a:pt x="348" y="6"/>
                      </a:lnTo>
                      <a:lnTo>
                        <a:pt x="349" y="6"/>
                      </a:lnTo>
                      <a:lnTo>
                        <a:pt x="352" y="6"/>
                      </a:lnTo>
                      <a:lnTo>
                        <a:pt x="353" y="6"/>
                      </a:lnTo>
                      <a:lnTo>
                        <a:pt x="353" y="5"/>
                      </a:lnTo>
                      <a:lnTo>
                        <a:pt x="354" y="5"/>
                      </a:lnTo>
                      <a:lnTo>
                        <a:pt x="355" y="4"/>
                      </a:lnTo>
                      <a:lnTo>
                        <a:pt x="355" y="5"/>
                      </a:lnTo>
                      <a:lnTo>
                        <a:pt x="356" y="4"/>
                      </a:lnTo>
                      <a:lnTo>
                        <a:pt x="358" y="4"/>
                      </a:lnTo>
                      <a:lnTo>
                        <a:pt x="358" y="5"/>
                      </a:lnTo>
                      <a:lnTo>
                        <a:pt x="360" y="4"/>
                      </a:lnTo>
                      <a:lnTo>
                        <a:pt x="360" y="3"/>
                      </a:lnTo>
                      <a:lnTo>
                        <a:pt x="361" y="1"/>
                      </a:lnTo>
                      <a:lnTo>
                        <a:pt x="362" y="1"/>
                      </a:lnTo>
                      <a:lnTo>
                        <a:pt x="362" y="0"/>
                      </a:lnTo>
                      <a:lnTo>
                        <a:pt x="363" y="0"/>
                      </a:lnTo>
                      <a:lnTo>
                        <a:pt x="363" y="1"/>
                      </a:lnTo>
                      <a:lnTo>
                        <a:pt x="364" y="1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295E7E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00"/>
                <p:cNvSpPr>
                  <a:spLocks noEditPoints="1"/>
                </p:cNvSpPr>
                <p:nvPr/>
              </p:nvSpPr>
              <p:spPr bwMode="auto">
                <a:xfrm>
                  <a:off x="7319351" y="4748980"/>
                  <a:ext cx="368300" cy="715957"/>
                </a:xfrm>
                <a:custGeom>
                  <a:avLst/>
                  <a:gdLst>
                    <a:gd name="T0" fmla="*/ 212 w 232"/>
                    <a:gd name="T1" fmla="*/ 163 h 451"/>
                    <a:gd name="T2" fmla="*/ 160 w 232"/>
                    <a:gd name="T3" fmla="*/ 44 h 451"/>
                    <a:gd name="T4" fmla="*/ 195 w 232"/>
                    <a:gd name="T5" fmla="*/ 7 h 451"/>
                    <a:gd name="T6" fmla="*/ 197 w 232"/>
                    <a:gd name="T7" fmla="*/ 9 h 451"/>
                    <a:gd name="T8" fmla="*/ 202 w 232"/>
                    <a:gd name="T9" fmla="*/ 16 h 451"/>
                    <a:gd name="T10" fmla="*/ 206 w 232"/>
                    <a:gd name="T11" fmla="*/ 26 h 451"/>
                    <a:gd name="T12" fmla="*/ 212 w 232"/>
                    <a:gd name="T13" fmla="*/ 33 h 451"/>
                    <a:gd name="T14" fmla="*/ 218 w 232"/>
                    <a:gd name="T15" fmla="*/ 51 h 451"/>
                    <a:gd name="T16" fmla="*/ 223 w 232"/>
                    <a:gd name="T17" fmla="*/ 75 h 451"/>
                    <a:gd name="T18" fmla="*/ 227 w 232"/>
                    <a:gd name="T19" fmla="*/ 100 h 451"/>
                    <a:gd name="T20" fmla="*/ 230 w 232"/>
                    <a:gd name="T21" fmla="*/ 118 h 451"/>
                    <a:gd name="T22" fmla="*/ 215 w 232"/>
                    <a:gd name="T23" fmla="*/ 122 h 451"/>
                    <a:gd name="T24" fmla="*/ 204 w 232"/>
                    <a:gd name="T25" fmla="*/ 117 h 451"/>
                    <a:gd name="T26" fmla="*/ 205 w 232"/>
                    <a:gd name="T27" fmla="*/ 134 h 451"/>
                    <a:gd name="T28" fmla="*/ 206 w 232"/>
                    <a:gd name="T29" fmla="*/ 154 h 451"/>
                    <a:gd name="T30" fmla="*/ 198 w 232"/>
                    <a:gd name="T31" fmla="*/ 177 h 451"/>
                    <a:gd name="T32" fmla="*/ 192 w 232"/>
                    <a:gd name="T33" fmla="*/ 215 h 451"/>
                    <a:gd name="T34" fmla="*/ 170 w 232"/>
                    <a:gd name="T35" fmla="*/ 276 h 451"/>
                    <a:gd name="T36" fmla="*/ 158 w 232"/>
                    <a:gd name="T37" fmla="*/ 322 h 451"/>
                    <a:gd name="T38" fmla="*/ 138 w 232"/>
                    <a:gd name="T39" fmla="*/ 385 h 451"/>
                    <a:gd name="T40" fmla="*/ 123 w 232"/>
                    <a:gd name="T41" fmla="*/ 425 h 451"/>
                    <a:gd name="T42" fmla="*/ 111 w 232"/>
                    <a:gd name="T43" fmla="*/ 436 h 451"/>
                    <a:gd name="T44" fmla="*/ 61 w 232"/>
                    <a:gd name="T45" fmla="*/ 450 h 451"/>
                    <a:gd name="T46" fmla="*/ 35 w 232"/>
                    <a:gd name="T47" fmla="*/ 437 h 451"/>
                    <a:gd name="T48" fmla="*/ 27 w 232"/>
                    <a:gd name="T49" fmla="*/ 432 h 451"/>
                    <a:gd name="T50" fmla="*/ 14 w 232"/>
                    <a:gd name="T51" fmla="*/ 402 h 451"/>
                    <a:gd name="T52" fmla="*/ 17 w 232"/>
                    <a:gd name="T53" fmla="*/ 377 h 451"/>
                    <a:gd name="T54" fmla="*/ 5 w 232"/>
                    <a:gd name="T55" fmla="*/ 356 h 451"/>
                    <a:gd name="T56" fmla="*/ 3 w 232"/>
                    <a:gd name="T57" fmla="*/ 335 h 451"/>
                    <a:gd name="T58" fmla="*/ 4 w 232"/>
                    <a:gd name="T59" fmla="*/ 324 h 451"/>
                    <a:gd name="T60" fmla="*/ 14 w 232"/>
                    <a:gd name="T61" fmla="*/ 303 h 451"/>
                    <a:gd name="T62" fmla="*/ 30 w 232"/>
                    <a:gd name="T63" fmla="*/ 278 h 451"/>
                    <a:gd name="T64" fmla="*/ 40 w 232"/>
                    <a:gd name="T65" fmla="*/ 255 h 451"/>
                    <a:gd name="T66" fmla="*/ 39 w 232"/>
                    <a:gd name="T67" fmla="*/ 239 h 451"/>
                    <a:gd name="T68" fmla="*/ 28 w 232"/>
                    <a:gd name="T69" fmla="*/ 209 h 451"/>
                    <a:gd name="T70" fmla="*/ 28 w 232"/>
                    <a:gd name="T71" fmla="*/ 171 h 451"/>
                    <a:gd name="T72" fmla="*/ 40 w 232"/>
                    <a:gd name="T73" fmla="*/ 150 h 451"/>
                    <a:gd name="T74" fmla="*/ 41 w 232"/>
                    <a:gd name="T75" fmla="*/ 135 h 451"/>
                    <a:gd name="T76" fmla="*/ 66 w 232"/>
                    <a:gd name="T77" fmla="*/ 128 h 451"/>
                    <a:gd name="T78" fmla="*/ 76 w 232"/>
                    <a:gd name="T79" fmla="*/ 131 h 451"/>
                    <a:gd name="T80" fmla="*/ 88 w 232"/>
                    <a:gd name="T81" fmla="*/ 122 h 451"/>
                    <a:gd name="T82" fmla="*/ 92 w 232"/>
                    <a:gd name="T83" fmla="*/ 121 h 451"/>
                    <a:gd name="T84" fmla="*/ 101 w 232"/>
                    <a:gd name="T85" fmla="*/ 128 h 451"/>
                    <a:gd name="T86" fmla="*/ 102 w 232"/>
                    <a:gd name="T87" fmla="*/ 121 h 451"/>
                    <a:gd name="T88" fmla="*/ 110 w 232"/>
                    <a:gd name="T89" fmla="*/ 110 h 451"/>
                    <a:gd name="T90" fmla="*/ 120 w 232"/>
                    <a:gd name="T91" fmla="*/ 114 h 451"/>
                    <a:gd name="T92" fmla="*/ 125 w 232"/>
                    <a:gd name="T93" fmla="*/ 106 h 451"/>
                    <a:gd name="T94" fmla="*/ 132 w 232"/>
                    <a:gd name="T95" fmla="*/ 91 h 451"/>
                    <a:gd name="T96" fmla="*/ 139 w 232"/>
                    <a:gd name="T97" fmla="*/ 98 h 451"/>
                    <a:gd name="T98" fmla="*/ 151 w 232"/>
                    <a:gd name="T99" fmla="*/ 87 h 451"/>
                    <a:gd name="T100" fmla="*/ 151 w 232"/>
                    <a:gd name="T101" fmla="*/ 84 h 451"/>
                    <a:gd name="T102" fmla="*/ 145 w 232"/>
                    <a:gd name="T103" fmla="*/ 77 h 451"/>
                    <a:gd name="T104" fmla="*/ 154 w 232"/>
                    <a:gd name="T105" fmla="*/ 71 h 451"/>
                    <a:gd name="T106" fmla="*/ 154 w 232"/>
                    <a:gd name="T107" fmla="*/ 64 h 451"/>
                    <a:gd name="T108" fmla="*/ 153 w 232"/>
                    <a:gd name="T109" fmla="*/ 50 h 451"/>
                    <a:gd name="T110" fmla="*/ 159 w 232"/>
                    <a:gd name="T111" fmla="*/ 57 h 451"/>
                    <a:gd name="T112" fmla="*/ 168 w 232"/>
                    <a:gd name="T113" fmla="*/ 50 h 451"/>
                    <a:gd name="T114" fmla="*/ 179 w 232"/>
                    <a:gd name="T115" fmla="*/ 44 h 451"/>
                    <a:gd name="T116" fmla="*/ 183 w 232"/>
                    <a:gd name="T117" fmla="*/ 26 h 451"/>
                    <a:gd name="T118" fmla="*/ 179 w 232"/>
                    <a:gd name="T119" fmla="*/ 16 h 451"/>
                    <a:gd name="T120" fmla="*/ 187 w 232"/>
                    <a:gd name="T121" fmla="*/ 12 h 451"/>
                    <a:gd name="T122" fmla="*/ 190 w 232"/>
                    <a:gd name="T123" fmla="*/ 3 h 451"/>
                    <a:gd name="T124" fmla="*/ 197 w 232"/>
                    <a:gd name="T125" fmla="*/ 3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451">
                      <a:moveTo>
                        <a:pt x="210" y="167"/>
                      </a:moveTo>
                      <a:lnTo>
                        <a:pt x="210" y="166"/>
                      </a:lnTo>
                      <a:lnTo>
                        <a:pt x="210" y="163"/>
                      </a:lnTo>
                      <a:lnTo>
                        <a:pt x="211" y="163"/>
                      </a:lnTo>
                      <a:lnTo>
                        <a:pt x="211" y="162"/>
                      </a:lnTo>
                      <a:lnTo>
                        <a:pt x="211" y="161"/>
                      </a:lnTo>
                      <a:lnTo>
                        <a:pt x="212" y="160"/>
                      </a:lnTo>
                      <a:lnTo>
                        <a:pt x="213" y="156"/>
                      </a:lnTo>
                      <a:lnTo>
                        <a:pt x="215" y="156"/>
                      </a:lnTo>
                      <a:lnTo>
                        <a:pt x="215" y="155"/>
                      </a:lnTo>
                      <a:lnTo>
                        <a:pt x="215" y="154"/>
                      </a:lnTo>
                      <a:lnTo>
                        <a:pt x="216" y="154"/>
                      </a:lnTo>
                      <a:lnTo>
                        <a:pt x="216" y="155"/>
                      </a:lnTo>
                      <a:lnTo>
                        <a:pt x="215" y="157"/>
                      </a:lnTo>
                      <a:lnTo>
                        <a:pt x="213" y="160"/>
                      </a:lnTo>
                      <a:lnTo>
                        <a:pt x="212" y="163"/>
                      </a:lnTo>
                      <a:lnTo>
                        <a:pt x="211" y="164"/>
                      </a:lnTo>
                      <a:lnTo>
                        <a:pt x="210" y="167"/>
                      </a:lnTo>
                      <a:close/>
                      <a:moveTo>
                        <a:pt x="163" y="42"/>
                      </a:moveTo>
                      <a:lnTo>
                        <a:pt x="165" y="42"/>
                      </a:lnTo>
                      <a:lnTo>
                        <a:pt x="165" y="43"/>
                      </a:lnTo>
                      <a:lnTo>
                        <a:pt x="165" y="44"/>
                      </a:lnTo>
                      <a:lnTo>
                        <a:pt x="165" y="45"/>
                      </a:lnTo>
                      <a:lnTo>
                        <a:pt x="165" y="47"/>
                      </a:lnTo>
                      <a:lnTo>
                        <a:pt x="166" y="47"/>
                      </a:lnTo>
                      <a:lnTo>
                        <a:pt x="165" y="47"/>
                      </a:lnTo>
                      <a:lnTo>
                        <a:pt x="163" y="47"/>
                      </a:lnTo>
                      <a:lnTo>
                        <a:pt x="162" y="47"/>
                      </a:lnTo>
                      <a:lnTo>
                        <a:pt x="161" y="47"/>
                      </a:lnTo>
                      <a:lnTo>
                        <a:pt x="160" y="47"/>
                      </a:lnTo>
                      <a:lnTo>
                        <a:pt x="160" y="45"/>
                      </a:lnTo>
                      <a:lnTo>
                        <a:pt x="160" y="44"/>
                      </a:lnTo>
                      <a:lnTo>
                        <a:pt x="160" y="43"/>
                      </a:lnTo>
                      <a:lnTo>
                        <a:pt x="160" y="42"/>
                      </a:lnTo>
                      <a:lnTo>
                        <a:pt x="161" y="42"/>
                      </a:lnTo>
                      <a:lnTo>
                        <a:pt x="162" y="42"/>
                      </a:lnTo>
                      <a:lnTo>
                        <a:pt x="162" y="41"/>
                      </a:lnTo>
                      <a:lnTo>
                        <a:pt x="162" y="40"/>
                      </a:lnTo>
                      <a:lnTo>
                        <a:pt x="163" y="40"/>
                      </a:lnTo>
                      <a:lnTo>
                        <a:pt x="165" y="41"/>
                      </a:lnTo>
                      <a:lnTo>
                        <a:pt x="163" y="41"/>
                      </a:lnTo>
                      <a:lnTo>
                        <a:pt x="163" y="42"/>
                      </a:lnTo>
                      <a:close/>
                      <a:moveTo>
                        <a:pt x="197" y="5"/>
                      </a:moveTo>
                      <a:lnTo>
                        <a:pt x="196" y="6"/>
                      </a:lnTo>
                      <a:lnTo>
                        <a:pt x="197" y="7"/>
                      </a:lnTo>
                      <a:lnTo>
                        <a:pt x="197" y="8"/>
                      </a:lnTo>
                      <a:lnTo>
                        <a:pt x="196" y="7"/>
                      </a:lnTo>
                      <a:lnTo>
                        <a:pt x="195" y="7"/>
                      </a:lnTo>
                      <a:lnTo>
                        <a:pt x="195" y="8"/>
                      </a:lnTo>
                      <a:lnTo>
                        <a:pt x="194" y="7"/>
                      </a:lnTo>
                      <a:lnTo>
                        <a:pt x="194" y="6"/>
                      </a:lnTo>
                      <a:lnTo>
                        <a:pt x="194" y="7"/>
                      </a:lnTo>
                      <a:lnTo>
                        <a:pt x="192" y="7"/>
                      </a:lnTo>
                      <a:lnTo>
                        <a:pt x="194" y="8"/>
                      </a:lnTo>
                      <a:lnTo>
                        <a:pt x="192" y="9"/>
                      </a:lnTo>
                      <a:lnTo>
                        <a:pt x="194" y="9"/>
                      </a:lnTo>
                      <a:lnTo>
                        <a:pt x="195" y="9"/>
                      </a:lnTo>
                      <a:lnTo>
                        <a:pt x="194" y="10"/>
                      </a:lnTo>
                      <a:lnTo>
                        <a:pt x="195" y="10"/>
                      </a:lnTo>
                      <a:lnTo>
                        <a:pt x="196" y="10"/>
                      </a:lnTo>
                      <a:lnTo>
                        <a:pt x="196" y="12"/>
                      </a:lnTo>
                      <a:lnTo>
                        <a:pt x="197" y="12"/>
                      </a:lnTo>
                      <a:lnTo>
                        <a:pt x="197" y="10"/>
                      </a:lnTo>
                      <a:lnTo>
                        <a:pt x="197" y="9"/>
                      </a:lnTo>
                      <a:lnTo>
                        <a:pt x="198" y="9"/>
                      </a:lnTo>
                      <a:lnTo>
                        <a:pt x="198" y="10"/>
                      </a:lnTo>
                      <a:lnTo>
                        <a:pt x="198" y="12"/>
                      </a:lnTo>
                      <a:lnTo>
                        <a:pt x="199" y="12"/>
                      </a:lnTo>
                      <a:lnTo>
                        <a:pt x="199" y="13"/>
                      </a:lnTo>
                      <a:lnTo>
                        <a:pt x="199" y="14"/>
                      </a:lnTo>
                      <a:lnTo>
                        <a:pt x="201" y="14"/>
                      </a:lnTo>
                      <a:lnTo>
                        <a:pt x="201" y="13"/>
                      </a:lnTo>
                      <a:lnTo>
                        <a:pt x="202" y="13"/>
                      </a:lnTo>
                      <a:lnTo>
                        <a:pt x="202" y="14"/>
                      </a:lnTo>
                      <a:lnTo>
                        <a:pt x="203" y="14"/>
                      </a:lnTo>
                      <a:lnTo>
                        <a:pt x="203" y="15"/>
                      </a:lnTo>
                      <a:lnTo>
                        <a:pt x="202" y="15"/>
                      </a:lnTo>
                      <a:lnTo>
                        <a:pt x="201" y="15"/>
                      </a:lnTo>
                      <a:lnTo>
                        <a:pt x="202" y="15"/>
                      </a:lnTo>
                      <a:lnTo>
                        <a:pt x="202" y="16"/>
                      </a:lnTo>
                      <a:lnTo>
                        <a:pt x="203" y="16"/>
                      </a:lnTo>
                      <a:lnTo>
                        <a:pt x="203" y="15"/>
                      </a:lnTo>
                      <a:lnTo>
                        <a:pt x="204" y="17"/>
                      </a:lnTo>
                      <a:lnTo>
                        <a:pt x="204" y="19"/>
                      </a:lnTo>
                      <a:lnTo>
                        <a:pt x="204" y="20"/>
                      </a:lnTo>
                      <a:lnTo>
                        <a:pt x="203" y="19"/>
                      </a:lnTo>
                      <a:lnTo>
                        <a:pt x="203" y="17"/>
                      </a:lnTo>
                      <a:lnTo>
                        <a:pt x="203" y="19"/>
                      </a:lnTo>
                      <a:lnTo>
                        <a:pt x="204" y="20"/>
                      </a:lnTo>
                      <a:lnTo>
                        <a:pt x="203" y="21"/>
                      </a:lnTo>
                      <a:lnTo>
                        <a:pt x="203" y="22"/>
                      </a:lnTo>
                      <a:lnTo>
                        <a:pt x="203" y="23"/>
                      </a:lnTo>
                      <a:lnTo>
                        <a:pt x="204" y="23"/>
                      </a:lnTo>
                      <a:lnTo>
                        <a:pt x="205" y="23"/>
                      </a:lnTo>
                      <a:lnTo>
                        <a:pt x="206" y="24"/>
                      </a:lnTo>
                      <a:lnTo>
                        <a:pt x="206" y="26"/>
                      </a:lnTo>
                      <a:lnTo>
                        <a:pt x="206" y="27"/>
                      </a:lnTo>
                      <a:lnTo>
                        <a:pt x="206" y="28"/>
                      </a:lnTo>
                      <a:lnTo>
                        <a:pt x="208" y="28"/>
                      </a:lnTo>
                      <a:lnTo>
                        <a:pt x="208" y="27"/>
                      </a:lnTo>
                      <a:lnTo>
                        <a:pt x="208" y="26"/>
                      </a:lnTo>
                      <a:lnTo>
                        <a:pt x="209" y="26"/>
                      </a:lnTo>
                      <a:lnTo>
                        <a:pt x="209" y="27"/>
                      </a:lnTo>
                      <a:lnTo>
                        <a:pt x="210" y="27"/>
                      </a:lnTo>
                      <a:lnTo>
                        <a:pt x="210" y="28"/>
                      </a:lnTo>
                      <a:lnTo>
                        <a:pt x="211" y="28"/>
                      </a:lnTo>
                      <a:lnTo>
                        <a:pt x="210" y="29"/>
                      </a:lnTo>
                      <a:lnTo>
                        <a:pt x="211" y="29"/>
                      </a:lnTo>
                      <a:lnTo>
                        <a:pt x="211" y="30"/>
                      </a:lnTo>
                      <a:lnTo>
                        <a:pt x="212" y="30"/>
                      </a:lnTo>
                      <a:lnTo>
                        <a:pt x="212" y="31"/>
                      </a:lnTo>
                      <a:lnTo>
                        <a:pt x="212" y="33"/>
                      </a:lnTo>
                      <a:lnTo>
                        <a:pt x="213" y="33"/>
                      </a:lnTo>
                      <a:lnTo>
                        <a:pt x="213" y="34"/>
                      </a:lnTo>
                      <a:lnTo>
                        <a:pt x="215" y="35"/>
                      </a:lnTo>
                      <a:lnTo>
                        <a:pt x="215" y="37"/>
                      </a:lnTo>
                      <a:lnTo>
                        <a:pt x="215" y="40"/>
                      </a:lnTo>
                      <a:lnTo>
                        <a:pt x="215" y="41"/>
                      </a:lnTo>
                      <a:lnTo>
                        <a:pt x="215" y="42"/>
                      </a:lnTo>
                      <a:lnTo>
                        <a:pt x="216" y="43"/>
                      </a:lnTo>
                      <a:lnTo>
                        <a:pt x="216" y="44"/>
                      </a:lnTo>
                      <a:lnTo>
                        <a:pt x="216" y="45"/>
                      </a:lnTo>
                      <a:lnTo>
                        <a:pt x="217" y="45"/>
                      </a:lnTo>
                      <a:lnTo>
                        <a:pt x="218" y="45"/>
                      </a:lnTo>
                      <a:lnTo>
                        <a:pt x="218" y="47"/>
                      </a:lnTo>
                      <a:lnTo>
                        <a:pt x="217" y="48"/>
                      </a:lnTo>
                      <a:lnTo>
                        <a:pt x="218" y="50"/>
                      </a:lnTo>
                      <a:lnTo>
                        <a:pt x="218" y="51"/>
                      </a:lnTo>
                      <a:lnTo>
                        <a:pt x="219" y="51"/>
                      </a:lnTo>
                      <a:lnTo>
                        <a:pt x="219" y="52"/>
                      </a:lnTo>
                      <a:lnTo>
                        <a:pt x="219" y="54"/>
                      </a:lnTo>
                      <a:lnTo>
                        <a:pt x="219" y="55"/>
                      </a:lnTo>
                      <a:lnTo>
                        <a:pt x="219" y="56"/>
                      </a:lnTo>
                      <a:lnTo>
                        <a:pt x="220" y="57"/>
                      </a:lnTo>
                      <a:lnTo>
                        <a:pt x="220" y="58"/>
                      </a:lnTo>
                      <a:lnTo>
                        <a:pt x="220" y="59"/>
                      </a:lnTo>
                      <a:lnTo>
                        <a:pt x="222" y="66"/>
                      </a:lnTo>
                      <a:lnTo>
                        <a:pt x="222" y="69"/>
                      </a:lnTo>
                      <a:lnTo>
                        <a:pt x="222" y="70"/>
                      </a:lnTo>
                      <a:lnTo>
                        <a:pt x="222" y="71"/>
                      </a:lnTo>
                      <a:lnTo>
                        <a:pt x="222" y="72"/>
                      </a:lnTo>
                      <a:lnTo>
                        <a:pt x="222" y="73"/>
                      </a:lnTo>
                      <a:lnTo>
                        <a:pt x="222" y="75"/>
                      </a:lnTo>
                      <a:lnTo>
                        <a:pt x="223" y="75"/>
                      </a:lnTo>
                      <a:lnTo>
                        <a:pt x="223" y="76"/>
                      </a:lnTo>
                      <a:lnTo>
                        <a:pt x="223" y="77"/>
                      </a:lnTo>
                      <a:lnTo>
                        <a:pt x="223" y="79"/>
                      </a:lnTo>
                      <a:lnTo>
                        <a:pt x="223" y="80"/>
                      </a:lnTo>
                      <a:lnTo>
                        <a:pt x="222" y="80"/>
                      </a:lnTo>
                      <a:lnTo>
                        <a:pt x="223" y="82"/>
                      </a:lnTo>
                      <a:lnTo>
                        <a:pt x="223" y="83"/>
                      </a:lnTo>
                      <a:lnTo>
                        <a:pt x="223" y="86"/>
                      </a:lnTo>
                      <a:lnTo>
                        <a:pt x="224" y="89"/>
                      </a:lnTo>
                      <a:lnTo>
                        <a:pt x="224" y="90"/>
                      </a:lnTo>
                      <a:lnTo>
                        <a:pt x="224" y="91"/>
                      </a:lnTo>
                      <a:lnTo>
                        <a:pt x="223" y="91"/>
                      </a:lnTo>
                      <a:lnTo>
                        <a:pt x="224" y="92"/>
                      </a:lnTo>
                      <a:lnTo>
                        <a:pt x="225" y="93"/>
                      </a:lnTo>
                      <a:lnTo>
                        <a:pt x="225" y="94"/>
                      </a:lnTo>
                      <a:lnTo>
                        <a:pt x="227" y="100"/>
                      </a:lnTo>
                      <a:lnTo>
                        <a:pt x="227" y="101"/>
                      </a:lnTo>
                      <a:lnTo>
                        <a:pt x="230" y="103"/>
                      </a:lnTo>
                      <a:lnTo>
                        <a:pt x="230" y="104"/>
                      </a:lnTo>
                      <a:lnTo>
                        <a:pt x="230" y="105"/>
                      </a:lnTo>
                      <a:lnTo>
                        <a:pt x="231" y="105"/>
                      </a:lnTo>
                      <a:lnTo>
                        <a:pt x="231" y="106"/>
                      </a:lnTo>
                      <a:lnTo>
                        <a:pt x="232" y="107"/>
                      </a:lnTo>
                      <a:lnTo>
                        <a:pt x="232" y="110"/>
                      </a:lnTo>
                      <a:lnTo>
                        <a:pt x="231" y="110"/>
                      </a:lnTo>
                      <a:lnTo>
                        <a:pt x="231" y="111"/>
                      </a:lnTo>
                      <a:lnTo>
                        <a:pt x="231" y="112"/>
                      </a:lnTo>
                      <a:lnTo>
                        <a:pt x="231" y="113"/>
                      </a:lnTo>
                      <a:lnTo>
                        <a:pt x="231" y="114"/>
                      </a:lnTo>
                      <a:lnTo>
                        <a:pt x="230" y="115"/>
                      </a:lnTo>
                      <a:lnTo>
                        <a:pt x="230" y="117"/>
                      </a:lnTo>
                      <a:lnTo>
                        <a:pt x="230" y="118"/>
                      </a:lnTo>
                      <a:lnTo>
                        <a:pt x="230" y="119"/>
                      </a:lnTo>
                      <a:lnTo>
                        <a:pt x="226" y="124"/>
                      </a:lnTo>
                      <a:lnTo>
                        <a:pt x="226" y="125"/>
                      </a:lnTo>
                      <a:lnTo>
                        <a:pt x="224" y="128"/>
                      </a:lnTo>
                      <a:lnTo>
                        <a:pt x="223" y="129"/>
                      </a:lnTo>
                      <a:lnTo>
                        <a:pt x="223" y="131"/>
                      </a:lnTo>
                      <a:lnTo>
                        <a:pt x="222" y="131"/>
                      </a:lnTo>
                      <a:lnTo>
                        <a:pt x="220" y="131"/>
                      </a:lnTo>
                      <a:lnTo>
                        <a:pt x="220" y="129"/>
                      </a:lnTo>
                      <a:lnTo>
                        <a:pt x="219" y="128"/>
                      </a:lnTo>
                      <a:lnTo>
                        <a:pt x="217" y="127"/>
                      </a:lnTo>
                      <a:lnTo>
                        <a:pt x="217" y="126"/>
                      </a:lnTo>
                      <a:lnTo>
                        <a:pt x="217" y="124"/>
                      </a:lnTo>
                      <a:lnTo>
                        <a:pt x="216" y="124"/>
                      </a:lnTo>
                      <a:lnTo>
                        <a:pt x="216" y="122"/>
                      </a:lnTo>
                      <a:lnTo>
                        <a:pt x="215" y="122"/>
                      </a:lnTo>
                      <a:lnTo>
                        <a:pt x="215" y="121"/>
                      </a:lnTo>
                      <a:lnTo>
                        <a:pt x="215" y="120"/>
                      </a:lnTo>
                      <a:lnTo>
                        <a:pt x="215" y="119"/>
                      </a:lnTo>
                      <a:lnTo>
                        <a:pt x="215" y="118"/>
                      </a:lnTo>
                      <a:lnTo>
                        <a:pt x="213" y="118"/>
                      </a:lnTo>
                      <a:lnTo>
                        <a:pt x="212" y="117"/>
                      </a:lnTo>
                      <a:lnTo>
                        <a:pt x="213" y="115"/>
                      </a:lnTo>
                      <a:lnTo>
                        <a:pt x="212" y="113"/>
                      </a:lnTo>
                      <a:lnTo>
                        <a:pt x="213" y="113"/>
                      </a:lnTo>
                      <a:lnTo>
                        <a:pt x="212" y="112"/>
                      </a:lnTo>
                      <a:lnTo>
                        <a:pt x="211" y="113"/>
                      </a:lnTo>
                      <a:lnTo>
                        <a:pt x="210" y="113"/>
                      </a:lnTo>
                      <a:lnTo>
                        <a:pt x="208" y="113"/>
                      </a:lnTo>
                      <a:lnTo>
                        <a:pt x="206" y="113"/>
                      </a:lnTo>
                      <a:lnTo>
                        <a:pt x="206" y="114"/>
                      </a:lnTo>
                      <a:lnTo>
                        <a:pt x="204" y="117"/>
                      </a:lnTo>
                      <a:lnTo>
                        <a:pt x="205" y="119"/>
                      </a:lnTo>
                      <a:lnTo>
                        <a:pt x="205" y="120"/>
                      </a:lnTo>
                      <a:lnTo>
                        <a:pt x="205" y="121"/>
                      </a:lnTo>
                      <a:lnTo>
                        <a:pt x="204" y="121"/>
                      </a:lnTo>
                      <a:lnTo>
                        <a:pt x="205" y="121"/>
                      </a:lnTo>
                      <a:lnTo>
                        <a:pt x="205" y="122"/>
                      </a:lnTo>
                      <a:lnTo>
                        <a:pt x="205" y="124"/>
                      </a:lnTo>
                      <a:lnTo>
                        <a:pt x="206" y="125"/>
                      </a:lnTo>
                      <a:lnTo>
                        <a:pt x="206" y="126"/>
                      </a:lnTo>
                      <a:lnTo>
                        <a:pt x="206" y="127"/>
                      </a:lnTo>
                      <a:lnTo>
                        <a:pt x="208" y="128"/>
                      </a:lnTo>
                      <a:lnTo>
                        <a:pt x="206" y="129"/>
                      </a:lnTo>
                      <a:lnTo>
                        <a:pt x="206" y="131"/>
                      </a:lnTo>
                      <a:lnTo>
                        <a:pt x="205" y="132"/>
                      </a:lnTo>
                      <a:lnTo>
                        <a:pt x="205" y="133"/>
                      </a:lnTo>
                      <a:lnTo>
                        <a:pt x="205" y="134"/>
                      </a:lnTo>
                      <a:lnTo>
                        <a:pt x="206" y="135"/>
                      </a:lnTo>
                      <a:lnTo>
                        <a:pt x="209" y="136"/>
                      </a:lnTo>
                      <a:lnTo>
                        <a:pt x="210" y="138"/>
                      </a:lnTo>
                      <a:lnTo>
                        <a:pt x="211" y="138"/>
                      </a:lnTo>
                      <a:lnTo>
                        <a:pt x="211" y="139"/>
                      </a:lnTo>
                      <a:lnTo>
                        <a:pt x="210" y="142"/>
                      </a:lnTo>
                      <a:lnTo>
                        <a:pt x="210" y="143"/>
                      </a:lnTo>
                      <a:lnTo>
                        <a:pt x="210" y="145"/>
                      </a:lnTo>
                      <a:lnTo>
                        <a:pt x="211" y="145"/>
                      </a:lnTo>
                      <a:lnTo>
                        <a:pt x="211" y="146"/>
                      </a:lnTo>
                      <a:lnTo>
                        <a:pt x="211" y="147"/>
                      </a:lnTo>
                      <a:lnTo>
                        <a:pt x="211" y="148"/>
                      </a:lnTo>
                      <a:lnTo>
                        <a:pt x="211" y="149"/>
                      </a:lnTo>
                      <a:lnTo>
                        <a:pt x="209" y="152"/>
                      </a:lnTo>
                      <a:lnTo>
                        <a:pt x="208" y="153"/>
                      </a:lnTo>
                      <a:lnTo>
                        <a:pt x="206" y="154"/>
                      </a:lnTo>
                      <a:lnTo>
                        <a:pt x="206" y="156"/>
                      </a:lnTo>
                      <a:lnTo>
                        <a:pt x="208" y="157"/>
                      </a:lnTo>
                      <a:lnTo>
                        <a:pt x="209" y="159"/>
                      </a:lnTo>
                      <a:lnTo>
                        <a:pt x="210" y="159"/>
                      </a:lnTo>
                      <a:lnTo>
                        <a:pt x="209" y="159"/>
                      </a:lnTo>
                      <a:lnTo>
                        <a:pt x="206" y="160"/>
                      </a:lnTo>
                      <a:lnTo>
                        <a:pt x="205" y="160"/>
                      </a:lnTo>
                      <a:lnTo>
                        <a:pt x="204" y="160"/>
                      </a:lnTo>
                      <a:lnTo>
                        <a:pt x="203" y="160"/>
                      </a:lnTo>
                      <a:lnTo>
                        <a:pt x="203" y="161"/>
                      </a:lnTo>
                      <a:lnTo>
                        <a:pt x="201" y="166"/>
                      </a:lnTo>
                      <a:lnTo>
                        <a:pt x="199" y="169"/>
                      </a:lnTo>
                      <a:lnTo>
                        <a:pt x="197" y="173"/>
                      </a:lnTo>
                      <a:lnTo>
                        <a:pt x="197" y="175"/>
                      </a:lnTo>
                      <a:lnTo>
                        <a:pt x="197" y="176"/>
                      </a:lnTo>
                      <a:lnTo>
                        <a:pt x="198" y="177"/>
                      </a:lnTo>
                      <a:lnTo>
                        <a:pt x="199" y="185"/>
                      </a:lnTo>
                      <a:lnTo>
                        <a:pt x="199" y="188"/>
                      </a:lnTo>
                      <a:lnTo>
                        <a:pt x="199" y="190"/>
                      </a:lnTo>
                      <a:lnTo>
                        <a:pt x="198" y="194"/>
                      </a:lnTo>
                      <a:lnTo>
                        <a:pt x="196" y="198"/>
                      </a:lnTo>
                      <a:lnTo>
                        <a:pt x="196" y="199"/>
                      </a:lnTo>
                      <a:lnTo>
                        <a:pt x="196" y="201"/>
                      </a:lnTo>
                      <a:lnTo>
                        <a:pt x="197" y="201"/>
                      </a:lnTo>
                      <a:lnTo>
                        <a:pt x="197" y="202"/>
                      </a:lnTo>
                      <a:lnTo>
                        <a:pt x="196" y="202"/>
                      </a:lnTo>
                      <a:lnTo>
                        <a:pt x="196" y="204"/>
                      </a:lnTo>
                      <a:lnTo>
                        <a:pt x="195" y="210"/>
                      </a:lnTo>
                      <a:lnTo>
                        <a:pt x="195" y="211"/>
                      </a:lnTo>
                      <a:lnTo>
                        <a:pt x="194" y="211"/>
                      </a:lnTo>
                      <a:lnTo>
                        <a:pt x="194" y="212"/>
                      </a:lnTo>
                      <a:lnTo>
                        <a:pt x="192" y="215"/>
                      </a:lnTo>
                      <a:lnTo>
                        <a:pt x="191" y="218"/>
                      </a:lnTo>
                      <a:lnTo>
                        <a:pt x="189" y="224"/>
                      </a:lnTo>
                      <a:lnTo>
                        <a:pt x="187" y="230"/>
                      </a:lnTo>
                      <a:lnTo>
                        <a:pt x="185" y="232"/>
                      </a:lnTo>
                      <a:lnTo>
                        <a:pt x="182" y="241"/>
                      </a:lnTo>
                      <a:lnTo>
                        <a:pt x="179" y="252"/>
                      </a:lnTo>
                      <a:lnTo>
                        <a:pt x="177" y="258"/>
                      </a:lnTo>
                      <a:lnTo>
                        <a:pt x="177" y="259"/>
                      </a:lnTo>
                      <a:lnTo>
                        <a:pt x="176" y="262"/>
                      </a:lnTo>
                      <a:lnTo>
                        <a:pt x="176" y="261"/>
                      </a:lnTo>
                      <a:lnTo>
                        <a:pt x="175" y="261"/>
                      </a:lnTo>
                      <a:lnTo>
                        <a:pt x="176" y="262"/>
                      </a:lnTo>
                      <a:lnTo>
                        <a:pt x="176" y="264"/>
                      </a:lnTo>
                      <a:lnTo>
                        <a:pt x="173" y="269"/>
                      </a:lnTo>
                      <a:lnTo>
                        <a:pt x="172" y="274"/>
                      </a:lnTo>
                      <a:lnTo>
                        <a:pt x="170" y="276"/>
                      </a:lnTo>
                      <a:lnTo>
                        <a:pt x="169" y="281"/>
                      </a:lnTo>
                      <a:lnTo>
                        <a:pt x="166" y="294"/>
                      </a:lnTo>
                      <a:lnTo>
                        <a:pt x="165" y="294"/>
                      </a:lnTo>
                      <a:lnTo>
                        <a:pt x="165" y="295"/>
                      </a:lnTo>
                      <a:lnTo>
                        <a:pt x="166" y="295"/>
                      </a:lnTo>
                      <a:lnTo>
                        <a:pt x="166" y="296"/>
                      </a:lnTo>
                      <a:lnTo>
                        <a:pt x="165" y="296"/>
                      </a:lnTo>
                      <a:lnTo>
                        <a:pt x="165" y="297"/>
                      </a:lnTo>
                      <a:lnTo>
                        <a:pt x="165" y="299"/>
                      </a:lnTo>
                      <a:lnTo>
                        <a:pt x="165" y="300"/>
                      </a:lnTo>
                      <a:lnTo>
                        <a:pt x="163" y="301"/>
                      </a:lnTo>
                      <a:lnTo>
                        <a:pt x="162" y="303"/>
                      </a:lnTo>
                      <a:lnTo>
                        <a:pt x="162" y="304"/>
                      </a:lnTo>
                      <a:lnTo>
                        <a:pt x="162" y="308"/>
                      </a:lnTo>
                      <a:lnTo>
                        <a:pt x="161" y="309"/>
                      </a:lnTo>
                      <a:lnTo>
                        <a:pt x="158" y="322"/>
                      </a:lnTo>
                      <a:lnTo>
                        <a:pt x="153" y="331"/>
                      </a:lnTo>
                      <a:lnTo>
                        <a:pt x="148" y="341"/>
                      </a:lnTo>
                      <a:lnTo>
                        <a:pt x="148" y="343"/>
                      </a:lnTo>
                      <a:lnTo>
                        <a:pt x="147" y="345"/>
                      </a:lnTo>
                      <a:lnTo>
                        <a:pt x="146" y="355"/>
                      </a:lnTo>
                      <a:lnTo>
                        <a:pt x="145" y="356"/>
                      </a:lnTo>
                      <a:lnTo>
                        <a:pt x="145" y="359"/>
                      </a:lnTo>
                      <a:lnTo>
                        <a:pt x="144" y="363"/>
                      </a:lnTo>
                      <a:lnTo>
                        <a:pt x="142" y="366"/>
                      </a:lnTo>
                      <a:lnTo>
                        <a:pt x="142" y="371"/>
                      </a:lnTo>
                      <a:lnTo>
                        <a:pt x="138" y="383"/>
                      </a:lnTo>
                      <a:lnTo>
                        <a:pt x="138" y="381"/>
                      </a:lnTo>
                      <a:lnTo>
                        <a:pt x="137" y="383"/>
                      </a:lnTo>
                      <a:lnTo>
                        <a:pt x="137" y="384"/>
                      </a:lnTo>
                      <a:lnTo>
                        <a:pt x="138" y="384"/>
                      </a:lnTo>
                      <a:lnTo>
                        <a:pt x="138" y="385"/>
                      </a:lnTo>
                      <a:lnTo>
                        <a:pt x="137" y="392"/>
                      </a:lnTo>
                      <a:lnTo>
                        <a:pt x="134" y="397"/>
                      </a:lnTo>
                      <a:lnTo>
                        <a:pt x="134" y="398"/>
                      </a:lnTo>
                      <a:lnTo>
                        <a:pt x="133" y="398"/>
                      </a:lnTo>
                      <a:lnTo>
                        <a:pt x="133" y="399"/>
                      </a:lnTo>
                      <a:lnTo>
                        <a:pt x="133" y="400"/>
                      </a:lnTo>
                      <a:lnTo>
                        <a:pt x="132" y="401"/>
                      </a:lnTo>
                      <a:lnTo>
                        <a:pt x="130" y="406"/>
                      </a:lnTo>
                      <a:lnTo>
                        <a:pt x="128" y="406"/>
                      </a:lnTo>
                      <a:lnTo>
                        <a:pt x="128" y="408"/>
                      </a:lnTo>
                      <a:lnTo>
                        <a:pt x="128" y="413"/>
                      </a:lnTo>
                      <a:lnTo>
                        <a:pt x="125" y="420"/>
                      </a:lnTo>
                      <a:lnTo>
                        <a:pt x="125" y="421"/>
                      </a:lnTo>
                      <a:lnTo>
                        <a:pt x="125" y="422"/>
                      </a:lnTo>
                      <a:lnTo>
                        <a:pt x="124" y="423"/>
                      </a:lnTo>
                      <a:lnTo>
                        <a:pt x="123" y="425"/>
                      </a:lnTo>
                      <a:lnTo>
                        <a:pt x="123" y="426"/>
                      </a:lnTo>
                      <a:lnTo>
                        <a:pt x="123" y="428"/>
                      </a:lnTo>
                      <a:lnTo>
                        <a:pt x="121" y="428"/>
                      </a:lnTo>
                      <a:lnTo>
                        <a:pt x="121" y="427"/>
                      </a:lnTo>
                      <a:lnTo>
                        <a:pt x="121" y="428"/>
                      </a:lnTo>
                      <a:lnTo>
                        <a:pt x="121" y="429"/>
                      </a:lnTo>
                      <a:lnTo>
                        <a:pt x="120" y="430"/>
                      </a:lnTo>
                      <a:lnTo>
                        <a:pt x="119" y="430"/>
                      </a:lnTo>
                      <a:lnTo>
                        <a:pt x="119" y="432"/>
                      </a:lnTo>
                      <a:lnTo>
                        <a:pt x="117" y="433"/>
                      </a:lnTo>
                      <a:lnTo>
                        <a:pt x="116" y="433"/>
                      </a:lnTo>
                      <a:lnTo>
                        <a:pt x="115" y="434"/>
                      </a:lnTo>
                      <a:lnTo>
                        <a:pt x="113" y="434"/>
                      </a:lnTo>
                      <a:lnTo>
                        <a:pt x="113" y="435"/>
                      </a:lnTo>
                      <a:lnTo>
                        <a:pt x="112" y="435"/>
                      </a:lnTo>
                      <a:lnTo>
                        <a:pt x="111" y="436"/>
                      </a:lnTo>
                      <a:lnTo>
                        <a:pt x="110" y="436"/>
                      </a:lnTo>
                      <a:lnTo>
                        <a:pt x="108" y="437"/>
                      </a:lnTo>
                      <a:lnTo>
                        <a:pt x="106" y="437"/>
                      </a:lnTo>
                      <a:lnTo>
                        <a:pt x="106" y="436"/>
                      </a:lnTo>
                      <a:lnTo>
                        <a:pt x="103" y="436"/>
                      </a:lnTo>
                      <a:lnTo>
                        <a:pt x="99" y="436"/>
                      </a:lnTo>
                      <a:lnTo>
                        <a:pt x="95" y="437"/>
                      </a:lnTo>
                      <a:lnTo>
                        <a:pt x="88" y="440"/>
                      </a:lnTo>
                      <a:lnTo>
                        <a:pt x="84" y="442"/>
                      </a:lnTo>
                      <a:lnTo>
                        <a:pt x="80" y="444"/>
                      </a:lnTo>
                      <a:lnTo>
                        <a:pt x="76" y="448"/>
                      </a:lnTo>
                      <a:lnTo>
                        <a:pt x="75" y="448"/>
                      </a:lnTo>
                      <a:lnTo>
                        <a:pt x="73" y="450"/>
                      </a:lnTo>
                      <a:lnTo>
                        <a:pt x="71" y="450"/>
                      </a:lnTo>
                      <a:lnTo>
                        <a:pt x="62" y="450"/>
                      </a:lnTo>
                      <a:lnTo>
                        <a:pt x="61" y="450"/>
                      </a:lnTo>
                      <a:lnTo>
                        <a:pt x="61" y="451"/>
                      </a:lnTo>
                      <a:lnTo>
                        <a:pt x="60" y="450"/>
                      </a:lnTo>
                      <a:lnTo>
                        <a:pt x="60" y="449"/>
                      </a:lnTo>
                      <a:lnTo>
                        <a:pt x="59" y="449"/>
                      </a:lnTo>
                      <a:lnTo>
                        <a:pt x="59" y="448"/>
                      </a:lnTo>
                      <a:lnTo>
                        <a:pt x="55" y="447"/>
                      </a:lnTo>
                      <a:lnTo>
                        <a:pt x="54" y="446"/>
                      </a:lnTo>
                      <a:lnTo>
                        <a:pt x="53" y="444"/>
                      </a:lnTo>
                      <a:lnTo>
                        <a:pt x="53" y="443"/>
                      </a:lnTo>
                      <a:lnTo>
                        <a:pt x="51" y="442"/>
                      </a:lnTo>
                      <a:lnTo>
                        <a:pt x="48" y="441"/>
                      </a:lnTo>
                      <a:lnTo>
                        <a:pt x="47" y="441"/>
                      </a:lnTo>
                      <a:lnTo>
                        <a:pt x="44" y="440"/>
                      </a:lnTo>
                      <a:lnTo>
                        <a:pt x="40" y="440"/>
                      </a:lnTo>
                      <a:lnTo>
                        <a:pt x="35" y="439"/>
                      </a:lnTo>
                      <a:lnTo>
                        <a:pt x="35" y="437"/>
                      </a:lnTo>
                      <a:lnTo>
                        <a:pt x="34" y="436"/>
                      </a:lnTo>
                      <a:lnTo>
                        <a:pt x="33" y="435"/>
                      </a:lnTo>
                      <a:lnTo>
                        <a:pt x="34" y="435"/>
                      </a:lnTo>
                      <a:lnTo>
                        <a:pt x="34" y="436"/>
                      </a:lnTo>
                      <a:lnTo>
                        <a:pt x="35" y="437"/>
                      </a:lnTo>
                      <a:lnTo>
                        <a:pt x="37" y="437"/>
                      </a:lnTo>
                      <a:lnTo>
                        <a:pt x="38" y="437"/>
                      </a:lnTo>
                      <a:lnTo>
                        <a:pt x="37" y="436"/>
                      </a:lnTo>
                      <a:lnTo>
                        <a:pt x="35" y="435"/>
                      </a:lnTo>
                      <a:lnTo>
                        <a:pt x="34" y="435"/>
                      </a:lnTo>
                      <a:lnTo>
                        <a:pt x="33" y="435"/>
                      </a:lnTo>
                      <a:lnTo>
                        <a:pt x="32" y="434"/>
                      </a:lnTo>
                      <a:lnTo>
                        <a:pt x="31" y="433"/>
                      </a:lnTo>
                      <a:lnTo>
                        <a:pt x="30" y="432"/>
                      </a:lnTo>
                      <a:lnTo>
                        <a:pt x="28" y="432"/>
                      </a:lnTo>
                      <a:lnTo>
                        <a:pt x="27" y="432"/>
                      </a:lnTo>
                      <a:lnTo>
                        <a:pt x="25" y="430"/>
                      </a:lnTo>
                      <a:lnTo>
                        <a:pt x="25" y="429"/>
                      </a:lnTo>
                      <a:lnTo>
                        <a:pt x="25" y="427"/>
                      </a:lnTo>
                      <a:lnTo>
                        <a:pt x="25" y="426"/>
                      </a:lnTo>
                      <a:lnTo>
                        <a:pt x="23" y="422"/>
                      </a:lnTo>
                      <a:lnTo>
                        <a:pt x="21" y="421"/>
                      </a:lnTo>
                      <a:lnTo>
                        <a:pt x="23" y="418"/>
                      </a:lnTo>
                      <a:lnTo>
                        <a:pt x="21" y="416"/>
                      </a:lnTo>
                      <a:lnTo>
                        <a:pt x="20" y="415"/>
                      </a:lnTo>
                      <a:lnTo>
                        <a:pt x="20" y="414"/>
                      </a:lnTo>
                      <a:lnTo>
                        <a:pt x="19" y="413"/>
                      </a:lnTo>
                      <a:lnTo>
                        <a:pt x="18" y="412"/>
                      </a:lnTo>
                      <a:lnTo>
                        <a:pt x="17" y="411"/>
                      </a:lnTo>
                      <a:lnTo>
                        <a:pt x="16" y="409"/>
                      </a:lnTo>
                      <a:lnTo>
                        <a:pt x="14" y="407"/>
                      </a:lnTo>
                      <a:lnTo>
                        <a:pt x="14" y="402"/>
                      </a:lnTo>
                      <a:lnTo>
                        <a:pt x="14" y="397"/>
                      </a:lnTo>
                      <a:lnTo>
                        <a:pt x="13" y="393"/>
                      </a:lnTo>
                      <a:lnTo>
                        <a:pt x="14" y="392"/>
                      </a:lnTo>
                      <a:lnTo>
                        <a:pt x="14" y="391"/>
                      </a:lnTo>
                      <a:lnTo>
                        <a:pt x="14" y="390"/>
                      </a:lnTo>
                      <a:lnTo>
                        <a:pt x="13" y="388"/>
                      </a:lnTo>
                      <a:lnTo>
                        <a:pt x="13" y="387"/>
                      </a:lnTo>
                      <a:lnTo>
                        <a:pt x="13" y="384"/>
                      </a:lnTo>
                      <a:lnTo>
                        <a:pt x="14" y="383"/>
                      </a:lnTo>
                      <a:lnTo>
                        <a:pt x="17" y="381"/>
                      </a:lnTo>
                      <a:lnTo>
                        <a:pt x="17" y="380"/>
                      </a:lnTo>
                      <a:lnTo>
                        <a:pt x="17" y="379"/>
                      </a:lnTo>
                      <a:lnTo>
                        <a:pt x="17" y="378"/>
                      </a:lnTo>
                      <a:lnTo>
                        <a:pt x="18" y="378"/>
                      </a:lnTo>
                      <a:lnTo>
                        <a:pt x="18" y="377"/>
                      </a:lnTo>
                      <a:lnTo>
                        <a:pt x="17" y="377"/>
                      </a:lnTo>
                      <a:lnTo>
                        <a:pt x="16" y="376"/>
                      </a:lnTo>
                      <a:lnTo>
                        <a:pt x="16" y="374"/>
                      </a:lnTo>
                      <a:lnTo>
                        <a:pt x="14" y="373"/>
                      </a:lnTo>
                      <a:lnTo>
                        <a:pt x="13" y="373"/>
                      </a:lnTo>
                      <a:lnTo>
                        <a:pt x="13" y="372"/>
                      </a:lnTo>
                      <a:lnTo>
                        <a:pt x="13" y="371"/>
                      </a:lnTo>
                      <a:lnTo>
                        <a:pt x="13" y="369"/>
                      </a:lnTo>
                      <a:lnTo>
                        <a:pt x="12" y="365"/>
                      </a:lnTo>
                      <a:lnTo>
                        <a:pt x="12" y="364"/>
                      </a:lnTo>
                      <a:lnTo>
                        <a:pt x="11" y="363"/>
                      </a:lnTo>
                      <a:lnTo>
                        <a:pt x="9" y="362"/>
                      </a:lnTo>
                      <a:lnTo>
                        <a:pt x="9" y="360"/>
                      </a:lnTo>
                      <a:lnTo>
                        <a:pt x="7" y="359"/>
                      </a:lnTo>
                      <a:lnTo>
                        <a:pt x="6" y="358"/>
                      </a:lnTo>
                      <a:lnTo>
                        <a:pt x="5" y="357"/>
                      </a:lnTo>
                      <a:lnTo>
                        <a:pt x="5" y="356"/>
                      </a:lnTo>
                      <a:lnTo>
                        <a:pt x="5" y="355"/>
                      </a:lnTo>
                      <a:lnTo>
                        <a:pt x="4" y="353"/>
                      </a:lnTo>
                      <a:lnTo>
                        <a:pt x="4" y="351"/>
                      </a:lnTo>
                      <a:lnTo>
                        <a:pt x="4" y="350"/>
                      </a:lnTo>
                      <a:lnTo>
                        <a:pt x="4" y="349"/>
                      </a:lnTo>
                      <a:lnTo>
                        <a:pt x="3" y="349"/>
                      </a:lnTo>
                      <a:lnTo>
                        <a:pt x="3" y="348"/>
                      </a:lnTo>
                      <a:lnTo>
                        <a:pt x="3" y="346"/>
                      </a:lnTo>
                      <a:lnTo>
                        <a:pt x="3" y="345"/>
                      </a:lnTo>
                      <a:lnTo>
                        <a:pt x="3" y="342"/>
                      </a:lnTo>
                      <a:lnTo>
                        <a:pt x="2" y="341"/>
                      </a:lnTo>
                      <a:lnTo>
                        <a:pt x="2" y="338"/>
                      </a:lnTo>
                      <a:lnTo>
                        <a:pt x="2" y="337"/>
                      </a:lnTo>
                      <a:lnTo>
                        <a:pt x="0" y="336"/>
                      </a:lnTo>
                      <a:lnTo>
                        <a:pt x="2" y="335"/>
                      </a:lnTo>
                      <a:lnTo>
                        <a:pt x="3" y="335"/>
                      </a:lnTo>
                      <a:lnTo>
                        <a:pt x="3" y="336"/>
                      </a:lnTo>
                      <a:lnTo>
                        <a:pt x="3" y="335"/>
                      </a:lnTo>
                      <a:lnTo>
                        <a:pt x="3" y="334"/>
                      </a:lnTo>
                      <a:lnTo>
                        <a:pt x="2" y="334"/>
                      </a:lnTo>
                      <a:lnTo>
                        <a:pt x="2" y="332"/>
                      </a:lnTo>
                      <a:lnTo>
                        <a:pt x="2" y="329"/>
                      </a:lnTo>
                      <a:lnTo>
                        <a:pt x="2" y="328"/>
                      </a:lnTo>
                      <a:lnTo>
                        <a:pt x="2" y="327"/>
                      </a:lnTo>
                      <a:lnTo>
                        <a:pt x="3" y="327"/>
                      </a:lnTo>
                      <a:lnTo>
                        <a:pt x="3" y="325"/>
                      </a:lnTo>
                      <a:lnTo>
                        <a:pt x="3" y="324"/>
                      </a:lnTo>
                      <a:lnTo>
                        <a:pt x="3" y="323"/>
                      </a:lnTo>
                      <a:lnTo>
                        <a:pt x="4" y="323"/>
                      </a:lnTo>
                      <a:lnTo>
                        <a:pt x="4" y="324"/>
                      </a:lnTo>
                      <a:lnTo>
                        <a:pt x="4" y="325"/>
                      </a:lnTo>
                      <a:lnTo>
                        <a:pt x="4" y="324"/>
                      </a:lnTo>
                      <a:lnTo>
                        <a:pt x="4" y="323"/>
                      </a:lnTo>
                      <a:lnTo>
                        <a:pt x="4" y="321"/>
                      </a:lnTo>
                      <a:lnTo>
                        <a:pt x="5" y="320"/>
                      </a:lnTo>
                      <a:lnTo>
                        <a:pt x="7" y="317"/>
                      </a:lnTo>
                      <a:lnTo>
                        <a:pt x="7" y="316"/>
                      </a:lnTo>
                      <a:lnTo>
                        <a:pt x="9" y="316"/>
                      </a:lnTo>
                      <a:lnTo>
                        <a:pt x="9" y="308"/>
                      </a:lnTo>
                      <a:lnTo>
                        <a:pt x="9" y="307"/>
                      </a:lnTo>
                      <a:lnTo>
                        <a:pt x="10" y="306"/>
                      </a:lnTo>
                      <a:lnTo>
                        <a:pt x="10" y="304"/>
                      </a:lnTo>
                      <a:lnTo>
                        <a:pt x="10" y="306"/>
                      </a:lnTo>
                      <a:lnTo>
                        <a:pt x="11" y="306"/>
                      </a:lnTo>
                      <a:lnTo>
                        <a:pt x="11" y="304"/>
                      </a:lnTo>
                      <a:lnTo>
                        <a:pt x="12" y="304"/>
                      </a:lnTo>
                      <a:lnTo>
                        <a:pt x="12" y="303"/>
                      </a:lnTo>
                      <a:lnTo>
                        <a:pt x="14" y="303"/>
                      </a:lnTo>
                      <a:lnTo>
                        <a:pt x="16" y="303"/>
                      </a:lnTo>
                      <a:lnTo>
                        <a:pt x="17" y="303"/>
                      </a:lnTo>
                      <a:lnTo>
                        <a:pt x="18" y="303"/>
                      </a:lnTo>
                      <a:lnTo>
                        <a:pt x="19" y="302"/>
                      </a:lnTo>
                      <a:lnTo>
                        <a:pt x="20" y="301"/>
                      </a:lnTo>
                      <a:lnTo>
                        <a:pt x="20" y="300"/>
                      </a:lnTo>
                      <a:lnTo>
                        <a:pt x="21" y="296"/>
                      </a:lnTo>
                      <a:lnTo>
                        <a:pt x="23" y="290"/>
                      </a:lnTo>
                      <a:lnTo>
                        <a:pt x="25" y="287"/>
                      </a:lnTo>
                      <a:lnTo>
                        <a:pt x="25" y="286"/>
                      </a:lnTo>
                      <a:lnTo>
                        <a:pt x="26" y="286"/>
                      </a:lnTo>
                      <a:lnTo>
                        <a:pt x="27" y="285"/>
                      </a:lnTo>
                      <a:lnTo>
                        <a:pt x="28" y="282"/>
                      </a:lnTo>
                      <a:lnTo>
                        <a:pt x="28" y="281"/>
                      </a:lnTo>
                      <a:lnTo>
                        <a:pt x="30" y="279"/>
                      </a:lnTo>
                      <a:lnTo>
                        <a:pt x="30" y="278"/>
                      </a:lnTo>
                      <a:lnTo>
                        <a:pt x="31" y="276"/>
                      </a:lnTo>
                      <a:lnTo>
                        <a:pt x="31" y="278"/>
                      </a:lnTo>
                      <a:lnTo>
                        <a:pt x="32" y="275"/>
                      </a:lnTo>
                      <a:lnTo>
                        <a:pt x="33" y="274"/>
                      </a:lnTo>
                      <a:lnTo>
                        <a:pt x="34" y="273"/>
                      </a:lnTo>
                      <a:lnTo>
                        <a:pt x="34" y="272"/>
                      </a:lnTo>
                      <a:lnTo>
                        <a:pt x="37" y="267"/>
                      </a:lnTo>
                      <a:lnTo>
                        <a:pt x="37" y="266"/>
                      </a:lnTo>
                      <a:lnTo>
                        <a:pt x="39" y="264"/>
                      </a:lnTo>
                      <a:lnTo>
                        <a:pt x="40" y="262"/>
                      </a:lnTo>
                      <a:lnTo>
                        <a:pt x="40" y="261"/>
                      </a:lnTo>
                      <a:lnTo>
                        <a:pt x="41" y="260"/>
                      </a:lnTo>
                      <a:lnTo>
                        <a:pt x="41" y="258"/>
                      </a:lnTo>
                      <a:lnTo>
                        <a:pt x="41" y="257"/>
                      </a:lnTo>
                      <a:lnTo>
                        <a:pt x="40" y="257"/>
                      </a:lnTo>
                      <a:lnTo>
                        <a:pt x="40" y="255"/>
                      </a:lnTo>
                      <a:lnTo>
                        <a:pt x="39" y="255"/>
                      </a:lnTo>
                      <a:lnTo>
                        <a:pt x="38" y="254"/>
                      </a:lnTo>
                      <a:lnTo>
                        <a:pt x="38" y="253"/>
                      </a:lnTo>
                      <a:lnTo>
                        <a:pt x="39" y="252"/>
                      </a:lnTo>
                      <a:lnTo>
                        <a:pt x="39" y="251"/>
                      </a:lnTo>
                      <a:lnTo>
                        <a:pt x="39" y="250"/>
                      </a:lnTo>
                      <a:lnTo>
                        <a:pt x="39" y="248"/>
                      </a:lnTo>
                      <a:lnTo>
                        <a:pt x="39" y="247"/>
                      </a:lnTo>
                      <a:lnTo>
                        <a:pt x="40" y="247"/>
                      </a:lnTo>
                      <a:lnTo>
                        <a:pt x="40" y="246"/>
                      </a:lnTo>
                      <a:lnTo>
                        <a:pt x="41" y="246"/>
                      </a:lnTo>
                      <a:lnTo>
                        <a:pt x="41" y="245"/>
                      </a:lnTo>
                      <a:lnTo>
                        <a:pt x="41" y="244"/>
                      </a:lnTo>
                      <a:lnTo>
                        <a:pt x="40" y="241"/>
                      </a:lnTo>
                      <a:lnTo>
                        <a:pt x="40" y="240"/>
                      </a:lnTo>
                      <a:lnTo>
                        <a:pt x="39" y="239"/>
                      </a:lnTo>
                      <a:lnTo>
                        <a:pt x="38" y="238"/>
                      </a:lnTo>
                      <a:lnTo>
                        <a:pt x="38" y="237"/>
                      </a:lnTo>
                      <a:lnTo>
                        <a:pt x="37" y="236"/>
                      </a:lnTo>
                      <a:lnTo>
                        <a:pt x="34" y="232"/>
                      </a:lnTo>
                      <a:lnTo>
                        <a:pt x="33" y="231"/>
                      </a:lnTo>
                      <a:lnTo>
                        <a:pt x="33" y="230"/>
                      </a:lnTo>
                      <a:lnTo>
                        <a:pt x="33" y="227"/>
                      </a:lnTo>
                      <a:lnTo>
                        <a:pt x="34" y="226"/>
                      </a:lnTo>
                      <a:lnTo>
                        <a:pt x="34" y="225"/>
                      </a:lnTo>
                      <a:lnTo>
                        <a:pt x="34" y="224"/>
                      </a:lnTo>
                      <a:lnTo>
                        <a:pt x="34" y="223"/>
                      </a:lnTo>
                      <a:lnTo>
                        <a:pt x="34" y="222"/>
                      </a:lnTo>
                      <a:lnTo>
                        <a:pt x="33" y="219"/>
                      </a:lnTo>
                      <a:lnTo>
                        <a:pt x="32" y="215"/>
                      </a:lnTo>
                      <a:lnTo>
                        <a:pt x="30" y="212"/>
                      </a:lnTo>
                      <a:lnTo>
                        <a:pt x="28" y="209"/>
                      </a:lnTo>
                      <a:lnTo>
                        <a:pt x="27" y="208"/>
                      </a:lnTo>
                      <a:lnTo>
                        <a:pt x="27" y="202"/>
                      </a:lnTo>
                      <a:lnTo>
                        <a:pt x="26" y="195"/>
                      </a:lnTo>
                      <a:lnTo>
                        <a:pt x="26" y="192"/>
                      </a:lnTo>
                      <a:lnTo>
                        <a:pt x="27" y="189"/>
                      </a:lnTo>
                      <a:lnTo>
                        <a:pt x="27" y="188"/>
                      </a:lnTo>
                      <a:lnTo>
                        <a:pt x="27" y="187"/>
                      </a:lnTo>
                      <a:lnTo>
                        <a:pt x="27" y="185"/>
                      </a:lnTo>
                      <a:lnTo>
                        <a:pt x="26" y="184"/>
                      </a:lnTo>
                      <a:lnTo>
                        <a:pt x="25" y="182"/>
                      </a:lnTo>
                      <a:lnTo>
                        <a:pt x="24" y="181"/>
                      </a:lnTo>
                      <a:lnTo>
                        <a:pt x="24" y="180"/>
                      </a:lnTo>
                      <a:lnTo>
                        <a:pt x="25" y="177"/>
                      </a:lnTo>
                      <a:lnTo>
                        <a:pt x="26" y="174"/>
                      </a:lnTo>
                      <a:lnTo>
                        <a:pt x="27" y="173"/>
                      </a:lnTo>
                      <a:lnTo>
                        <a:pt x="28" y="171"/>
                      </a:lnTo>
                      <a:lnTo>
                        <a:pt x="31" y="168"/>
                      </a:lnTo>
                      <a:lnTo>
                        <a:pt x="31" y="167"/>
                      </a:lnTo>
                      <a:lnTo>
                        <a:pt x="32" y="167"/>
                      </a:lnTo>
                      <a:lnTo>
                        <a:pt x="32" y="166"/>
                      </a:lnTo>
                      <a:lnTo>
                        <a:pt x="33" y="164"/>
                      </a:lnTo>
                      <a:lnTo>
                        <a:pt x="34" y="161"/>
                      </a:lnTo>
                      <a:lnTo>
                        <a:pt x="35" y="160"/>
                      </a:lnTo>
                      <a:lnTo>
                        <a:pt x="35" y="159"/>
                      </a:lnTo>
                      <a:lnTo>
                        <a:pt x="37" y="159"/>
                      </a:lnTo>
                      <a:lnTo>
                        <a:pt x="37" y="157"/>
                      </a:lnTo>
                      <a:lnTo>
                        <a:pt x="38" y="156"/>
                      </a:lnTo>
                      <a:lnTo>
                        <a:pt x="39" y="155"/>
                      </a:lnTo>
                      <a:lnTo>
                        <a:pt x="40" y="154"/>
                      </a:lnTo>
                      <a:lnTo>
                        <a:pt x="40" y="153"/>
                      </a:lnTo>
                      <a:lnTo>
                        <a:pt x="41" y="150"/>
                      </a:lnTo>
                      <a:lnTo>
                        <a:pt x="40" y="150"/>
                      </a:lnTo>
                      <a:lnTo>
                        <a:pt x="40" y="149"/>
                      </a:lnTo>
                      <a:lnTo>
                        <a:pt x="40" y="148"/>
                      </a:lnTo>
                      <a:lnTo>
                        <a:pt x="40" y="147"/>
                      </a:lnTo>
                      <a:lnTo>
                        <a:pt x="41" y="147"/>
                      </a:lnTo>
                      <a:lnTo>
                        <a:pt x="41" y="148"/>
                      </a:lnTo>
                      <a:lnTo>
                        <a:pt x="41" y="147"/>
                      </a:lnTo>
                      <a:lnTo>
                        <a:pt x="41" y="146"/>
                      </a:lnTo>
                      <a:lnTo>
                        <a:pt x="41" y="145"/>
                      </a:lnTo>
                      <a:lnTo>
                        <a:pt x="40" y="142"/>
                      </a:lnTo>
                      <a:lnTo>
                        <a:pt x="40" y="141"/>
                      </a:lnTo>
                      <a:lnTo>
                        <a:pt x="40" y="140"/>
                      </a:lnTo>
                      <a:lnTo>
                        <a:pt x="40" y="139"/>
                      </a:lnTo>
                      <a:lnTo>
                        <a:pt x="41" y="139"/>
                      </a:lnTo>
                      <a:lnTo>
                        <a:pt x="41" y="138"/>
                      </a:lnTo>
                      <a:lnTo>
                        <a:pt x="41" y="136"/>
                      </a:lnTo>
                      <a:lnTo>
                        <a:pt x="41" y="135"/>
                      </a:lnTo>
                      <a:lnTo>
                        <a:pt x="42" y="135"/>
                      </a:lnTo>
                      <a:lnTo>
                        <a:pt x="44" y="135"/>
                      </a:lnTo>
                      <a:lnTo>
                        <a:pt x="51" y="136"/>
                      </a:lnTo>
                      <a:lnTo>
                        <a:pt x="52" y="135"/>
                      </a:lnTo>
                      <a:lnTo>
                        <a:pt x="53" y="136"/>
                      </a:lnTo>
                      <a:lnTo>
                        <a:pt x="54" y="136"/>
                      </a:lnTo>
                      <a:lnTo>
                        <a:pt x="55" y="136"/>
                      </a:lnTo>
                      <a:lnTo>
                        <a:pt x="55" y="135"/>
                      </a:lnTo>
                      <a:lnTo>
                        <a:pt x="56" y="135"/>
                      </a:lnTo>
                      <a:lnTo>
                        <a:pt x="57" y="135"/>
                      </a:lnTo>
                      <a:lnTo>
                        <a:pt x="59" y="134"/>
                      </a:lnTo>
                      <a:lnTo>
                        <a:pt x="60" y="133"/>
                      </a:lnTo>
                      <a:lnTo>
                        <a:pt x="61" y="131"/>
                      </a:lnTo>
                      <a:lnTo>
                        <a:pt x="62" y="131"/>
                      </a:lnTo>
                      <a:lnTo>
                        <a:pt x="63" y="129"/>
                      </a:lnTo>
                      <a:lnTo>
                        <a:pt x="66" y="128"/>
                      </a:lnTo>
                      <a:lnTo>
                        <a:pt x="67" y="127"/>
                      </a:lnTo>
                      <a:lnTo>
                        <a:pt x="67" y="128"/>
                      </a:lnTo>
                      <a:lnTo>
                        <a:pt x="67" y="129"/>
                      </a:lnTo>
                      <a:lnTo>
                        <a:pt x="68" y="131"/>
                      </a:lnTo>
                      <a:lnTo>
                        <a:pt x="68" y="132"/>
                      </a:lnTo>
                      <a:lnTo>
                        <a:pt x="68" y="133"/>
                      </a:lnTo>
                      <a:lnTo>
                        <a:pt x="69" y="133"/>
                      </a:lnTo>
                      <a:lnTo>
                        <a:pt x="69" y="132"/>
                      </a:lnTo>
                      <a:lnTo>
                        <a:pt x="70" y="132"/>
                      </a:lnTo>
                      <a:lnTo>
                        <a:pt x="71" y="132"/>
                      </a:lnTo>
                      <a:lnTo>
                        <a:pt x="71" y="131"/>
                      </a:lnTo>
                      <a:lnTo>
                        <a:pt x="70" y="131"/>
                      </a:lnTo>
                      <a:lnTo>
                        <a:pt x="70" y="129"/>
                      </a:lnTo>
                      <a:lnTo>
                        <a:pt x="76" y="128"/>
                      </a:lnTo>
                      <a:lnTo>
                        <a:pt x="77" y="129"/>
                      </a:lnTo>
                      <a:lnTo>
                        <a:pt x="76" y="131"/>
                      </a:lnTo>
                      <a:lnTo>
                        <a:pt x="77" y="131"/>
                      </a:lnTo>
                      <a:lnTo>
                        <a:pt x="77" y="132"/>
                      </a:lnTo>
                      <a:lnTo>
                        <a:pt x="78" y="131"/>
                      </a:lnTo>
                      <a:lnTo>
                        <a:pt x="77" y="129"/>
                      </a:lnTo>
                      <a:lnTo>
                        <a:pt x="77" y="128"/>
                      </a:lnTo>
                      <a:lnTo>
                        <a:pt x="78" y="128"/>
                      </a:lnTo>
                      <a:lnTo>
                        <a:pt x="78" y="127"/>
                      </a:lnTo>
                      <a:lnTo>
                        <a:pt x="78" y="126"/>
                      </a:lnTo>
                      <a:lnTo>
                        <a:pt x="78" y="125"/>
                      </a:lnTo>
                      <a:lnTo>
                        <a:pt x="80" y="124"/>
                      </a:lnTo>
                      <a:lnTo>
                        <a:pt x="81" y="122"/>
                      </a:lnTo>
                      <a:lnTo>
                        <a:pt x="82" y="124"/>
                      </a:lnTo>
                      <a:lnTo>
                        <a:pt x="83" y="124"/>
                      </a:lnTo>
                      <a:lnTo>
                        <a:pt x="84" y="124"/>
                      </a:lnTo>
                      <a:lnTo>
                        <a:pt x="87" y="122"/>
                      </a:lnTo>
                      <a:lnTo>
                        <a:pt x="88" y="122"/>
                      </a:lnTo>
                      <a:lnTo>
                        <a:pt x="89" y="122"/>
                      </a:lnTo>
                      <a:lnTo>
                        <a:pt x="89" y="124"/>
                      </a:lnTo>
                      <a:lnTo>
                        <a:pt x="89" y="125"/>
                      </a:lnTo>
                      <a:lnTo>
                        <a:pt x="90" y="125"/>
                      </a:lnTo>
                      <a:lnTo>
                        <a:pt x="91" y="126"/>
                      </a:lnTo>
                      <a:lnTo>
                        <a:pt x="92" y="126"/>
                      </a:lnTo>
                      <a:lnTo>
                        <a:pt x="92" y="125"/>
                      </a:lnTo>
                      <a:lnTo>
                        <a:pt x="91" y="125"/>
                      </a:lnTo>
                      <a:lnTo>
                        <a:pt x="91" y="124"/>
                      </a:lnTo>
                      <a:lnTo>
                        <a:pt x="92" y="124"/>
                      </a:lnTo>
                      <a:lnTo>
                        <a:pt x="92" y="122"/>
                      </a:lnTo>
                      <a:lnTo>
                        <a:pt x="91" y="124"/>
                      </a:lnTo>
                      <a:lnTo>
                        <a:pt x="90" y="124"/>
                      </a:lnTo>
                      <a:lnTo>
                        <a:pt x="91" y="122"/>
                      </a:lnTo>
                      <a:lnTo>
                        <a:pt x="91" y="121"/>
                      </a:lnTo>
                      <a:lnTo>
                        <a:pt x="92" y="121"/>
                      </a:lnTo>
                      <a:lnTo>
                        <a:pt x="94" y="121"/>
                      </a:lnTo>
                      <a:lnTo>
                        <a:pt x="94" y="120"/>
                      </a:lnTo>
                      <a:lnTo>
                        <a:pt x="95" y="120"/>
                      </a:lnTo>
                      <a:lnTo>
                        <a:pt x="96" y="120"/>
                      </a:lnTo>
                      <a:lnTo>
                        <a:pt x="97" y="120"/>
                      </a:lnTo>
                      <a:lnTo>
                        <a:pt x="97" y="121"/>
                      </a:lnTo>
                      <a:lnTo>
                        <a:pt x="98" y="122"/>
                      </a:lnTo>
                      <a:lnTo>
                        <a:pt x="97" y="122"/>
                      </a:lnTo>
                      <a:lnTo>
                        <a:pt x="97" y="124"/>
                      </a:lnTo>
                      <a:lnTo>
                        <a:pt x="96" y="124"/>
                      </a:lnTo>
                      <a:lnTo>
                        <a:pt x="97" y="125"/>
                      </a:lnTo>
                      <a:lnTo>
                        <a:pt x="98" y="125"/>
                      </a:lnTo>
                      <a:lnTo>
                        <a:pt x="98" y="126"/>
                      </a:lnTo>
                      <a:lnTo>
                        <a:pt x="99" y="128"/>
                      </a:lnTo>
                      <a:lnTo>
                        <a:pt x="101" y="129"/>
                      </a:lnTo>
                      <a:lnTo>
                        <a:pt x="101" y="128"/>
                      </a:lnTo>
                      <a:lnTo>
                        <a:pt x="102" y="128"/>
                      </a:lnTo>
                      <a:lnTo>
                        <a:pt x="102" y="127"/>
                      </a:lnTo>
                      <a:lnTo>
                        <a:pt x="103" y="127"/>
                      </a:lnTo>
                      <a:lnTo>
                        <a:pt x="104" y="127"/>
                      </a:lnTo>
                      <a:lnTo>
                        <a:pt x="104" y="128"/>
                      </a:lnTo>
                      <a:lnTo>
                        <a:pt x="105" y="128"/>
                      </a:lnTo>
                      <a:lnTo>
                        <a:pt x="105" y="127"/>
                      </a:lnTo>
                      <a:lnTo>
                        <a:pt x="104" y="126"/>
                      </a:lnTo>
                      <a:lnTo>
                        <a:pt x="103" y="126"/>
                      </a:lnTo>
                      <a:lnTo>
                        <a:pt x="102" y="125"/>
                      </a:lnTo>
                      <a:lnTo>
                        <a:pt x="101" y="125"/>
                      </a:lnTo>
                      <a:lnTo>
                        <a:pt x="99" y="125"/>
                      </a:lnTo>
                      <a:lnTo>
                        <a:pt x="99" y="124"/>
                      </a:lnTo>
                      <a:lnTo>
                        <a:pt x="101" y="124"/>
                      </a:lnTo>
                      <a:lnTo>
                        <a:pt x="101" y="122"/>
                      </a:lnTo>
                      <a:lnTo>
                        <a:pt x="102" y="121"/>
                      </a:lnTo>
                      <a:lnTo>
                        <a:pt x="101" y="121"/>
                      </a:lnTo>
                      <a:lnTo>
                        <a:pt x="99" y="121"/>
                      </a:lnTo>
                      <a:lnTo>
                        <a:pt x="99" y="120"/>
                      </a:lnTo>
                      <a:lnTo>
                        <a:pt x="101" y="119"/>
                      </a:lnTo>
                      <a:lnTo>
                        <a:pt x="101" y="118"/>
                      </a:lnTo>
                      <a:lnTo>
                        <a:pt x="103" y="117"/>
                      </a:lnTo>
                      <a:lnTo>
                        <a:pt x="104" y="114"/>
                      </a:lnTo>
                      <a:lnTo>
                        <a:pt x="105" y="113"/>
                      </a:lnTo>
                      <a:lnTo>
                        <a:pt x="105" y="114"/>
                      </a:lnTo>
                      <a:lnTo>
                        <a:pt x="106" y="113"/>
                      </a:lnTo>
                      <a:lnTo>
                        <a:pt x="108" y="112"/>
                      </a:lnTo>
                      <a:lnTo>
                        <a:pt x="109" y="112"/>
                      </a:lnTo>
                      <a:lnTo>
                        <a:pt x="110" y="111"/>
                      </a:lnTo>
                      <a:lnTo>
                        <a:pt x="111" y="111"/>
                      </a:lnTo>
                      <a:lnTo>
                        <a:pt x="110" y="111"/>
                      </a:lnTo>
                      <a:lnTo>
                        <a:pt x="110" y="110"/>
                      </a:lnTo>
                      <a:lnTo>
                        <a:pt x="112" y="110"/>
                      </a:lnTo>
                      <a:lnTo>
                        <a:pt x="116" y="107"/>
                      </a:lnTo>
                      <a:lnTo>
                        <a:pt x="118" y="105"/>
                      </a:lnTo>
                      <a:lnTo>
                        <a:pt x="119" y="105"/>
                      </a:lnTo>
                      <a:lnTo>
                        <a:pt x="120" y="104"/>
                      </a:lnTo>
                      <a:lnTo>
                        <a:pt x="120" y="105"/>
                      </a:lnTo>
                      <a:lnTo>
                        <a:pt x="120" y="106"/>
                      </a:lnTo>
                      <a:lnTo>
                        <a:pt x="121" y="106"/>
                      </a:lnTo>
                      <a:lnTo>
                        <a:pt x="121" y="107"/>
                      </a:lnTo>
                      <a:lnTo>
                        <a:pt x="123" y="107"/>
                      </a:lnTo>
                      <a:lnTo>
                        <a:pt x="124" y="108"/>
                      </a:lnTo>
                      <a:lnTo>
                        <a:pt x="124" y="110"/>
                      </a:lnTo>
                      <a:lnTo>
                        <a:pt x="123" y="110"/>
                      </a:lnTo>
                      <a:lnTo>
                        <a:pt x="123" y="111"/>
                      </a:lnTo>
                      <a:lnTo>
                        <a:pt x="121" y="111"/>
                      </a:lnTo>
                      <a:lnTo>
                        <a:pt x="120" y="114"/>
                      </a:lnTo>
                      <a:lnTo>
                        <a:pt x="120" y="115"/>
                      </a:lnTo>
                      <a:lnTo>
                        <a:pt x="121" y="114"/>
                      </a:lnTo>
                      <a:lnTo>
                        <a:pt x="121" y="113"/>
                      </a:lnTo>
                      <a:lnTo>
                        <a:pt x="123" y="113"/>
                      </a:lnTo>
                      <a:lnTo>
                        <a:pt x="124" y="113"/>
                      </a:lnTo>
                      <a:lnTo>
                        <a:pt x="125" y="113"/>
                      </a:lnTo>
                      <a:lnTo>
                        <a:pt x="126" y="112"/>
                      </a:lnTo>
                      <a:lnTo>
                        <a:pt x="127" y="113"/>
                      </a:lnTo>
                      <a:lnTo>
                        <a:pt x="128" y="112"/>
                      </a:lnTo>
                      <a:lnTo>
                        <a:pt x="128" y="111"/>
                      </a:lnTo>
                      <a:lnTo>
                        <a:pt x="127" y="111"/>
                      </a:lnTo>
                      <a:lnTo>
                        <a:pt x="127" y="110"/>
                      </a:lnTo>
                      <a:lnTo>
                        <a:pt x="127" y="107"/>
                      </a:lnTo>
                      <a:lnTo>
                        <a:pt x="126" y="107"/>
                      </a:lnTo>
                      <a:lnTo>
                        <a:pt x="125" y="107"/>
                      </a:lnTo>
                      <a:lnTo>
                        <a:pt x="125" y="106"/>
                      </a:lnTo>
                      <a:lnTo>
                        <a:pt x="124" y="106"/>
                      </a:lnTo>
                      <a:lnTo>
                        <a:pt x="124" y="105"/>
                      </a:lnTo>
                      <a:lnTo>
                        <a:pt x="124" y="104"/>
                      </a:lnTo>
                      <a:lnTo>
                        <a:pt x="125" y="103"/>
                      </a:lnTo>
                      <a:lnTo>
                        <a:pt x="125" y="101"/>
                      </a:lnTo>
                      <a:lnTo>
                        <a:pt x="127" y="100"/>
                      </a:lnTo>
                      <a:lnTo>
                        <a:pt x="128" y="99"/>
                      </a:lnTo>
                      <a:lnTo>
                        <a:pt x="128" y="98"/>
                      </a:lnTo>
                      <a:lnTo>
                        <a:pt x="130" y="97"/>
                      </a:lnTo>
                      <a:lnTo>
                        <a:pt x="131" y="96"/>
                      </a:lnTo>
                      <a:lnTo>
                        <a:pt x="132" y="94"/>
                      </a:lnTo>
                      <a:lnTo>
                        <a:pt x="133" y="94"/>
                      </a:lnTo>
                      <a:lnTo>
                        <a:pt x="133" y="93"/>
                      </a:lnTo>
                      <a:lnTo>
                        <a:pt x="132" y="93"/>
                      </a:lnTo>
                      <a:lnTo>
                        <a:pt x="131" y="93"/>
                      </a:lnTo>
                      <a:lnTo>
                        <a:pt x="132" y="91"/>
                      </a:lnTo>
                      <a:lnTo>
                        <a:pt x="135" y="87"/>
                      </a:lnTo>
                      <a:lnTo>
                        <a:pt x="137" y="87"/>
                      </a:lnTo>
                      <a:lnTo>
                        <a:pt x="138" y="89"/>
                      </a:lnTo>
                      <a:lnTo>
                        <a:pt x="138" y="91"/>
                      </a:lnTo>
                      <a:lnTo>
                        <a:pt x="138" y="92"/>
                      </a:lnTo>
                      <a:lnTo>
                        <a:pt x="138" y="93"/>
                      </a:lnTo>
                      <a:lnTo>
                        <a:pt x="135" y="96"/>
                      </a:lnTo>
                      <a:lnTo>
                        <a:pt x="135" y="97"/>
                      </a:lnTo>
                      <a:lnTo>
                        <a:pt x="134" y="100"/>
                      </a:lnTo>
                      <a:lnTo>
                        <a:pt x="134" y="101"/>
                      </a:lnTo>
                      <a:lnTo>
                        <a:pt x="135" y="101"/>
                      </a:lnTo>
                      <a:lnTo>
                        <a:pt x="137" y="100"/>
                      </a:lnTo>
                      <a:lnTo>
                        <a:pt x="138" y="99"/>
                      </a:lnTo>
                      <a:lnTo>
                        <a:pt x="138" y="98"/>
                      </a:lnTo>
                      <a:lnTo>
                        <a:pt x="139" y="97"/>
                      </a:lnTo>
                      <a:lnTo>
                        <a:pt x="139" y="98"/>
                      </a:lnTo>
                      <a:lnTo>
                        <a:pt x="139" y="97"/>
                      </a:lnTo>
                      <a:lnTo>
                        <a:pt x="140" y="96"/>
                      </a:lnTo>
                      <a:lnTo>
                        <a:pt x="142" y="91"/>
                      </a:lnTo>
                      <a:lnTo>
                        <a:pt x="142" y="90"/>
                      </a:lnTo>
                      <a:lnTo>
                        <a:pt x="144" y="89"/>
                      </a:lnTo>
                      <a:lnTo>
                        <a:pt x="144" y="87"/>
                      </a:lnTo>
                      <a:lnTo>
                        <a:pt x="145" y="87"/>
                      </a:lnTo>
                      <a:lnTo>
                        <a:pt x="145" y="86"/>
                      </a:lnTo>
                      <a:lnTo>
                        <a:pt x="146" y="86"/>
                      </a:lnTo>
                      <a:lnTo>
                        <a:pt x="146" y="85"/>
                      </a:lnTo>
                      <a:lnTo>
                        <a:pt x="147" y="85"/>
                      </a:lnTo>
                      <a:lnTo>
                        <a:pt x="147" y="84"/>
                      </a:lnTo>
                      <a:lnTo>
                        <a:pt x="148" y="86"/>
                      </a:lnTo>
                      <a:lnTo>
                        <a:pt x="149" y="86"/>
                      </a:lnTo>
                      <a:lnTo>
                        <a:pt x="151" y="86"/>
                      </a:lnTo>
                      <a:lnTo>
                        <a:pt x="151" y="87"/>
                      </a:lnTo>
                      <a:lnTo>
                        <a:pt x="151" y="89"/>
                      </a:lnTo>
                      <a:lnTo>
                        <a:pt x="152" y="87"/>
                      </a:lnTo>
                      <a:lnTo>
                        <a:pt x="151" y="86"/>
                      </a:lnTo>
                      <a:lnTo>
                        <a:pt x="152" y="86"/>
                      </a:lnTo>
                      <a:lnTo>
                        <a:pt x="153" y="86"/>
                      </a:lnTo>
                      <a:lnTo>
                        <a:pt x="153" y="87"/>
                      </a:lnTo>
                      <a:lnTo>
                        <a:pt x="153" y="90"/>
                      </a:lnTo>
                      <a:lnTo>
                        <a:pt x="153" y="91"/>
                      </a:lnTo>
                      <a:lnTo>
                        <a:pt x="154" y="90"/>
                      </a:lnTo>
                      <a:lnTo>
                        <a:pt x="154" y="89"/>
                      </a:lnTo>
                      <a:lnTo>
                        <a:pt x="154" y="87"/>
                      </a:lnTo>
                      <a:lnTo>
                        <a:pt x="154" y="86"/>
                      </a:lnTo>
                      <a:lnTo>
                        <a:pt x="153" y="85"/>
                      </a:lnTo>
                      <a:lnTo>
                        <a:pt x="152" y="85"/>
                      </a:lnTo>
                      <a:lnTo>
                        <a:pt x="152" y="84"/>
                      </a:lnTo>
                      <a:lnTo>
                        <a:pt x="151" y="84"/>
                      </a:lnTo>
                      <a:lnTo>
                        <a:pt x="149" y="85"/>
                      </a:lnTo>
                      <a:lnTo>
                        <a:pt x="148" y="85"/>
                      </a:lnTo>
                      <a:lnTo>
                        <a:pt x="148" y="84"/>
                      </a:lnTo>
                      <a:lnTo>
                        <a:pt x="147" y="84"/>
                      </a:lnTo>
                      <a:lnTo>
                        <a:pt x="147" y="83"/>
                      </a:lnTo>
                      <a:lnTo>
                        <a:pt x="146" y="84"/>
                      </a:lnTo>
                      <a:lnTo>
                        <a:pt x="146" y="85"/>
                      </a:lnTo>
                      <a:lnTo>
                        <a:pt x="145" y="85"/>
                      </a:lnTo>
                      <a:lnTo>
                        <a:pt x="145" y="84"/>
                      </a:lnTo>
                      <a:lnTo>
                        <a:pt x="145" y="83"/>
                      </a:lnTo>
                      <a:lnTo>
                        <a:pt x="145" y="82"/>
                      </a:lnTo>
                      <a:lnTo>
                        <a:pt x="144" y="80"/>
                      </a:lnTo>
                      <a:lnTo>
                        <a:pt x="145" y="80"/>
                      </a:lnTo>
                      <a:lnTo>
                        <a:pt x="144" y="80"/>
                      </a:lnTo>
                      <a:lnTo>
                        <a:pt x="144" y="78"/>
                      </a:lnTo>
                      <a:lnTo>
                        <a:pt x="145" y="77"/>
                      </a:lnTo>
                      <a:lnTo>
                        <a:pt x="145" y="76"/>
                      </a:lnTo>
                      <a:lnTo>
                        <a:pt x="146" y="76"/>
                      </a:lnTo>
                      <a:lnTo>
                        <a:pt x="146" y="75"/>
                      </a:lnTo>
                      <a:lnTo>
                        <a:pt x="146" y="73"/>
                      </a:lnTo>
                      <a:lnTo>
                        <a:pt x="147" y="72"/>
                      </a:lnTo>
                      <a:lnTo>
                        <a:pt x="149" y="73"/>
                      </a:lnTo>
                      <a:lnTo>
                        <a:pt x="151" y="73"/>
                      </a:lnTo>
                      <a:lnTo>
                        <a:pt x="152" y="73"/>
                      </a:lnTo>
                      <a:lnTo>
                        <a:pt x="152" y="72"/>
                      </a:lnTo>
                      <a:lnTo>
                        <a:pt x="152" y="71"/>
                      </a:lnTo>
                      <a:lnTo>
                        <a:pt x="152" y="70"/>
                      </a:lnTo>
                      <a:lnTo>
                        <a:pt x="151" y="69"/>
                      </a:lnTo>
                      <a:lnTo>
                        <a:pt x="152" y="69"/>
                      </a:lnTo>
                      <a:lnTo>
                        <a:pt x="153" y="70"/>
                      </a:lnTo>
                      <a:lnTo>
                        <a:pt x="154" y="70"/>
                      </a:lnTo>
                      <a:lnTo>
                        <a:pt x="154" y="71"/>
                      </a:lnTo>
                      <a:lnTo>
                        <a:pt x="153" y="71"/>
                      </a:lnTo>
                      <a:lnTo>
                        <a:pt x="153" y="72"/>
                      </a:lnTo>
                      <a:lnTo>
                        <a:pt x="153" y="75"/>
                      </a:lnTo>
                      <a:lnTo>
                        <a:pt x="153" y="76"/>
                      </a:lnTo>
                      <a:lnTo>
                        <a:pt x="153" y="75"/>
                      </a:lnTo>
                      <a:lnTo>
                        <a:pt x="154" y="75"/>
                      </a:lnTo>
                      <a:lnTo>
                        <a:pt x="154" y="73"/>
                      </a:lnTo>
                      <a:lnTo>
                        <a:pt x="154" y="72"/>
                      </a:lnTo>
                      <a:lnTo>
                        <a:pt x="155" y="71"/>
                      </a:lnTo>
                      <a:lnTo>
                        <a:pt x="155" y="70"/>
                      </a:lnTo>
                      <a:lnTo>
                        <a:pt x="155" y="69"/>
                      </a:lnTo>
                      <a:lnTo>
                        <a:pt x="154" y="68"/>
                      </a:lnTo>
                      <a:lnTo>
                        <a:pt x="153" y="68"/>
                      </a:lnTo>
                      <a:lnTo>
                        <a:pt x="153" y="66"/>
                      </a:lnTo>
                      <a:lnTo>
                        <a:pt x="152" y="65"/>
                      </a:lnTo>
                      <a:lnTo>
                        <a:pt x="154" y="64"/>
                      </a:lnTo>
                      <a:lnTo>
                        <a:pt x="153" y="63"/>
                      </a:lnTo>
                      <a:lnTo>
                        <a:pt x="152" y="63"/>
                      </a:lnTo>
                      <a:lnTo>
                        <a:pt x="151" y="63"/>
                      </a:lnTo>
                      <a:lnTo>
                        <a:pt x="151" y="61"/>
                      </a:lnTo>
                      <a:lnTo>
                        <a:pt x="149" y="58"/>
                      </a:lnTo>
                      <a:lnTo>
                        <a:pt x="149" y="57"/>
                      </a:lnTo>
                      <a:lnTo>
                        <a:pt x="152" y="56"/>
                      </a:lnTo>
                      <a:lnTo>
                        <a:pt x="151" y="56"/>
                      </a:lnTo>
                      <a:lnTo>
                        <a:pt x="151" y="55"/>
                      </a:lnTo>
                      <a:lnTo>
                        <a:pt x="151" y="54"/>
                      </a:lnTo>
                      <a:lnTo>
                        <a:pt x="151" y="52"/>
                      </a:lnTo>
                      <a:lnTo>
                        <a:pt x="152" y="52"/>
                      </a:lnTo>
                      <a:lnTo>
                        <a:pt x="153" y="51"/>
                      </a:lnTo>
                      <a:lnTo>
                        <a:pt x="153" y="50"/>
                      </a:lnTo>
                      <a:lnTo>
                        <a:pt x="154" y="50"/>
                      </a:lnTo>
                      <a:lnTo>
                        <a:pt x="153" y="50"/>
                      </a:lnTo>
                      <a:lnTo>
                        <a:pt x="153" y="51"/>
                      </a:lnTo>
                      <a:lnTo>
                        <a:pt x="154" y="51"/>
                      </a:lnTo>
                      <a:lnTo>
                        <a:pt x="154" y="52"/>
                      </a:lnTo>
                      <a:lnTo>
                        <a:pt x="154" y="51"/>
                      </a:lnTo>
                      <a:lnTo>
                        <a:pt x="155" y="51"/>
                      </a:lnTo>
                      <a:lnTo>
                        <a:pt x="154" y="50"/>
                      </a:lnTo>
                      <a:lnTo>
                        <a:pt x="155" y="50"/>
                      </a:lnTo>
                      <a:lnTo>
                        <a:pt x="156" y="50"/>
                      </a:lnTo>
                      <a:lnTo>
                        <a:pt x="156" y="51"/>
                      </a:lnTo>
                      <a:lnTo>
                        <a:pt x="156" y="52"/>
                      </a:lnTo>
                      <a:lnTo>
                        <a:pt x="158" y="52"/>
                      </a:lnTo>
                      <a:lnTo>
                        <a:pt x="159" y="54"/>
                      </a:lnTo>
                      <a:lnTo>
                        <a:pt x="159" y="56"/>
                      </a:lnTo>
                      <a:lnTo>
                        <a:pt x="159" y="57"/>
                      </a:lnTo>
                      <a:lnTo>
                        <a:pt x="160" y="57"/>
                      </a:lnTo>
                      <a:lnTo>
                        <a:pt x="159" y="57"/>
                      </a:lnTo>
                      <a:lnTo>
                        <a:pt x="160" y="58"/>
                      </a:lnTo>
                      <a:lnTo>
                        <a:pt x="160" y="59"/>
                      </a:lnTo>
                      <a:lnTo>
                        <a:pt x="161" y="59"/>
                      </a:lnTo>
                      <a:lnTo>
                        <a:pt x="162" y="59"/>
                      </a:lnTo>
                      <a:lnTo>
                        <a:pt x="163" y="59"/>
                      </a:lnTo>
                      <a:lnTo>
                        <a:pt x="163" y="58"/>
                      </a:lnTo>
                      <a:lnTo>
                        <a:pt x="165" y="58"/>
                      </a:lnTo>
                      <a:lnTo>
                        <a:pt x="163" y="57"/>
                      </a:lnTo>
                      <a:lnTo>
                        <a:pt x="165" y="55"/>
                      </a:lnTo>
                      <a:lnTo>
                        <a:pt x="165" y="54"/>
                      </a:lnTo>
                      <a:lnTo>
                        <a:pt x="165" y="52"/>
                      </a:lnTo>
                      <a:lnTo>
                        <a:pt x="165" y="51"/>
                      </a:lnTo>
                      <a:lnTo>
                        <a:pt x="166" y="52"/>
                      </a:lnTo>
                      <a:lnTo>
                        <a:pt x="167" y="51"/>
                      </a:lnTo>
                      <a:lnTo>
                        <a:pt x="167" y="50"/>
                      </a:lnTo>
                      <a:lnTo>
                        <a:pt x="168" y="50"/>
                      </a:lnTo>
                      <a:lnTo>
                        <a:pt x="169" y="50"/>
                      </a:lnTo>
                      <a:lnTo>
                        <a:pt x="170" y="50"/>
                      </a:lnTo>
                      <a:lnTo>
                        <a:pt x="170" y="49"/>
                      </a:lnTo>
                      <a:lnTo>
                        <a:pt x="169" y="48"/>
                      </a:lnTo>
                      <a:lnTo>
                        <a:pt x="169" y="47"/>
                      </a:lnTo>
                      <a:lnTo>
                        <a:pt x="169" y="45"/>
                      </a:lnTo>
                      <a:lnTo>
                        <a:pt x="170" y="47"/>
                      </a:lnTo>
                      <a:lnTo>
                        <a:pt x="170" y="48"/>
                      </a:lnTo>
                      <a:lnTo>
                        <a:pt x="173" y="48"/>
                      </a:lnTo>
                      <a:lnTo>
                        <a:pt x="174" y="48"/>
                      </a:lnTo>
                      <a:lnTo>
                        <a:pt x="175" y="48"/>
                      </a:lnTo>
                      <a:lnTo>
                        <a:pt x="176" y="48"/>
                      </a:lnTo>
                      <a:lnTo>
                        <a:pt x="177" y="47"/>
                      </a:lnTo>
                      <a:lnTo>
                        <a:pt x="179" y="47"/>
                      </a:lnTo>
                      <a:lnTo>
                        <a:pt x="179" y="45"/>
                      </a:lnTo>
                      <a:lnTo>
                        <a:pt x="179" y="44"/>
                      </a:lnTo>
                      <a:lnTo>
                        <a:pt x="179" y="43"/>
                      </a:lnTo>
                      <a:lnTo>
                        <a:pt x="180" y="42"/>
                      </a:lnTo>
                      <a:lnTo>
                        <a:pt x="180" y="41"/>
                      </a:lnTo>
                      <a:lnTo>
                        <a:pt x="180" y="40"/>
                      </a:lnTo>
                      <a:lnTo>
                        <a:pt x="180" y="38"/>
                      </a:lnTo>
                      <a:lnTo>
                        <a:pt x="181" y="36"/>
                      </a:lnTo>
                      <a:lnTo>
                        <a:pt x="181" y="35"/>
                      </a:lnTo>
                      <a:lnTo>
                        <a:pt x="182" y="34"/>
                      </a:lnTo>
                      <a:lnTo>
                        <a:pt x="182" y="33"/>
                      </a:lnTo>
                      <a:lnTo>
                        <a:pt x="183" y="33"/>
                      </a:lnTo>
                      <a:lnTo>
                        <a:pt x="183" y="31"/>
                      </a:lnTo>
                      <a:lnTo>
                        <a:pt x="183" y="30"/>
                      </a:lnTo>
                      <a:lnTo>
                        <a:pt x="184" y="29"/>
                      </a:lnTo>
                      <a:lnTo>
                        <a:pt x="184" y="28"/>
                      </a:lnTo>
                      <a:lnTo>
                        <a:pt x="183" y="27"/>
                      </a:lnTo>
                      <a:lnTo>
                        <a:pt x="183" y="26"/>
                      </a:lnTo>
                      <a:lnTo>
                        <a:pt x="182" y="26"/>
                      </a:lnTo>
                      <a:lnTo>
                        <a:pt x="182" y="24"/>
                      </a:lnTo>
                      <a:lnTo>
                        <a:pt x="182" y="23"/>
                      </a:lnTo>
                      <a:lnTo>
                        <a:pt x="181" y="23"/>
                      </a:lnTo>
                      <a:lnTo>
                        <a:pt x="181" y="22"/>
                      </a:lnTo>
                      <a:lnTo>
                        <a:pt x="182" y="22"/>
                      </a:lnTo>
                      <a:lnTo>
                        <a:pt x="182" y="21"/>
                      </a:lnTo>
                      <a:lnTo>
                        <a:pt x="181" y="21"/>
                      </a:lnTo>
                      <a:lnTo>
                        <a:pt x="182" y="20"/>
                      </a:lnTo>
                      <a:lnTo>
                        <a:pt x="181" y="20"/>
                      </a:lnTo>
                      <a:lnTo>
                        <a:pt x="181" y="19"/>
                      </a:lnTo>
                      <a:lnTo>
                        <a:pt x="180" y="19"/>
                      </a:lnTo>
                      <a:lnTo>
                        <a:pt x="179" y="17"/>
                      </a:lnTo>
                      <a:lnTo>
                        <a:pt x="179" y="16"/>
                      </a:lnTo>
                      <a:lnTo>
                        <a:pt x="179" y="15"/>
                      </a:lnTo>
                      <a:lnTo>
                        <a:pt x="179" y="16"/>
                      </a:lnTo>
                      <a:lnTo>
                        <a:pt x="177" y="15"/>
                      </a:lnTo>
                      <a:lnTo>
                        <a:pt x="177" y="14"/>
                      </a:lnTo>
                      <a:lnTo>
                        <a:pt x="179" y="14"/>
                      </a:lnTo>
                      <a:lnTo>
                        <a:pt x="179" y="15"/>
                      </a:lnTo>
                      <a:lnTo>
                        <a:pt x="180" y="15"/>
                      </a:lnTo>
                      <a:lnTo>
                        <a:pt x="181" y="15"/>
                      </a:lnTo>
                      <a:lnTo>
                        <a:pt x="182" y="15"/>
                      </a:lnTo>
                      <a:lnTo>
                        <a:pt x="182" y="17"/>
                      </a:lnTo>
                      <a:lnTo>
                        <a:pt x="183" y="17"/>
                      </a:lnTo>
                      <a:lnTo>
                        <a:pt x="184" y="16"/>
                      </a:lnTo>
                      <a:lnTo>
                        <a:pt x="184" y="15"/>
                      </a:lnTo>
                      <a:lnTo>
                        <a:pt x="184" y="14"/>
                      </a:lnTo>
                      <a:lnTo>
                        <a:pt x="184" y="13"/>
                      </a:lnTo>
                      <a:lnTo>
                        <a:pt x="185" y="13"/>
                      </a:lnTo>
                      <a:lnTo>
                        <a:pt x="185" y="12"/>
                      </a:lnTo>
                      <a:lnTo>
                        <a:pt x="187" y="12"/>
                      </a:lnTo>
                      <a:lnTo>
                        <a:pt x="188" y="10"/>
                      </a:lnTo>
                      <a:lnTo>
                        <a:pt x="188" y="12"/>
                      </a:lnTo>
                      <a:lnTo>
                        <a:pt x="189" y="10"/>
                      </a:lnTo>
                      <a:lnTo>
                        <a:pt x="189" y="9"/>
                      </a:lnTo>
                      <a:lnTo>
                        <a:pt x="190" y="10"/>
                      </a:lnTo>
                      <a:lnTo>
                        <a:pt x="190" y="9"/>
                      </a:lnTo>
                      <a:lnTo>
                        <a:pt x="191" y="9"/>
                      </a:lnTo>
                      <a:lnTo>
                        <a:pt x="191" y="8"/>
                      </a:lnTo>
                      <a:lnTo>
                        <a:pt x="190" y="8"/>
                      </a:lnTo>
                      <a:lnTo>
                        <a:pt x="191" y="7"/>
                      </a:lnTo>
                      <a:lnTo>
                        <a:pt x="192" y="7"/>
                      </a:lnTo>
                      <a:lnTo>
                        <a:pt x="191" y="6"/>
                      </a:lnTo>
                      <a:lnTo>
                        <a:pt x="190" y="6"/>
                      </a:lnTo>
                      <a:lnTo>
                        <a:pt x="190" y="5"/>
                      </a:lnTo>
                      <a:lnTo>
                        <a:pt x="189" y="5"/>
                      </a:lnTo>
                      <a:lnTo>
                        <a:pt x="190" y="3"/>
                      </a:lnTo>
                      <a:lnTo>
                        <a:pt x="191" y="3"/>
                      </a:lnTo>
                      <a:lnTo>
                        <a:pt x="192" y="6"/>
                      </a:lnTo>
                      <a:lnTo>
                        <a:pt x="192" y="5"/>
                      </a:lnTo>
                      <a:lnTo>
                        <a:pt x="192" y="6"/>
                      </a:lnTo>
                      <a:lnTo>
                        <a:pt x="192" y="5"/>
                      </a:lnTo>
                      <a:lnTo>
                        <a:pt x="192" y="3"/>
                      </a:lnTo>
                      <a:lnTo>
                        <a:pt x="191" y="3"/>
                      </a:lnTo>
                      <a:lnTo>
                        <a:pt x="191" y="2"/>
                      </a:lnTo>
                      <a:lnTo>
                        <a:pt x="192" y="2"/>
                      </a:lnTo>
                      <a:lnTo>
                        <a:pt x="192" y="1"/>
                      </a:lnTo>
                      <a:lnTo>
                        <a:pt x="194" y="0"/>
                      </a:lnTo>
                      <a:lnTo>
                        <a:pt x="195" y="0"/>
                      </a:lnTo>
                      <a:lnTo>
                        <a:pt x="196" y="1"/>
                      </a:lnTo>
                      <a:lnTo>
                        <a:pt x="196" y="2"/>
                      </a:lnTo>
                      <a:lnTo>
                        <a:pt x="196" y="3"/>
                      </a:lnTo>
                      <a:lnTo>
                        <a:pt x="197" y="3"/>
                      </a:lnTo>
                      <a:lnTo>
                        <a:pt x="197" y="5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01"/>
                <p:cNvSpPr/>
                <p:nvPr/>
              </p:nvSpPr>
              <p:spPr bwMode="auto">
                <a:xfrm>
                  <a:off x="4528528" y="2850344"/>
                  <a:ext cx="833437" cy="790569"/>
                </a:xfrm>
                <a:custGeom>
                  <a:avLst/>
                  <a:gdLst>
                    <a:gd name="T0" fmla="*/ 525 w 525"/>
                    <a:gd name="T1" fmla="*/ 265 h 498"/>
                    <a:gd name="T2" fmla="*/ 518 w 525"/>
                    <a:gd name="T3" fmla="*/ 304 h 498"/>
                    <a:gd name="T4" fmla="*/ 489 w 525"/>
                    <a:gd name="T5" fmla="*/ 323 h 498"/>
                    <a:gd name="T6" fmla="*/ 445 w 525"/>
                    <a:gd name="T7" fmla="*/ 328 h 498"/>
                    <a:gd name="T8" fmla="*/ 406 w 525"/>
                    <a:gd name="T9" fmla="*/ 339 h 498"/>
                    <a:gd name="T10" fmla="*/ 367 w 525"/>
                    <a:gd name="T11" fmla="*/ 336 h 498"/>
                    <a:gd name="T12" fmla="*/ 324 w 525"/>
                    <a:gd name="T13" fmla="*/ 367 h 498"/>
                    <a:gd name="T14" fmla="*/ 296 w 525"/>
                    <a:gd name="T15" fmla="*/ 384 h 498"/>
                    <a:gd name="T16" fmla="*/ 282 w 525"/>
                    <a:gd name="T17" fmla="*/ 397 h 498"/>
                    <a:gd name="T18" fmla="*/ 267 w 525"/>
                    <a:gd name="T19" fmla="*/ 391 h 498"/>
                    <a:gd name="T20" fmla="*/ 256 w 525"/>
                    <a:gd name="T21" fmla="*/ 397 h 498"/>
                    <a:gd name="T22" fmla="*/ 255 w 525"/>
                    <a:gd name="T23" fmla="*/ 414 h 498"/>
                    <a:gd name="T24" fmla="*/ 250 w 525"/>
                    <a:gd name="T25" fmla="*/ 427 h 498"/>
                    <a:gd name="T26" fmla="*/ 235 w 525"/>
                    <a:gd name="T27" fmla="*/ 438 h 498"/>
                    <a:gd name="T28" fmla="*/ 224 w 525"/>
                    <a:gd name="T29" fmla="*/ 445 h 498"/>
                    <a:gd name="T30" fmla="*/ 224 w 525"/>
                    <a:gd name="T31" fmla="*/ 466 h 498"/>
                    <a:gd name="T32" fmla="*/ 218 w 525"/>
                    <a:gd name="T33" fmla="*/ 489 h 498"/>
                    <a:gd name="T34" fmla="*/ 196 w 525"/>
                    <a:gd name="T35" fmla="*/ 495 h 498"/>
                    <a:gd name="T36" fmla="*/ 196 w 525"/>
                    <a:gd name="T37" fmla="*/ 482 h 498"/>
                    <a:gd name="T38" fmla="*/ 183 w 525"/>
                    <a:gd name="T39" fmla="*/ 484 h 498"/>
                    <a:gd name="T40" fmla="*/ 179 w 525"/>
                    <a:gd name="T41" fmla="*/ 493 h 498"/>
                    <a:gd name="T42" fmla="*/ 163 w 525"/>
                    <a:gd name="T43" fmla="*/ 496 h 498"/>
                    <a:gd name="T44" fmla="*/ 148 w 525"/>
                    <a:gd name="T45" fmla="*/ 491 h 498"/>
                    <a:gd name="T46" fmla="*/ 139 w 525"/>
                    <a:gd name="T47" fmla="*/ 495 h 498"/>
                    <a:gd name="T48" fmla="*/ 128 w 525"/>
                    <a:gd name="T49" fmla="*/ 477 h 498"/>
                    <a:gd name="T50" fmla="*/ 118 w 525"/>
                    <a:gd name="T51" fmla="*/ 469 h 498"/>
                    <a:gd name="T52" fmla="*/ 125 w 525"/>
                    <a:gd name="T53" fmla="*/ 460 h 498"/>
                    <a:gd name="T54" fmla="*/ 112 w 525"/>
                    <a:gd name="T55" fmla="*/ 442 h 498"/>
                    <a:gd name="T56" fmla="*/ 106 w 525"/>
                    <a:gd name="T57" fmla="*/ 428 h 498"/>
                    <a:gd name="T58" fmla="*/ 96 w 525"/>
                    <a:gd name="T59" fmla="*/ 430 h 498"/>
                    <a:gd name="T60" fmla="*/ 76 w 525"/>
                    <a:gd name="T61" fmla="*/ 438 h 498"/>
                    <a:gd name="T62" fmla="*/ 62 w 525"/>
                    <a:gd name="T63" fmla="*/ 434 h 498"/>
                    <a:gd name="T64" fmla="*/ 49 w 525"/>
                    <a:gd name="T65" fmla="*/ 441 h 498"/>
                    <a:gd name="T66" fmla="*/ 33 w 525"/>
                    <a:gd name="T67" fmla="*/ 441 h 498"/>
                    <a:gd name="T68" fmla="*/ 29 w 525"/>
                    <a:gd name="T69" fmla="*/ 426 h 498"/>
                    <a:gd name="T70" fmla="*/ 28 w 525"/>
                    <a:gd name="T71" fmla="*/ 411 h 498"/>
                    <a:gd name="T72" fmla="*/ 22 w 525"/>
                    <a:gd name="T73" fmla="*/ 399 h 498"/>
                    <a:gd name="T74" fmla="*/ 11 w 525"/>
                    <a:gd name="T75" fmla="*/ 392 h 498"/>
                    <a:gd name="T76" fmla="*/ 8 w 525"/>
                    <a:gd name="T77" fmla="*/ 368 h 498"/>
                    <a:gd name="T78" fmla="*/ 1 w 525"/>
                    <a:gd name="T79" fmla="*/ 353 h 498"/>
                    <a:gd name="T80" fmla="*/ 14 w 525"/>
                    <a:gd name="T81" fmla="*/ 347 h 498"/>
                    <a:gd name="T82" fmla="*/ 19 w 525"/>
                    <a:gd name="T83" fmla="*/ 326 h 498"/>
                    <a:gd name="T84" fmla="*/ 46 w 525"/>
                    <a:gd name="T85" fmla="*/ 334 h 498"/>
                    <a:gd name="T86" fmla="*/ 68 w 525"/>
                    <a:gd name="T87" fmla="*/ 330 h 498"/>
                    <a:gd name="T88" fmla="*/ 92 w 525"/>
                    <a:gd name="T89" fmla="*/ 326 h 498"/>
                    <a:gd name="T90" fmla="*/ 168 w 525"/>
                    <a:gd name="T91" fmla="*/ 325 h 498"/>
                    <a:gd name="T92" fmla="*/ 218 w 525"/>
                    <a:gd name="T93" fmla="*/ 311 h 498"/>
                    <a:gd name="T94" fmla="*/ 210 w 525"/>
                    <a:gd name="T95" fmla="*/ 279 h 498"/>
                    <a:gd name="T96" fmla="*/ 203 w 525"/>
                    <a:gd name="T97" fmla="*/ 226 h 498"/>
                    <a:gd name="T98" fmla="*/ 196 w 525"/>
                    <a:gd name="T99" fmla="*/ 166 h 498"/>
                    <a:gd name="T100" fmla="*/ 188 w 525"/>
                    <a:gd name="T101" fmla="*/ 95 h 498"/>
                    <a:gd name="T102" fmla="*/ 179 w 525"/>
                    <a:gd name="T103" fmla="*/ 27 h 498"/>
                    <a:gd name="T104" fmla="*/ 235 w 525"/>
                    <a:gd name="T105" fmla="*/ 3 h 498"/>
                    <a:gd name="T106" fmla="*/ 282 w 525"/>
                    <a:gd name="T107" fmla="*/ 35 h 498"/>
                    <a:gd name="T108" fmla="*/ 332 w 525"/>
                    <a:gd name="T109" fmla="*/ 69 h 498"/>
                    <a:gd name="T110" fmla="*/ 382 w 525"/>
                    <a:gd name="T111" fmla="*/ 104 h 498"/>
                    <a:gd name="T112" fmla="*/ 426 w 525"/>
                    <a:gd name="T113" fmla="*/ 136 h 498"/>
                    <a:gd name="T114" fmla="*/ 441 w 525"/>
                    <a:gd name="T115" fmla="*/ 152 h 498"/>
                    <a:gd name="T116" fmla="*/ 459 w 525"/>
                    <a:gd name="T117" fmla="*/ 161 h 498"/>
                    <a:gd name="T118" fmla="*/ 491 w 525"/>
                    <a:gd name="T119" fmla="*/ 184 h 498"/>
                    <a:gd name="T120" fmla="*/ 490 w 525"/>
                    <a:gd name="T121" fmla="*/ 201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25" h="498">
                      <a:moveTo>
                        <a:pt x="525" y="199"/>
                      </a:moveTo>
                      <a:lnTo>
                        <a:pt x="525" y="203"/>
                      </a:lnTo>
                      <a:lnTo>
                        <a:pt x="525" y="207"/>
                      </a:lnTo>
                      <a:lnTo>
                        <a:pt x="525" y="212"/>
                      </a:lnTo>
                      <a:lnTo>
                        <a:pt x="525" y="215"/>
                      </a:lnTo>
                      <a:lnTo>
                        <a:pt x="525" y="220"/>
                      </a:lnTo>
                      <a:lnTo>
                        <a:pt x="525" y="223"/>
                      </a:lnTo>
                      <a:lnTo>
                        <a:pt x="525" y="228"/>
                      </a:lnTo>
                      <a:lnTo>
                        <a:pt x="525" y="233"/>
                      </a:lnTo>
                      <a:lnTo>
                        <a:pt x="525" y="236"/>
                      </a:lnTo>
                      <a:lnTo>
                        <a:pt x="525" y="238"/>
                      </a:lnTo>
                      <a:lnTo>
                        <a:pt x="525" y="241"/>
                      </a:lnTo>
                      <a:lnTo>
                        <a:pt x="525" y="244"/>
                      </a:lnTo>
                      <a:lnTo>
                        <a:pt x="525" y="249"/>
                      </a:lnTo>
                      <a:lnTo>
                        <a:pt x="525" y="252"/>
                      </a:lnTo>
                      <a:lnTo>
                        <a:pt x="525" y="257"/>
                      </a:lnTo>
                      <a:lnTo>
                        <a:pt x="525" y="260"/>
                      </a:lnTo>
                      <a:lnTo>
                        <a:pt x="525" y="265"/>
                      </a:lnTo>
                      <a:lnTo>
                        <a:pt x="525" y="267"/>
                      </a:lnTo>
                      <a:lnTo>
                        <a:pt x="525" y="271"/>
                      </a:lnTo>
                      <a:lnTo>
                        <a:pt x="524" y="271"/>
                      </a:lnTo>
                      <a:lnTo>
                        <a:pt x="524" y="272"/>
                      </a:lnTo>
                      <a:lnTo>
                        <a:pt x="524" y="276"/>
                      </a:lnTo>
                      <a:lnTo>
                        <a:pt x="524" y="277"/>
                      </a:lnTo>
                      <a:lnTo>
                        <a:pt x="524" y="279"/>
                      </a:lnTo>
                      <a:lnTo>
                        <a:pt x="524" y="284"/>
                      </a:lnTo>
                      <a:lnTo>
                        <a:pt x="524" y="286"/>
                      </a:lnTo>
                      <a:lnTo>
                        <a:pt x="524" y="290"/>
                      </a:lnTo>
                      <a:lnTo>
                        <a:pt x="524" y="291"/>
                      </a:lnTo>
                      <a:lnTo>
                        <a:pt x="523" y="291"/>
                      </a:lnTo>
                      <a:lnTo>
                        <a:pt x="522" y="292"/>
                      </a:lnTo>
                      <a:lnTo>
                        <a:pt x="520" y="293"/>
                      </a:lnTo>
                      <a:lnTo>
                        <a:pt x="520" y="294"/>
                      </a:lnTo>
                      <a:lnTo>
                        <a:pt x="517" y="301"/>
                      </a:lnTo>
                      <a:lnTo>
                        <a:pt x="517" y="302"/>
                      </a:lnTo>
                      <a:lnTo>
                        <a:pt x="518" y="304"/>
                      </a:lnTo>
                      <a:lnTo>
                        <a:pt x="518" y="305"/>
                      </a:lnTo>
                      <a:lnTo>
                        <a:pt x="516" y="306"/>
                      </a:lnTo>
                      <a:lnTo>
                        <a:pt x="516" y="307"/>
                      </a:lnTo>
                      <a:lnTo>
                        <a:pt x="515" y="311"/>
                      </a:lnTo>
                      <a:lnTo>
                        <a:pt x="515" y="312"/>
                      </a:lnTo>
                      <a:lnTo>
                        <a:pt x="515" y="313"/>
                      </a:lnTo>
                      <a:lnTo>
                        <a:pt x="513" y="314"/>
                      </a:lnTo>
                      <a:lnTo>
                        <a:pt x="512" y="315"/>
                      </a:lnTo>
                      <a:lnTo>
                        <a:pt x="510" y="315"/>
                      </a:lnTo>
                      <a:lnTo>
                        <a:pt x="509" y="316"/>
                      </a:lnTo>
                      <a:lnTo>
                        <a:pt x="506" y="319"/>
                      </a:lnTo>
                      <a:lnTo>
                        <a:pt x="503" y="320"/>
                      </a:lnTo>
                      <a:lnTo>
                        <a:pt x="503" y="321"/>
                      </a:lnTo>
                      <a:lnTo>
                        <a:pt x="503" y="325"/>
                      </a:lnTo>
                      <a:lnTo>
                        <a:pt x="502" y="325"/>
                      </a:lnTo>
                      <a:lnTo>
                        <a:pt x="498" y="325"/>
                      </a:lnTo>
                      <a:lnTo>
                        <a:pt x="492" y="323"/>
                      </a:lnTo>
                      <a:lnTo>
                        <a:pt x="489" y="323"/>
                      </a:lnTo>
                      <a:lnTo>
                        <a:pt x="488" y="323"/>
                      </a:lnTo>
                      <a:lnTo>
                        <a:pt x="487" y="323"/>
                      </a:lnTo>
                      <a:lnTo>
                        <a:pt x="487" y="325"/>
                      </a:lnTo>
                      <a:lnTo>
                        <a:pt x="487" y="326"/>
                      </a:lnTo>
                      <a:lnTo>
                        <a:pt x="485" y="326"/>
                      </a:lnTo>
                      <a:lnTo>
                        <a:pt x="482" y="326"/>
                      </a:lnTo>
                      <a:lnTo>
                        <a:pt x="478" y="326"/>
                      </a:lnTo>
                      <a:lnTo>
                        <a:pt x="476" y="326"/>
                      </a:lnTo>
                      <a:lnTo>
                        <a:pt x="473" y="327"/>
                      </a:lnTo>
                      <a:lnTo>
                        <a:pt x="469" y="327"/>
                      </a:lnTo>
                      <a:lnTo>
                        <a:pt x="467" y="327"/>
                      </a:lnTo>
                      <a:lnTo>
                        <a:pt x="463" y="327"/>
                      </a:lnTo>
                      <a:lnTo>
                        <a:pt x="460" y="327"/>
                      </a:lnTo>
                      <a:lnTo>
                        <a:pt x="458" y="327"/>
                      </a:lnTo>
                      <a:lnTo>
                        <a:pt x="454" y="327"/>
                      </a:lnTo>
                      <a:lnTo>
                        <a:pt x="451" y="327"/>
                      </a:lnTo>
                      <a:lnTo>
                        <a:pt x="448" y="328"/>
                      </a:lnTo>
                      <a:lnTo>
                        <a:pt x="445" y="328"/>
                      </a:lnTo>
                      <a:lnTo>
                        <a:pt x="442" y="328"/>
                      </a:lnTo>
                      <a:lnTo>
                        <a:pt x="439" y="328"/>
                      </a:lnTo>
                      <a:lnTo>
                        <a:pt x="435" y="328"/>
                      </a:lnTo>
                      <a:lnTo>
                        <a:pt x="433" y="328"/>
                      </a:lnTo>
                      <a:lnTo>
                        <a:pt x="432" y="328"/>
                      </a:lnTo>
                      <a:lnTo>
                        <a:pt x="432" y="329"/>
                      </a:lnTo>
                      <a:lnTo>
                        <a:pt x="430" y="332"/>
                      </a:lnTo>
                      <a:lnTo>
                        <a:pt x="427" y="334"/>
                      </a:lnTo>
                      <a:lnTo>
                        <a:pt x="425" y="335"/>
                      </a:lnTo>
                      <a:lnTo>
                        <a:pt x="423" y="337"/>
                      </a:lnTo>
                      <a:lnTo>
                        <a:pt x="421" y="339"/>
                      </a:lnTo>
                      <a:lnTo>
                        <a:pt x="420" y="339"/>
                      </a:lnTo>
                      <a:lnTo>
                        <a:pt x="416" y="339"/>
                      </a:lnTo>
                      <a:lnTo>
                        <a:pt x="414" y="339"/>
                      </a:lnTo>
                      <a:lnTo>
                        <a:pt x="413" y="340"/>
                      </a:lnTo>
                      <a:lnTo>
                        <a:pt x="412" y="340"/>
                      </a:lnTo>
                      <a:lnTo>
                        <a:pt x="407" y="339"/>
                      </a:lnTo>
                      <a:lnTo>
                        <a:pt x="406" y="339"/>
                      </a:lnTo>
                      <a:lnTo>
                        <a:pt x="404" y="339"/>
                      </a:lnTo>
                      <a:lnTo>
                        <a:pt x="403" y="339"/>
                      </a:lnTo>
                      <a:lnTo>
                        <a:pt x="398" y="339"/>
                      </a:lnTo>
                      <a:lnTo>
                        <a:pt x="398" y="340"/>
                      </a:lnTo>
                      <a:lnTo>
                        <a:pt x="398" y="341"/>
                      </a:lnTo>
                      <a:lnTo>
                        <a:pt x="390" y="339"/>
                      </a:lnTo>
                      <a:lnTo>
                        <a:pt x="385" y="336"/>
                      </a:lnTo>
                      <a:lnTo>
                        <a:pt x="383" y="336"/>
                      </a:lnTo>
                      <a:lnTo>
                        <a:pt x="382" y="336"/>
                      </a:lnTo>
                      <a:lnTo>
                        <a:pt x="380" y="337"/>
                      </a:lnTo>
                      <a:lnTo>
                        <a:pt x="378" y="339"/>
                      </a:lnTo>
                      <a:lnTo>
                        <a:pt x="377" y="339"/>
                      </a:lnTo>
                      <a:lnTo>
                        <a:pt x="377" y="337"/>
                      </a:lnTo>
                      <a:lnTo>
                        <a:pt x="376" y="336"/>
                      </a:lnTo>
                      <a:lnTo>
                        <a:pt x="376" y="335"/>
                      </a:lnTo>
                      <a:lnTo>
                        <a:pt x="375" y="335"/>
                      </a:lnTo>
                      <a:lnTo>
                        <a:pt x="368" y="336"/>
                      </a:lnTo>
                      <a:lnTo>
                        <a:pt x="367" y="336"/>
                      </a:lnTo>
                      <a:lnTo>
                        <a:pt x="366" y="336"/>
                      </a:lnTo>
                      <a:lnTo>
                        <a:pt x="364" y="339"/>
                      </a:lnTo>
                      <a:lnTo>
                        <a:pt x="357" y="344"/>
                      </a:lnTo>
                      <a:lnTo>
                        <a:pt x="356" y="346"/>
                      </a:lnTo>
                      <a:lnTo>
                        <a:pt x="355" y="346"/>
                      </a:lnTo>
                      <a:lnTo>
                        <a:pt x="349" y="347"/>
                      </a:lnTo>
                      <a:lnTo>
                        <a:pt x="348" y="348"/>
                      </a:lnTo>
                      <a:lnTo>
                        <a:pt x="338" y="355"/>
                      </a:lnTo>
                      <a:lnTo>
                        <a:pt x="335" y="356"/>
                      </a:lnTo>
                      <a:lnTo>
                        <a:pt x="333" y="356"/>
                      </a:lnTo>
                      <a:lnTo>
                        <a:pt x="330" y="356"/>
                      </a:lnTo>
                      <a:lnTo>
                        <a:pt x="328" y="356"/>
                      </a:lnTo>
                      <a:lnTo>
                        <a:pt x="327" y="356"/>
                      </a:lnTo>
                      <a:lnTo>
                        <a:pt x="327" y="357"/>
                      </a:lnTo>
                      <a:lnTo>
                        <a:pt x="327" y="365"/>
                      </a:lnTo>
                      <a:lnTo>
                        <a:pt x="326" y="365"/>
                      </a:lnTo>
                      <a:lnTo>
                        <a:pt x="325" y="367"/>
                      </a:lnTo>
                      <a:lnTo>
                        <a:pt x="324" y="367"/>
                      </a:lnTo>
                      <a:lnTo>
                        <a:pt x="323" y="367"/>
                      </a:lnTo>
                      <a:lnTo>
                        <a:pt x="316" y="363"/>
                      </a:lnTo>
                      <a:lnTo>
                        <a:pt x="313" y="363"/>
                      </a:lnTo>
                      <a:lnTo>
                        <a:pt x="311" y="363"/>
                      </a:lnTo>
                      <a:lnTo>
                        <a:pt x="309" y="364"/>
                      </a:lnTo>
                      <a:lnTo>
                        <a:pt x="307" y="365"/>
                      </a:lnTo>
                      <a:lnTo>
                        <a:pt x="306" y="368"/>
                      </a:lnTo>
                      <a:lnTo>
                        <a:pt x="305" y="368"/>
                      </a:lnTo>
                      <a:lnTo>
                        <a:pt x="300" y="370"/>
                      </a:lnTo>
                      <a:lnTo>
                        <a:pt x="300" y="372"/>
                      </a:lnTo>
                      <a:lnTo>
                        <a:pt x="299" y="376"/>
                      </a:lnTo>
                      <a:lnTo>
                        <a:pt x="298" y="377"/>
                      </a:lnTo>
                      <a:lnTo>
                        <a:pt x="298" y="378"/>
                      </a:lnTo>
                      <a:lnTo>
                        <a:pt x="298" y="381"/>
                      </a:lnTo>
                      <a:lnTo>
                        <a:pt x="299" y="383"/>
                      </a:lnTo>
                      <a:lnTo>
                        <a:pt x="298" y="384"/>
                      </a:lnTo>
                      <a:lnTo>
                        <a:pt x="297" y="384"/>
                      </a:lnTo>
                      <a:lnTo>
                        <a:pt x="296" y="384"/>
                      </a:lnTo>
                      <a:lnTo>
                        <a:pt x="295" y="384"/>
                      </a:lnTo>
                      <a:lnTo>
                        <a:pt x="295" y="385"/>
                      </a:lnTo>
                      <a:lnTo>
                        <a:pt x="293" y="385"/>
                      </a:lnTo>
                      <a:lnTo>
                        <a:pt x="293" y="384"/>
                      </a:lnTo>
                      <a:lnTo>
                        <a:pt x="292" y="383"/>
                      </a:lnTo>
                      <a:lnTo>
                        <a:pt x="291" y="383"/>
                      </a:lnTo>
                      <a:lnTo>
                        <a:pt x="290" y="383"/>
                      </a:lnTo>
                      <a:lnTo>
                        <a:pt x="289" y="382"/>
                      </a:lnTo>
                      <a:lnTo>
                        <a:pt x="288" y="382"/>
                      </a:lnTo>
                      <a:lnTo>
                        <a:pt x="286" y="382"/>
                      </a:lnTo>
                      <a:lnTo>
                        <a:pt x="288" y="383"/>
                      </a:lnTo>
                      <a:lnTo>
                        <a:pt x="288" y="385"/>
                      </a:lnTo>
                      <a:lnTo>
                        <a:pt x="288" y="386"/>
                      </a:lnTo>
                      <a:lnTo>
                        <a:pt x="286" y="388"/>
                      </a:lnTo>
                      <a:lnTo>
                        <a:pt x="288" y="396"/>
                      </a:lnTo>
                      <a:lnTo>
                        <a:pt x="283" y="396"/>
                      </a:lnTo>
                      <a:lnTo>
                        <a:pt x="282" y="396"/>
                      </a:lnTo>
                      <a:lnTo>
                        <a:pt x="282" y="397"/>
                      </a:lnTo>
                      <a:lnTo>
                        <a:pt x="282" y="398"/>
                      </a:lnTo>
                      <a:lnTo>
                        <a:pt x="282" y="399"/>
                      </a:lnTo>
                      <a:lnTo>
                        <a:pt x="281" y="399"/>
                      </a:lnTo>
                      <a:lnTo>
                        <a:pt x="279" y="399"/>
                      </a:lnTo>
                      <a:lnTo>
                        <a:pt x="278" y="399"/>
                      </a:lnTo>
                      <a:lnTo>
                        <a:pt x="278" y="398"/>
                      </a:lnTo>
                      <a:lnTo>
                        <a:pt x="277" y="398"/>
                      </a:lnTo>
                      <a:lnTo>
                        <a:pt x="275" y="397"/>
                      </a:lnTo>
                      <a:lnTo>
                        <a:pt x="272" y="396"/>
                      </a:lnTo>
                      <a:lnTo>
                        <a:pt x="270" y="393"/>
                      </a:lnTo>
                      <a:lnTo>
                        <a:pt x="269" y="393"/>
                      </a:lnTo>
                      <a:lnTo>
                        <a:pt x="268" y="392"/>
                      </a:lnTo>
                      <a:lnTo>
                        <a:pt x="267" y="392"/>
                      </a:lnTo>
                      <a:lnTo>
                        <a:pt x="266" y="392"/>
                      </a:lnTo>
                      <a:lnTo>
                        <a:pt x="264" y="392"/>
                      </a:lnTo>
                      <a:lnTo>
                        <a:pt x="266" y="392"/>
                      </a:lnTo>
                      <a:lnTo>
                        <a:pt x="266" y="391"/>
                      </a:lnTo>
                      <a:lnTo>
                        <a:pt x="267" y="391"/>
                      </a:lnTo>
                      <a:lnTo>
                        <a:pt x="267" y="390"/>
                      </a:lnTo>
                      <a:lnTo>
                        <a:pt x="266" y="390"/>
                      </a:lnTo>
                      <a:lnTo>
                        <a:pt x="266" y="389"/>
                      </a:lnTo>
                      <a:lnTo>
                        <a:pt x="264" y="389"/>
                      </a:lnTo>
                      <a:lnTo>
                        <a:pt x="264" y="390"/>
                      </a:lnTo>
                      <a:lnTo>
                        <a:pt x="266" y="390"/>
                      </a:lnTo>
                      <a:lnTo>
                        <a:pt x="264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2" y="392"/>
                      </a:lnTo>
                      <a:lnTo>
                        <a:pt x="261" y="392"/>
                      </a:lnTo>
                      <a:lnTo>
                        <a:pt x="261" y="393"/>
                      </a:lnTo>
                      <a:lnTo>
                        <a:pt x="260" y="395"/>
                      </a:lnTo>
                      <a:lnTo>
                        <a:pt x="260" y="396"/>
                      </a:lnTo>
                      <a:lnTo>
                        <a:pt x="259" y="396"/>
                      </a:lnTo>
                      <a:lnTo>
                        <a:pt x="257" y="396"/>
                      </a:lnTo>
                      <a:lnTo>
                        <a:pt x="257" y="397"/>
                      </a:lnTo>
                      <a:lnTo>
                        <a:pt x="256" y="397"/>
                      </a:lnTo>
                      <a:lnTo>
                        <a:pt x="256" y="398"/>
                      </a:lnTo>
                      <a:lnTo>
                        <a:pt x="257" y="399"/>
                      </a:lnTo>
                      <a:lnTo>
                        <a:pt x="256" y="399"/>
                      </a:lnTo>
                      <a:lnTo>
                        <a:pt x="254" y="399"/>
                      </a:lnTo>
                      <a:lnTo>
                        <a:pt x="254" y="400"/>
                      </a:lnTo>
                      <a:lnTo>
                        <a:pt x="254" y="402"/>
                      </a:lnTo>
                      <a:lnTo>
                        <a:pt x="253" y="402"/>
                      </a:lnTo>
                      <a:lnTo>
                        <a:pt x="254" y="402"/>
                      </a:lnTo>
                      <a:lnTo>
                        <a:pt x="254" y="403"/>
                      </a:lnTo>
                      <a:lnTo>
                        <a:pt x="255" y="405"/>
                      </a:lnTo>
                      <a:lnTo>
                        <a:pt x="256" y="406"/>
                      </a:lnTo>
                      <a:lnTo>
                        <a:pt x="257" y="406"/>
                      </a:lnTo>
                      <a:lnTo>
                        <a:pt x="257" y="407"/>
                      </a:lnTo>
                      <a:lnTo>
                        <a:pt x="257" y="410"/>
                      </a:lnTo>
                      <a:lnTo>
                        <a:pt x="257" y="411"/>
                      </a:lnTo>
                      <a:lnTo>
                        <a:pt x="257" y="413"/>
                      </a:lnTo>
                      <a:lnTo>
                        <a:pt x="256" y="414"/>
                      </a:lnTo>
                      <a:lnTo>
                        <a:pt x="255" y="414"/>
                      </a:lnTo>
                      <a:lnTo>
                        <a:pt x="254" y="414"/>
                      </a:lnTo>
                      <a:lnTo>
                        <a:pt x="253" y="413"/>
                      </a:lnTo>
                      <a:lnTo>
                        <a:pt x="252" y="413"/>
                      </a:lnTo>
                      <a:lnTo>
                        <a:pt x="250" y="414"/>
                      </a:lnTo>
                      <a:lnTo>
                        <a:pt x="249" y="414"/>
                      </a:lnTo>
                      <a:lnTo>
                        <a:pt x="249" y="417"/>
                      </a:lnTo>
                      <a:lnTo>
                        <a:pt x="250" y="418"/>
                      </a:lnTo>
                      <a:lnTo>
                        <a:pt x="252" y="418"/>
                      </a:lnTo>
                      <a:lnTo>
                        <a:pt x="252" y="420"/>
                      </a:lnTo>
                      <a:lnTo>
                        <a:pt x="253" y="420"/>
                      </a:lnTo>
                      <a:lnTo>
                        <a:pt x="252" y="421"/>
                      </a:lnTo>
                      <a:lnTo>
                        <a:pt x="252" y="423"/>
                      </a:lnTo>
                      <a:lnTo>
                        <a:pt x="250" y="423"/>
                      </a:lnTo>
                      <a:lnTo>
                        <a:pt x="250" y="424"/>
                      </a:lnTo>
                      <a:lnTo>
                        <a:pt x="252" y="426"/>
                      </a:lnTo>
                      <a:lnTo>
                        <a:pt x="252" y="427"/>
                      </a:lnTo>
                      <a:lnTo>
                        <a:pt x="250" y="428"/>
                      </a:lnTo>
                      <a:lnTo>
                        <a:pt x="250" y="427"/>
                      </a:lnTo>
                      <a:lnTo>
                        <a:pt x="249" y="427"/>
                      </a:lnTo>
                      <a:lnTo>
                        <a:pt x="249" y="428"/>
                      </a:lnTo>
                      <a:lnTo>
                        <a:pt x="249" y="430"/>
                      </a:lnTo>
                      <a:lnTo>
                        <a:pt x="246" y="432"/>
                      </a:lnTo>
                      <a:lnTo>
                        <a:pt x="247" y="433"/>
                      </a:lnTo>
                      <a:lnTo>
                        <a:pt x="246" y="433"/>
                      </a:lnTo>
                      <a:lnTo>
                        <a:pt x="245" y="434"/>
                      </a:lnTo>
                      <a:lnTo>
                        <a:pt x="245" y="435"/>
                      </a:lnTo>
                      <a:lnTo>
                        <a:pt x="243" y="435"/>
                      </a:lnTo>
                      <a:lnTo>
                        <a:pt x="242" y="435"/>
                      </a:lnTo>
                      <a:lnTo>
                        <a:pt x="242" y="437"/>
                      </a:lnTo>
                      <a:lnTo>
                        <a:pt x="241" y="437"/>
                      </a:lnTo>
                      <a:lnTo>
                        <a:pt x="241" y="438"/>
                      </a:lnTo>
                      <a:lnTo>
                        <a:pt x="240" y="438"/>
                      </a:lnTo>
                      <a:lnTo>
                        <a:pt x="239" y="438"/>
                      </a:lnTo>
                      <a:lnTo>
                        <a:pt x="238" y="438"/>
                      </a:lnTo>
                      <a:lnTo>
                        <a:pt x="236" y="438"/>
                      </a:lnTo>
                      <a:lnTo>
                        <a:pt x="235" y="438"/>
                      </a:lnTo>
                      <a:lnTo>
                        <a:pt x="234" y="438"/>
                      </a:lnTo>
                      <a:lnTo>
                        <a:pt x="233" y="439"/>
                      </a:lnTo>
                      <a:lnTo>
                        <a:pt x="232" y="439"/>
                      </a:lnTo>
                      <a:lnTo>
                        <a:pt x="231" y="439"/>
                      </a:lnTo>
                      <a:lnTo>
                        <a:pt x="229" y="439"/>
                      </a:lnTo>
                      <a:lnTo>
                        <a:pt x="228" y="440"/>
                      </a:lnTo>
                      <a:lnTo>
                        <a:pt x="227" y="440"/>
                      </a:lnTo>
                      <a:lnTo>
                        <a:pt x="226" y="441"/>
                      </a:lnTo>
                      <a:lnTo>
                        <a:pt x="225" y="442"/>
                      </a:lnTo>
                      <a:lnTo>
                        <a:pt x="225" y="444"/>
                      </a:lnTo>
                      <a:lnTo>
                        <a:pt x="224" y="444"/>
                      </a:lnTo>
                      <a:lnTo>
                        <a:pt x="222" y="444"/>
                      </a:lnTo>
                      <a:lnTo>
                        <a:pt x="221" y="444"/>
                      </a:lnTo>
                      <a:lnTo>
                        <a:pt x="220" y="444"/>
                      </a:lnTo>
                      <a:lnTo>
                        <a:pt x="220" y="445"/>
                      </a:lnTo>
                      <a:lnTo>
                        <a:pt x="221" y="445"/>
                      </a:lnTo>
                      <a:lnTo>
                        <a:pt x="222" y="445"/>
                      </a:lnTo>
                      <a:lnTo>
                        <a:pt x="224" y="445"/>
                      </a:lnTo>
                      <a:lnTo>
                        <a:pt x="224" y="446"/>
                      </a:lnTo>
                      <a:lnTo>
                        <a:pt x="224" y="447"/>
                      </a:lnTo>
                      <a:lnTo>
                        <a:pt x="225" y="447"/>
                      </a:lnTo>
                      <a:lnTo>
                        <a:pt x="224" y="448"/>
                      </a:lnTo>
                      <a:lnTo>
                        <a:pt x="224" y="449"/>
                      </a:lnTo>
                      <a:lnTo>
                        <a:pt x="224" y="451"/>
                      </a:lnTo>
                      <a:lnTo>
                        <a:pt x="225" y="451"/>
                      </a:lnTo>
                      <a:lnTo>
                        <a:pt x="226" y="452"/>
                      </a:lnTo>
                      <a:lnTo>
                        <a:pt x="226" y="453"/>
                      </a:lnTo>
                      <a:lnTo>
                        <a:pt x="226" y="455"/>
                      </a:lnTo>
                      <a:lnTo>
                        <a:pt x="226" y="456"/>
                      </a:lnTo>
                      <a:lnTo>
                        <a:pt x="226" y="458"/>
                      </a:lnTo>
                      <a:lnTo>
                        <a:pt x="225" y="458"/>
                      </a:lnTo>
                      <a:lnTo>
                        <a:pt x="225" y="459"/>
                      </a:lnTo>
                      <a:lnTo>
                        <a:pt x="225" y="462"/>
                      </a:lnTo>
                      <a:lnTo>
                        <a:pt x="225" y="463"/>
                      </a:lnTo>
                      <a:lnTo>
                        <a:pt x="224" y="465"/>
                      </a:lnTo>
                      <a:lnTo>
                        <a:pt x="224" y="466"/>
                      </a:lnTo>
                      <a:lnTo>
                        <a:pt x="222" y="467"/>
                      </a:lnTo>
                      <a:lnTo>
                        <a:pt x="221" y="467"/>
                      </a:lnTo>
                      <a:lnTo>
                        <a:pt x="218" y="468"/>
                      </a:lnTo>
                      <a:lnTo>
                        <a:pt x="218" y="469"/>
                      </a:lnTo>
                      <a:lnTo>
                        <a:pt x="218" y="470"/>
                      </a:lnTo>
                      <a:lnTo>
                        <a:pt x="218" y="472"/>
                      </a:lnTo>
                      <a:lnTo>
                        <a:pt x="219" y="473"/>
                      </a:lnTo>
                      <a:lnTo>
                        <a:pt x="219" y="474"/>
                      </a:lnTo>
                      <a:lnTo>
                        <a:pt x="220" y="475"/>
                      </a:lnTo>
                      <a:lnTo>
                        <a:pt x="219" y="477"/>
                      </a:lnTo>
                      <a:lnTo>
                        <a:pt x="219" y="479"/>
                      </a:lnTo>
                      <a:lnTo>
                        <a:pt x="218" y="481"/>
                      </a:lnTo>
                      <a:lnTo>
                        <a:pt x="219" y="482"/>
                      </a:lnTo>
                      <a:lnTo>
                        <a:pt x="219" y="483"/>
                      </a:lnTo>
                      <a:lnTo>
                        <a:pt x="219" y="484"/>
                      </a:lnTo>
                      <a:lnTo>
                        <a:pt x="218" y="486"/>
                      </a:lnTo>
                      <a:lnTo>
                        <a:pt x="218" y="487"/>
                      </a:lnTo>
                      <a:lnTo>
                        <a:pt x="218" y="489"/>
                      </a:lnTo>
                      <a:lnTo>
                        <a:pt x="217" y="489"/>
                      </a:lnTo>
                      <a:lnTo>
                        <a:pt x="215" y="488"/>
                      </a:lnTo>
                      <a:lnTo>
                        <a:pt x="214" y="488"/>
                      </a:lnTo>
                      <a:lnTo>
                        <a:pt x="212" y="489"/>
                      </a:lnTo>
                      <a:lnTo>
                        <a:pt x="208" y="489"/>
                      </a:lnTo>
                      <a:lnTo>
                        <a:pt x="206" y="491"/>
                      </a:lnTo>
                      <a:lnTo>
                        <a:pt x="205" y="491"/>
                      </a:lnTo>
                      <a:lnTo>
                        <a:pt x="205" y="493"/>
                      </a:lnTo>
                      <a:lnTo>
                        <a:pt x="205" y="494"/>
                      </a:lnTo>
                      <a:lnTo>
                        <a:pt x="205" y="495"/>
                      </a:lnTo>
                      <a:lnTo>
                        <a:pt x="203" y="494"/>
                      </a:lnTo>
                      <a:lnTo>
                        <a:pt x="203" y="495"/>
                      </a:lnTo>
                      <a:lnTo>
                        <a:pt x="203" y="496"/>
                      </a:lnTo>
                      <a:lnTo>
                        <a:pt x="202" y="496"/>
                      </a:lnTo>
                      <a:lnTo>
                        <a:pt x="202" y="497"/>
                      </a:lnTo>
                      <a:lnTo>
                        <a:pt x="199" y="497"/>
                      </a:lnTo>
                      <a:lnTo>
                        <a:pt x="196" y="496"/>
                      </a:lnTo>
                      <a:lnTo>
                        <a:pt x="196" y="495"/>
                      </a:lnTo>
                      <a:lnTo>
                        <a:pt x="195" y="495"/>
                      </a:lnTo>
                      <a:lnTo>
                        <a:pt x="195" y="494"/>
                      </a:lnTo>
                      <a:lnTo>
                        <a:pt x="195" y="493"/>
                      </a:lnTo>
                      <a:lnTo>
                        <a:pt x="196" y="494"/>
                      </a:lnTo>
                      <a:lnTo>
                        <a:pt x="196" y="493"/>
                      </a:lnTo>
                      <a:lnTo>
                        <a:pt x="196" y="491"/>
                      </a:lnTo>
                      <a:lnTo>
                        <a:pt x="196" y="490"/>
                      </a:lnTo>
                      <a:lnTo>
                        <a:pt x="196" y="489"/>
                      </a:lnTo>
                      <a:lnTo>
                        <a:pt x="196" y="488"/>
                      </a:lnTo>
                      <a:lnTo>
                        <a:pt x="196" y="487"/>
                      </a:lnTo>
                      <a:lnTo>
                        <a:pt x="195" y="487"/>
                      </a:lnTo>
                      <a:lnTo>
                        <a:pt x="193" y="487"/>
                      </a:lnTo>
                      <a:lnTo>
                        <a:pt x="193" y="486"/>
                      </a:lnTo>
                      <a:lnTo>
                        <a:pt x="195" y="486"/>
                      </a:lnTo>
                      <a:lnTo>
                        <a:pt x="195" y="484"/>
                      </a:lnTo>
                      <a:lnTo>
                        <a:pt x="195" y="483"/>
                      </a:lnTo>
                      <a:lnTo>
                        <a:pt x="196" y="483"/>
                      </a:lnTo>
                      <a:lnTo>
                        <a:pt x="196" y="482"/>
                      </a:lnTo>
                      <a:lnTo>
                        <a:pt x="195" y="482"/>
                      </a:lnTo>
                      <a:lnTo>
                        <a:pt x="193" y="482"/>
                      </a:lnTo>
                      <a:lnTo>
                        <a:pt x="195" y="481"/>
                      </a:lnTo>
                      <a:lnTo>
                        <a:pt x="193" y="480"/>
                      </a:lnTo>
                      <a:lnTo>
                        <a:pt x="192" y="480"/>
                      </a:lnTo>
                      <a:lnTo>
                        <a:pt x="191" y="481"/>
                      </a:lnTo>
                      <a:lnTo>
                        <a:pt x="190" y="481"/>
                      </a:lnTo>
                      <a:lnTo>
                        <a:pt x="189" y="481"/>
                      </a:lnTo>
                      <a:lnTo>
                        <a:pt x="188" y="482"/>
                      </a:lnTo>
                      <a:lnTo>
                        <a:pt x="188" y="483"/>
                      </a:lnTo>
                      <a:lnTo>
                        <a:pt x="189" y="483"/>
                      </a:lnTo>
                      <a:lnTo>
                        <a:pt x="189" y="484"/>
                      </a:lnTo>
                      <a:lnTo>
                        <a:pt x="189" y="486"/>
                      </a:lnTo>
                      <a:lnTo>
                        <a:pt x="188" y="486"/>
                      </a:lnTo>
                      <a:lnTo>
                        <a:pt x="186" y="486"/>
                      </a:lnTo>
                      <a:lnTo>
                        <a:pt x="185" y="486"/>
                      </a:lnTo>
                      <a:lnTo>
                        <a:pt x="185" y="484"/>
                      </a:lnTo>
                      <a:lnTo>
                        <a:pt x="183" y="484"/>
                      </a:lnTo>
                      <a:lnTo>
                        <a:pt x="183" y="483"/>
                      </a:lnTo>
                      <a:lnTo>
                        <a:pt x="182" y="483"/>
                      </a:lnTo>
                      <a:lnTo>
                        <a:pt x="182" y="482"/>
                      </a:lnTo>
                      <a:lnTo>
                        <a:pt x="181" y="482"/>
                      </a:lnTo>
                      <a:lnTo>
                        <a:pt x="181" y="483"/>
                      </a:lnTo>
                      <a:lnTo>
                        <a:pt x="179" y="483"/>
                      </a:lnTo>
                      <a:lnTo>
                        <a:pt x="179" y="484"/>
                      </a:lnTo>
                      <a:lnTo>
                        <a:pt x="181" y="484"/>
                      </a:lnTo>
                      <a:lnTo>
                        <a:pt x="181" y="486"/>
                      </a:lnTo>
                      <a:lnTo>
                        <a:pt x="179" y="487"/>
                      </a:lnTo>
                      <a:lnTo>
                        <a:pt x="179" y="488"/>
                      </a:lnTo>
                      <a:lnTo>
                        <a:pt x="181" y="489"/>
                      </a:lnTo>
                      <a:lnTo>
                        <a:pt x="182" y="489"/>
                      </a:lnTo>
                      <a:lnTo>
                        <a:pt x="182" y="490"/>
                      </a:lnTo>
                      <a:lnTo>
                        <a:pt x="181" y="490"/>
                      </a:lnTo>
                      <a:lnTo>
                        <a:pt x="181" y="491"/>
                      </a:lnTo>
                      <a:lnTo>
                        <a:pt x="181" y="493"/>
                      </a:lnTo>
                      <a:lnTo>
                        <a:pt x="179" y="493"/>
                      </a:lnTo>
                      <a:lnTo>
                        <a:pt x="178" y="491"/>
                      </a:lnTo>
                      <a:lnTo>
                        <a:pt x="177" y="491"/>
                      </a:lnTo>
                      <a:lnTo>
                        <a:pt x="176" y="491"/>
                      </a:lnTo>
                      <a:lnTo>
                        <a:pt x="175" y="493"/>
                      </a:lnTo>
                      <a:lnTo>
                        <a:pt x="174" y="493"/>
                      </a:lnTo>
                      <a:lnTo>
                        <a:pt x="172" y="493"/>
                      </a:lnTo>
                      <a:lnTo>
                        <a:pt x="171" y="493"/>
                      </a:lnTo>
                      <a:lnTo>
                        <a:pt x="170" y="495"/>
                      </a:lnTo>
                      <a:lnTo>
                        <a:pt x="170" y="496"/>
                      </a:lnTo>
                      <a:lnTo>
                        <a:pt x="171" y="496"/>
                      </a:lnTo>
                      <a:lnTo>
                        <a:pt x="171" y="497"/>
                      </a:lnTo>
                      <a:lnTo>
                        <a:pt x="171" y="498"/>
                      </a:lnTo>
                      <a:lnTo>
                        <a:pt x="170" y="498"/>
                      </a:lnTo>
                      <a:lnTo>
                        <a:pt x="169" y="498"/>
                      </a:lnTo>
                      <a:lnTo>
                        <a:pt x="168" y="498"/>
                      </a:lnTo>
                      <a:lnTo>
                        <a:pt x="168" y="497"/>
                      </a:lnTo>
                      <a:lnTo>
                        <a:pt x="167" y="497"/>
                      </a:lnTo>
                      <a:lnTo>
                        <a:pt x="163" y="496"/>
                      </a:lnTo>
                      <a:lnTo>
                        <a:pt x="161" y="496"/>
                      </a:lnTo>
                      <a:lnTo>
                        <a:pt x="160" y="496"/>
                      </a:lnTo>
                      <a:lnTo>
                        <a:pt x="158" y="496"/>
                      </a:lnTo>
                      <a:lnTo>
                        <a:pt x="158" y="495"/>
                      </a:lnTo>
                      <a:lnTo>
                        <a:pt x="158" y="493"/>
                      </a:lnTo>
                      <a:lnTo>
                        <a:pt x="157" y="493"/>
                      </a:lnTo>
                      <a:lnTo>
                        <a:pt x="156" y="493"/>
                      </a:lnTo>
                      <a:lnTo>
                        <a:pt x="155" y="491"/>
                      </a:lnTo>
                      <a:lnTo>
                        <a:pt x="155" y="490"/>
                      </a:lnTo>
                      <a:lnTo>
                        <a:pt x="155" y="489"/>
                      </a:lnTo>
                      <a:lnTo>
                        <a:pt x="154" y="489"/>
                      </a:lnTo>
                      <a:lnTo>
                        <a:pt x="153" y="490"/>
                      </a:lnTo>
                      <a:lnTo>
                        <a:pt x="151" y="490"/>
                      </a:lnTo>
                      <a:lnTo>
                        <a:pt x="150" y="490"/>
                      </a:lnTo>
                      <a:lnTo>
                        <a:pt x="149" y="489"/>
                      </a:lnTo>
                      <a:lnTo>
                        <a:pt x="149" y="490"/>
                      </a:lnTo>
                      <a:lnTo>
                        <a:pt x="148" y="490"/>
                      </a:lnTo>
                      <a:lnTo>
                        <a:pt x="148" y="491"/>
                      </a:lnTo>
                      <a:lnTo>
                        <a:pt x="148" y="490"/>
                      </a:lnTo>
                      <a:lnTo>
                        <a:pt x="148" y="491"/>
                      </a:lnTo>
                      <a:lnTo>
                        <a:pt x="147" y="491"/>
                      </a:lnTo>
                      <a:lnTo>
                        <a:pt x="147" y="493"/>
                      </a:lnTo>
                      <a:lnTo>
                        <a:pt x="146" y="493"/>
                      </a:lnTo>
                      <a:lnTo>
                        <a:pt x="146" y="494"/>
                      </a:lnTo>
                      <a:lnTo>
                        <a:pt x="146" y="495"/>
                      </a:lnTo>
                      <a:lnTo>
                        <a:pt x="144" y="495"/>
                      </a:lnTo>
                      <a:lnTo>
                        <a:pt x="144" y="496"/>
                      </a:lnTo>
                      <a:lnTo>
                        <a:pt x="143" y="497"/>
                      </a:lnTo>
                      <a:lnTo>
                        <a:pt x="142" y="497"/>
                      </a:lnTo>
                      <a:lnTo>
                        <a:pt x="142" y="498"/>
                      </a:lnTo>
                      <a:lnTo>
                        <a:pt x="141" y="498"/>
                      </a:lnTo>
                      <a:lnTo>
                        <a:pt x="140" y="498"/>
                      </a:lnTo>
                      <a:lnTo>
                        <a:pt x="139" y="498"/>
                      </a:lnTo>
                      <a:lnTo>
                        <a:pt x="140" y="497"/>
                      </a:lnTo>
                      <a:lnTo>
                        <a:pt x="140" y="496"/>
                      </a:lnTo>
                      <a:lnTo>
                        <a:pt x="139" y="495"/>
                      </a:lnTo>
                      <a:lnTo>
                        <a:pt x="139" y="494"/>
                      </a:lnTo>
                      <a:lnTo>
                        <a:pt x="138" y="493"/>
                      </a:lnTo>
                      <a:lnTo>
                        <a:pt x="136" y="493"/>
                      </a:lnTo>
                      <a:lnTo>
                        <a:pt x="135" y="493"/>
                      </a:lnTo>
                      <a:lnTo>
                        <a:pt x="134" y="493"/>
                      </a:lnTo>
                      <a:lnTo>
                        <a:pt x="134" y="491"/>
                      </a:lnTo>
                      <a:lnTo>
                        <a:pt x="134" y="490"/>
                      </a:lnTo>
                      <a:lnTo>
                        <a:pt x="133" y="490"/>
                      </a:lnTo>
                      <a:lnTo>
                        <a:pt x="132" y="490"/>
                      </a:lnTo>
                      <a:lnTo>
                        <a:pt x="131" y="490"/>
                      </a:lnTo>
                      <a:lnTo>
                        <a:pt x="131" y="489"/>
                      </a:lnTo>
                      <a:lnTo>
                        <a:pt x="129" y="488"/>
                      </a:lnTo>
                      <a:lnTo>
                        <a:pt x="129" y="487"/>
                      </a:lnTo>
                      <a:lnTo>
                        <a:pt x="128" y="481"/>
                      </a:lnTo>
                      <a:lnTo>
                        <a:pt x="128" y="480"/>
                      </a:lnTo>
                      <a:lnTo>
                        <a:pt x="127" y="480"/>
                      </a:lnTo>
                      <a:lnTo>
                        <a:pt x="127" y="479"/>
                      </a:lnTo>
                      <a:lnTo>
                        <a:pt x="128" y="477"/>
                      </a:lnTo>
                      <a:lnTo>
                        <a:pt x="128" y="476"/>
                      </a:lnTo>
                      <a:lnTo>
                        <a:pt x="128" y="473"/>
                      </a:lnTo>
                      <a:lnTo>
                        <a:pt x="128" y="472"/>
                      </a:lnTo>
                      <a:lnTo>
                        <a:pt x="127" y="472"/>
                      </a:lnTo>
                      <a:lnTo>
                        <a:pt x="127" y="470"/>
                      </a:lnTo>
                      <a:lnTo>
                        <a:pt x="126" y="470"/>
                      </a:lnTo>
                      <a:lnTo>
                        <a:pt x="125" y="470"/>
                      </a:lnTo>
                      <a:lnTo>
                        <a:pt x="124" y="470"/>
                      </a:lnTo>
                      <a:lnTo>
                        <a:pt x="122" y="470"/>
                      </a:lnTo>
                      <a:lnTo>
                        <a:pt x="121" y="472"/>
                      </a:lnTo>
                      <a:lnTo>
                        <a:pt x="121" y="473"/>
                      </a:lnTo>
                      <a:lnTo>
                        <a:pt x="120" y="473"/>
                      </a:lnTo>
                      <a:lnTo>
                        <a:pt x="119" y="473"/>
                      </a:lnTo>
                      <a:lnTo>
                        <a:pt x="118" y="473"/>
                      </a:lnTo>
                      <a:lnTo>
                        <a:pt x="117" y="474"/>
                      </a:lnTo>
                      <a:lnTo>
                        <a:pt x="115" y="473"/>
                      </a:lnTo>
                      <a:lnTo>
                        <a:pt x="117" y="472"/>
                      </a:lnTo>
                      <a:lnTo>
                        <a:pt x="118" y="469"/>
                      </a:lnTo>
                      <a:lnTo>
                        <a:pt x="118" y="468"/>
                      </a:lnTo>
                      <a:lnTo>
                        <a:pt x="119" y="468"/>
                      </a:lnTo>
                      <a:lnTo>
                        <a:pt x="120" y="467"/>
                      </a:lnTo>
                      <a:lnTo>
                        <a:pt x="120" y="466"/>
                      </a:lnTo>
                      <a:lnTo>
                        <a:pt x="120" y="465"/>
                      </a:lnTo>
                      <a:lnTo>
                        <a:pt x="121" y="465"/>
                      </a:lnTo>
                      <a:lnTo>
                        <a:pt x="122" y="465"/>
                      </a:lnTo>
                      <a:lnTo>
                        <a:pt x="122" y="463"/>
                      </a:lnTo>
                      <a:lnTo>
                        <a:pt x="122" y="462"/>
                      </a:lnTo>
                      <a:lnTo>
                        <a:pt x="124" y="463"/>
                      </a:lnTo>
                      <a:lnTo>
                        <a:pt x="125" y="463"/>
                      </a:lnTo>
                      <a:lnTo>
                        <a:pt x="126" y="463"/>
                      </a:lnTo>
                      <a:lnTo>
                        <a:pt x="126" y="462"/>
                      </a:lnTo>
                      <a:lnTo>
                        <a:pt x="126" y="461"/>
                      </a:lnTo>
                      <a:lnTo>
                        <a:pt x="125" y="461"/>
                      </a:lnTo>
                      <a:lnTo>
                        <a:pt x="125" y="460"/>
                      </a:lnTo>
                      <a:lnTo>
                        <a:pt x="126" y="460"/>
                      </a:lnTo>
                      <a:lnTo>
                        <a:pt x="125" y="460"/>
                      </a:lnTo>
                      <a:lnTo>
                        <a:pt x="125" y="459"/>
                      </a:lnTo>
                      <a:lnTo>
                        <a:pt x="122" y="459"/>
                      </a:lnTo>
                      <a:lnTo>
                        <a:pt x="121" y="459"/>
                      </a:lnTo>
                      <a:lnTo>
                        <a:pt x="121" y="458"/>
                      </a:lnTo>
                      <a:lnTo>
                        <a:pt x="120" y="458"/>
                      </a:lnTo>
                      <a:lnTo>
                        <a:pt x="120" y="456"/>
                      </a:lnTo>
                      <a:lnTo>
                        <a:pt x="119" y="456"/>
                      </a:lnTo>
                      <a:lnTo>
                        <a:pt x="117" y="456"/>
                      </a:lnTo>
                      <a:lnTo>
                        <a:pt x="117" y="455"/>
                      </a:lnTo>
                      <a:lnTo>
                        <a:pt x="115" y="454"/>
                      </a:lnTo>
                      <a:lnTo>
                        <a:pt x="115" y="452"/>
                      </a:lnTo>
                      <a:lnTo>
                        <a:pt x="114" y="451"/>
                      </a:lnTo>
                      <a:lnTo>
                        <a:pt x="114" y="452"/>
                      </a:lnTo>
                      <a:lnTo>
                        <a:pt x="113" y="452"/>
                      </a:lnTo>
                      <a:lnTo>
                        <a:pt x="112" y="452"/>
                      </a:lnTo>
                      <a:lnTo>
                        <a:pt x="112" y="451"/>
                      </a:lnTo>
                      <a:lnTo>
                        <a:pt x="111" y="451"/>
                      </a:lnTo>
                      <a:lnTo>
                        <a:pt x="112" y="442"/>
                      </a:lnTo>
                      <a:lnTo>
                        <a:pt x="112" y="441"/>
                      </a:lnTo>
                      <a:lnTo>
                        <a:pt x="112" y="440"/>
                      </a:lnTo>
                      <a:lnTo>
                        <a:pt x="112" y="439"/>
                      </a:lnTo>
                      <a:lnTo>
                        <a:pt x="111" y="439"/>
                      </a:lnTo>
                      <a:lnTo>
                        <a:pt x="110" y="439"/>
                      </a:lnTo>
                      <a:lnTo>
                        <a:pt x="108" y="439"/>
                      </a:lnTo>
                      <a:lnTo>
                        <a:pt x="108" y="438"/>
                      </a:lnTo>
                      <a:lnTo>
                        <a:pt x="108" y="437"/>
                      </a:lnTo>
                      <a:lnTo>
                        <a:pt x="108" y="435"/>
                      </a:lnTo>
                      <a:lnTo>
                        <a:pt x="108" y="434"/>
                      </a:lnTo>
                      <a:lnTo>
                        <a:pt x="107" y="433"/>
                      </a:lnTo>
                      <a:lnTo>
                        <a:pt x="107" y="434"/>
                      </a:lnTo>
                      <a:lnTo>
                        <a:pt x="106" y="434"/>
                      </a:lnTo>
                      <a:lnTo>
                        <a:pt x="106" y="433"/>
                      </a:lnTo>
                      <a:lnTo>
                        <a:pt x="106" y="432"/>
                      </a:lnTo>
                      <a:lnTo>
                        <a:pt x="106" y="431"/>
                      </a:lnTo>
                      <a:lnTo>
                        <a:pt x="106" y="430"/>
                      </a:lnTo>
                      <a:lnTo>
                        <a:pt x="106" y="428"/>
                      </a:lnTo>
                      <a:lnTo>
                        <a:pt x="106" y="427"/>
                      </a:lnTo>
                      <a:lnTo>
                        <a:pt x="105" y="427"/>
                      </a:lnTo>
                      <a:lnTo>
                        <a:pt x="100" y="425"/>
                      </a:lnTo>
                      <a:lnTo>
                        <a:pt x="99" y="425"/>
                      </a:lnTo>
                      <a:lnTo>
                        <a:pt x="97" y="424"/>
                      </a:lnTo>
                      <a:lnTo>
                        <a:pt x="96" y="425"/>
                      </a:lnTo>
                      <a:lnTo>
                        <a:pt x="96" y="424"/>
                      </a:lnTo>
                      <a:lnTo>
                        <a:pt x="94" y="424"/>
                      </a:lnTo>
                      <a:lnTo>
                        <a:pt x="94" y="425"/>
                      </a:lnTo>
                      <a:lnTo>
                        <a:pt x="93" y="425"/>
                      </a:lnTo>
                      <a:lnTo>
                        <a:pt x="92" y="425"/>
                      </a:lnTo>
                      <a:lnTo>
                        <a:pt x="92" y="426"/>
                      </a:lnTo>
                      <a:lnTo>
                        <a:pt x="93" y="426"/>
                      </a:lnTo>
                      <a:lnTo>
                        <a:pt x="93" y="427"/>
                      </a:lnTo>
                      <a:lnTo>
                        <a:pt x="94" y="427"/>
                      </a:lnTo>
                      <a:lnTo>
                        <a:pt x="94" y="428"/>
                      </a:lnTo>
                      <a:lnTo>
                        <a:pt x="96" y="428"/>
                      </a:lnTo>
                      <a:lnTo>
                        <a:pt x="96" y="430"/>
                      </a:lnTo>
                      <a:lnTo>
                        <a:pt x="94" y="430"/>
                      </a:lnTo>
                      <a:lnTo>
                        <a:pt x="94" y="431"/>
                      </a:lnTo>
                      <a:lnTo>
                        <a:pt x="94" y="432"/>
                      </a:lnTo>
                      <a:lnTo>
                        <a:pt x="92" y="432"/>
                      </a:lnTo>
                      <a:lnTo>
                        <a:pt x="91" y="432"/>
                      </a:lnTo>
                      <a:lnTo>
                        <a:pt x="90" y="432"/>
                      </a:lnTo>
                      <a:lnTo>
                        <a:pt x="90" y="433"/>
                      </a:lnTo>
                      <a:lnTo>
                        <a:pt x="89" y="433"/>
                      </a:lnTo>
                      <a:lnTo>
                        <a:pt x="85" y="434"/>
                      </a:lnTo>
                      <a:lnTo>
                        <a:pt x="84" y="435"/>
                      </a:lnTo>
                      <a:lnTo>
                        <a:pt x="84" y="437"/>
                      </a:lnTo>
                      <a:lnTo>
                        <a:pt x="84" y="438"/>
                      </a:lnTo>
                      <a:lnTo>
                        <a:pt x="83" y="439"/>
                      </a:lnTo>
                      <a:lnTo>
                        <a:pt x="80" y="439"/>
                      </a:lnTo>
                      <a:lnTo>
                        <a:pt x="79" y="439"/>
                      </a:lnTo>
                      <a:lnTo>
                        <a:pt x="78" y="439"/>
                      </a:lnTo>
                      <a:lnTo>
                        <a:pt x="77" y="439"/>
                      </a:lnTo>
                      <a:lnTo>
                        <a:pt x="76" y="438"/>
                      </a:lnTo>
                      <a:lnTo>
                        <a:pt x="75" y="438"/>
                      </a:lnTo>
                      <a:lnTo>
                        <a:pt x="74" y="437"/>
                      </a:lnTo>
                      <a:lnTo>
                        <a:pt x="72" y="437"/>
                      </a:lnTo>
                      <a:lnTo>
                        <a:pt x="72" y="435"/>
                      </a:lnTo>
                      <a:lnTo>
                        <a:pt x="71" y="435"/>
                      </a:lnTo>
                      <a:lnTo>
                        <a:pt x="70" y="435"/>
                      </a:lnTo>
                      <a:lnTo>
                        <a:pt x="70" y="434"/>
                      </a:lnTo>
                      <a:lnTo>
                        <a:pt x="69" y="434"/>
                      </a:lnTo>
                      <a:lnTo>
                        <a:pt x="68" y="434"/>
                      </a:lnTo>
                      <a:lnTo>
                        <a:pt x="67" y="434"/>
                      </a:lnTo>
                      <a:lnTo>
                        <a:pt x="65" y="434"/>
                      </a:lnTo>
                      <a:lnTo>
                        <a:pt x="65" y="433"/>
                      </a:lnTo>
                      <a:lnTo>
                        <a:pt x="64" y="434"/>
                      </a:lnTo>
                      <a:lnTo>
                        <a:pt x="63" y="434"/>
                      </a:lnTo>
                      <a:lnTo>
                        <a:pt x="62" y="434"/>
                      </a:lnTo>
                      <a:lnTo>
                        <a:pt x="63" y="435"/>
                      </a:lnTo>
                      <a:lnTo>
                        <a:pt x="62" y="435"/>
                      </a:lnTo>
                      <a:lnTo>
                        <a:pt x="62" y="434"/>
                      </a:lnTo>
                      <a:lnTo>
                        <a:pt x="61" y="435"/>
                      </a:lnTo>
                      <a:lnTo>
                        <a:pt x="60" y="435"/>
                      </a:lnTo>
                      <a:lnTo>
                        <a:pt x="60" y="437"/>
                      </a:lnTo>
                      <a:lnTo>
                        <a:pt x="58" y="437"/>
                      </a:lnTo>
                      <a:lnTo>
                        <a:pt x="57" y="437"/>
                      </a:lnTo>
                      <a:lnTo>
                        <a:pt x="57" y="438"/>
                      </a:lnTo>
                      <a:lnTo>
                        <a:pt x="57" y="439"/>
                      </a:lnTo>
                      <a:lnTo>
                        <a:pt x="56" y="440"/>
                      </a:lnTo>
                      <a:lnTo>
                        <a:pt x="56" y="441"/>
                      </a:lnTo>
                      <a:lnTo>
                        <a:pt x="55" y="441"/>
                      </a:lnTo>
                      <a:lnTo>
                        <a:pt x="54" y="441"/>
                      </a:lnTo>
                      <a:lnTo>
                        <a:pt x="54" y="442"/>
                      </a:lnTo>
                      <a:lnTo>
                        <a:pt x="54" y="444"/>
                      </a:lnTo>
                      <a:lnTo>
                        <a:pt x="53" y="444"/>
                      </a:lnTo>
                      <a:lnTo>
                        <a:pt x="53" y="445"/>
                      </a:lnTo>
                      <a:lnTo>
                        <a:pt x="51" y="445"/>
                      </a:lnTo>
                      <a:lnTo>
                        <a:pt x="50" y="444"/>
                      </a:lnTo>
                      <a:lnTo>
                        <a:pt x="49" y="441"/>
                      </a:lnTo>
                      <a:lnTo>
                        <a:pt x="48" y="440"/>
                      </a:lnTo>
                      <a:lnTo>
                        <a:pt x="48" y="439"/>
                      </a:lnTo>
                      <a:lnTo>
                        <a:pt x="48" y="438"/>
                      </a:lnTo>
                      <a:lnTo>
                        <a:pt x="47" y="437"/>
                      </a:lnTo>
                      <a:lnTo>
                        <a:pt x="46" y="437"/>
                      </a:lnTo>
                      <a:lnTo>
                        <a:pt x="44" y="434"/>
                      </a:lnTo>
                      <a:lnTo>
                        <a:pt x="43" y="434"/>
                      </a:lnTo>
                      <a:lnTo>
                        <a:pt x="41" y="434"/>
                      </a:lnTo>
                      <a:lnTo>
                        <a:pt x="40" y="434"/>
                      </a:lnTo>
                      <a:lnTo>
                        <a:pt x="40" y="437"/>
                      </a:lnTo>
                      <a:lnTo>
                        <a:pt x="39" y="438"/>
                      </a:lnTo>
                      <a:lnTo>
                        <a:pt x="37" y="438"/>
                      </a:lnTo>
                      <a:lnTo>
                        <a:pt x="37" y="439"/>
                      </a:lnTo>
                      <a:lnTo>
                        <a:pt x="36" y="439"/>
                      </a:lnTo>
                      <a:lnTo>
                        <a:pt x="36" y="440"/>
                      </a:lnTo>
                      <a:lnTo>
                        <a:pt x="35" y="441"/>
                      </a:lnTo>
                      <a:lnTo>
                        <a:pt x="34" y="441"/>
                      </a:lnTo>
                      <a:lnTo>
                        <a:pt x="33" y="441"/>
                      </a:lnTo>
                      <a:lnTo>
                        <a:pt x="32" y="441"/>
                      </a:lnTo>
                      <a:lnTo>
                        <a:pt x="32" y="440"/>
                      </a:lnTo>
                      <a:lnTo>
                        <a:pt x="30" y="440"/>
                      </a:lnTo>
                      <a:lnTo>
                        <a:pt x="29" y="438"/>
                      </a:lnTo>
                      <a:lnTo>
                        <a:pt x="27" y="437"/>
                      </a:lnTo>
                      <a:lnTo>
                        <a:pt x="26" y="437"/>
                      </a:lnTo>
                      <a:lnTo>
                        <a:pt x="26" y="435"/>
                      </a:lnTo>
                      <a:lnTo>
                        <a:pt x="26" y="434"/>
                      </a:lnTo>
                      <a:lnTo>
                        <a:pt x="27" y="433"/>
                      </a:lnTo>
                      <a:lnTo>
                        <a:pt x="28" y="432"/>
                      </a:lnTo>
                      <a:lnTo>
                        <a:pt x="28" y="431"/>
                      </a:lnTo>
                      <a:lnTo>
                        <a:pt x="27" y="430"/>
                      </a:lnTo>
                      <a:lnTo>
                        <a:pt x="28" y="428"/>
                      </a:lnTo>
                      <a:lnTo>
                        <a:pt x="29" y="428"/>
                      </a:lnTo>
                      <a:lnTo>
                        <a:pt x="29" y="427"/>
                      </a:lnTo>
                      <a:lnTo>
                        <a:pt x="29" y="426"/>
                      </a:lnTo>
                      <a:lnTo>
                        <a:pt x="29" y="425"/>
                      </a:lnTo>
                      <a:lnTo>
                        <a:pt x="29" y="426"/>
                      </a:lnTo>
                      <a:lnTo>
                        <a:pt x="29" y="425"/>
                      </a:lnTo>
                      <a:lnTo>
                        <a:pt x="28" y="425"/>
                      </a:lnTo>
                      <a:lnTo>
                        <a:pt x="28" y="424"/>
                      </a:lnTo>
                      <a:lnTo>
                        <a:pt x="28" y="425"/>
                      </a:lnTo>
                      <a:lnTo>
                        <a:pt x="27" y="424"/>
                      </a:lnTo>
                      <a:lnTo>
                        <a:pt x="28" y="423"/>
                      </a:lnTo>
                      <a:lnTo>
                        <a:pt x="28" y="421"/>
                      </a:lnTo>
                      <a:lnTo>
                        <a:pt x="28" y="420"/>
                      </a:lnTo>
                      <a:lnTo>
                        <a:pt x="27" y="420"/>
                      </a:lnTo>
                      <a:lnTo>
                        <a:pt x="27" y="419"/>
                      </a:lnTo>
                      <a:lnTo>
                        <a:pt x="28" y="418"/>
                      </a:lnTo>
                      <a:lnTo>
                        <a:pt x="29" y="418"/>
                      </a:lnTo>
                      <a:lnTo>
                        <a:pt x="28" y="417"/>
                      </a:lnTo>
                      <a:lnTo>
                        <a:pt x="28" y="416"/>
                      </a:lnTo>
                      <a:lnTo>
                        <a:pt x="28" y="414"/>
                      </a:lnTo>
                      <a:lnTo>
                        <a:pt x="28" y="413"/>
                      </a:lnTo>
                      <a:lnTo>
                        <a:pt x="28" y="412"/>
                      </a:lnTo>
                      <a:lnTo>
                        <a:pt x="28" y="411"/>
                      </a:lnTo>
                      <a:lnTo>
                        <a:pt x="29" y="411"/>
                      </a:lnTo>
                      <a:lnTo>
                        <a:pt x="29" y="410"/>
                      </a:lnTo>
                      <a:lnTo>
                        <a:pt x="28" y="409"/>
                      </a:lnTo>
                      <a:lnTo>
                        <a:pt x="28" y="410"/>
                      </a:lnTo>
                      <a:lnTo>
                        <a:pt x="27" y="410"/>
                      </a:lnTo>
                      <a:lnTo>
                        <a:pt x="28" y="410"/>
                      </a:lnTo>
                      <a:lnTo>
                        <a:pt x="28" y="409"/>
                      </a:lnTo>
                      <a:lnTo>
                        <a:pt x="27" y="409"/>
                      </a:lnTo>
                      <a:lnTo>
                        <a:pt x="27" y="407"/>
                      </a:lnTo>
                      <a:lnTo>
                        <a:pt x="27" y="406"/>
                      </a:lnTo>
                      <a:lnTo>
                        <a:pt x="26" y="406"/>
                      </a:lnTo>
                      <a:lnTo>
                        <a:pt x="26" y="405"/>
                      </a:lnTo>
                      <a:lnTo>
                        <a:pt x="25" y="405"/>
                      </a:lnTo>
                      <a:lnTo>
                        <a:pt x="25" y="404"/>
                      </a:lnTo>
                      <a:lnTo>
                        <a:pt x="23" y="403"/>
                      </a:lnTo>
                      <a:lnTo>
                        <a:pt x="23" y="402"/>
                      </a:lnTo>
                      <a:lnTo>
                        <a:pt x="23" y="400"/>
                      </a:lnTo>
                      <a:lnTo>
                        <a:pt x="22" y="399"/>
                      </a:lnTo>
                      <a:lnTo>
                        <a:pt x="22" y="398"/>
                      </a:lnTo>
                      <a:lnTo>
                        <a:pt x="21" y="398"/>
                      </a:lnTo>
                      <a:lnTo>
                        <a:pt x="21" y="397"/>
                      </a:lnTo>
                      <a:lnTo>
                        <a:pt x="20" y="396"/>
                      </a:lnTo>
                      <a:lnTo>
                        <a:pt x="19" y="397"/>
                      </a:lnTo>
                      <a:lnTo>
                        <a:pt x="19" y="396"/>
                      </a:lnTo>
                      <a:lnTo>
                        <a:pt x="18" y="396"/>
                      </a:lnTo>
                      <a:lnTo>
                        <a:pt x="16" y="397"/>
                      </a:lnTo>
                      <a:lnTo>
                        <a:pt x="16" y="398"/>
                      </a:lnTo>
                      <a:lnTo>
                        <a:pt x="15" y="399"/>
                      </a:lnTo>
                      <a:lnTo>
                        <a:pt x="14" y="398"/>
                      </a:lnTo>
                      <a:lnTo>
                        <a:pt x="14" y="397"/>
                      </a:lnTo>
                      <a:lnTo>
                        <a:pt x="13" y="397"/>
                      </a:lnTo>
                      <a:lnTo>
                        <a:pt x="13" y="395"/>
                      </a:lnTo>
                      <a:lnTo>
                        <a:pt x="13" y="393"/>
                      </a:lnTo>
                      <a:lnTo>
                        <a:pt x="12" y="393"/>
                      </a:lnTo>
                      <a:lnTo>
                        <a:pt x="12" y="392"/>
                      </a:lnTo>
                      <a:lnTo>
                        <a:pt x="11" y="392"/>
                      </a:lnTo>
                      <a:lnTo>
                        <a:pt x="10" y="391"/>
                      </a:lnTo>
                      <a:lnTo>
                        <a:pt x="8" y="391"/>
                      </a:lnTo>
                      <a:lnTo>
                        <a:pt x="8" y="390"/>
                      </a:lnTo>
                      <a:lnTo>
                        <a:pt x="7" y="389"/>
                      </a:lnTo>
                      <a:lnTo>
                        <a:pt x="7" y="388"/>
                      </a:lnTo>
                      <a:lnTo>
                        <a:pt x="6" y="386"/>
                      </a:lnTo>
                      <a:lnTo>
                        <a:pt x="8" y="384"/>
                      </a:lnTo>
                      <a:lnTo>
                        <a:pt x="10" y="383"/>
                      </a:lnTo>
                      <a:lnTo>
                        <a:pt x="11" y="382"/>
                      </a:lnTo>
                      <a:lnTo>
                        <a:pt x="11" y="381"/>
                      </a:lnTo>
                      <a:lnTo>
                        <a:pt x="11" y="379"/>
                      </a:lnTo>
                      <a:lnTo>
                        <a:pt x="10" y="378"/>
                      </a:lnTo>
                      <a:lnTo>
                        <a:pt x="8" y="378"/>
                      </a:lnTo>
                      <a:lnTo>
                        <a:pt x="8" y="377"/>
                      </a:lnTo>
                      <a:lnTo>
                        <a:pt x="8" y="376"/>
                      </a:lnTo>
                      <a:lnTo>
                        <a:pt x="8" y="372"/>
                      </a:lnTo>
                      <a:lnTo>
                        <a:pt x="10" y="371"/>
                      </a:lnTo>
                      <a:lnTo>
                        <a:pt x="8" y="368"/>
                      </a:lnTo>
                      <a:lnTo>
                        <a:pt x="7" y="368"/>
                      </a:lnTo>
                      <a:lnTo>
                        <a:pt x="6" y="367"/>
                      </a:lnTo>
                      <a:lnTo>
                        <a:pt x="5" y="367"/>
                      </a:lnTo>
                      <a:lnTo>
                        <a:pt x="5" y="365"/>
                      </a:lnTo>
                      <a:lnTo>
                        <a:pt x="5" y="364"/>
                      </a:lnTo>
                      <a:lnTo>
                        <a:pt x="3" y="364"/>
                      </a:lnTo>
                      <a:lnTo>
                        <a:pt x="1" y="364"/>
                      </a:lnTo>
                      <a:lnTo>
                        <a:pt x="1" y="362"/>
                      </a:lnTo>
                      <a:lnTo>
                        <a:pt x="1" y="360"/>
                      </a:lnTo>
                      <a:lnTo>
                        <a:pt x="1" y="358"/>
                      </a:lnTo>
                      <a:lnTo>
                        <a:pt x="3" y="358"/>
                      </a:lnTo>
                      <a:lnTo>
                        <a:pt x="3" y="357"/>
                      </a:lnTo>
                      <a:lnTo>
                        <a:pt x="4" y="356"/>
                      </a:lnTo>
                      <a:lnTo>
                        <a:pt x="4" y="355"/>
                      </a:lnTo>
                      <a:lnTo>
                        <a:pt x="3" y="355"/>
                      </a:lnTo>
                      <a:lnTo>
                        <a:pt x="3" y="354"/>
                      </a:lnTo>
                      <a:lnTo>
                        <a:pt x="1" y="354"/>
                      </a:lnTo>
                      <a:lnTo>
                        <a:pt x="1" y="353"/>
                      </a:lnTo>
                      <a:lnTo>
                        <a:pt x="0" y="353"/>
                      </a:lnTo>
                      <a:lnTo>
                        <a:pt x="0" y="351"/>
                      </a:lnTo>
                      <a:lnTo>
                        <a:pt x="1" y="351"/>
                      </a:lnTo>
                      <a:lnTo>
                        <a:pt x="3" y="351"/>
                      </a:lnTo>
                      <a:lnTo>
                        <a:pt x="4" y="351"/>
                      </a:lnTo>
                      <a:lnTo>
                        <a:pt x="4" y="350"/>
                      </a:lnTo>
                      <a:lnTo>
                        <a:pt x="5" y="351"/>
                      </a:lnTo>
                      <a:lnTo>
                        <a:pt x="6" y="353"/>
                      </a:lnTo>
                      <a:lnTo>
                        <a:pt x="7" y="351"/>
                      </a:lnTo>
                      <a:lnTo>
                        <a:pt x="8" y="351"/>
                      </a:lnTo>
                      <a:lnTo>
                        <a:pt x="10" y="350"/>
                      </a:lnTo>
                      <a:lnTo>
                        <a:pt x="11" y="350"/>
                      </a:lnTo>
                      <a:lnTo>
                        <a:pt x="11" y="349"/>
                      </a:lnTo>
                      <a:lnTo>
                        <a:pt x="12" y="349"/>
                      </a:lnTo>
                      <a:lnTo>
                        <a:pt x="13" y="349"/>
                      </a:lnTo>
                      <a:lnTo>
                        <a:pt x="13" y="348"/>
                      </a:lnTo>
                      <a:lnTo>
                        <a:pt x="13" y="347"/>
                      </a:lnTo>
                      <a:lnTo>
                        <a:pt x="14" y="347"/>
                      </a:lnTo>
                      <a:lnTo>
                        <a:pt x="14" y="346"/>
                      </a:lnTo>
                      <a:lnTo>
                        <a:pt x="14" y="344"/>
                      </a:lnTo>
                      <a:lnTo>
                        <a:pt x="14" y="343"/>
                      </a:lnTo>
                      <a:lnTo>
                        <a:pt x="14" y="342"/>
                      </a:lnTo>
                      <a:lnTo>
                        <a:pt x="13" y="342"/>
                      </a:lnTo>
                      <a:lnTo>
                        <a:pt x="13" y="341"/>
                      </a:lnTo>
                      <a:lnTo>
                        <a:pt x="13" y="340"/>
                      </a:lnTo>
                      <a:lnTo>
                        <a:pt x="13" y="339"/>
                      </a:lnTo>
                      <a:lnTo>
                        <a:pt x="13" y="337"/>
                      </a:lnTo>
                      <a:lnTo>
                        <a:pt x="14" y="336"/>
                      </a:lnTo>
                      <a:lnTo>
                        <a:pt x="14" y="334"/>
                      </a:lnTo>
                      <a:lnTo>
                        <a:pt x="15" y="332"/>
                      </a:lnTo>
                      <a:lnTo>
                        <a:pt x="15" y="329"/>
                      </a:lnTo>
                      <a:lnTo>
                        <a:pt x="16" y="328"/>
                      </a:lnTo>
                      <a:lnTo>
                        <a:pt x="16" y="327"/>
                      </a:lnTo>
                      <a:lnTo>
                        <a:pt x="16" y="326"/>
                      </a:lnTo>
                      <a:lnTo>
                        <a:pt x="18" y="326"/>
                      </a:lnTo>
                      <a:lnTo>
                        <a:pt x="19" y="326"/>
                      </a:lnTo>
                      <a:lnTo>
                        <a:pt x="20" y="326"/>
                      </a:lnTo>
                      <a:lnTo>
                        <a:pt x="21" y="325"/>
                      </a:lnTo>
                      <a:lnTo>
                        <a:pt x="22" y="323"/>
                      </a:lnTo>
                      <a:lnTo>
                        <a:pt x="23" y="323"/>
                      </a:lnTo>
                      <a:lnTo>
                        <a:pt x="23" y="322"/>
                      </a:lnTo>
                      <a:lnTo>
                        <a:pt x="26" y="322"/>
                      </a:lnTo>
                      <a:lnTo>
                        <a:pt x="27" y="323"/>
                      </a:lnTo>
                      <a:lnTo>
                        <a:pt x="30" y="328"/>
                      </a:lnTo>
                      <a:lnTo>
                        <a:pt x="39" y="334"/>
                      </a:lnTo>
                      <a:lnTo>
                        <a:pt x="40" y="335"/>
                      </a:lnTo>
                      <a:lnTo>
                        <a:pt x="41" y="337"/>
                      </a:lnTo>
                      <a:lnTo>
                        <a:pt x="42" y="337"/>
                      </a:lnTo>
                      <a:lnTo>
                        <a:pt x="43" y="340"/>
                      </a:lnTo>
                      <a:lnTo>
                        <a:pt x="43" y="339"/>
                      </a:lnTo>
                      <a:lnTo>
                        <a:pt x="43" y="337"/>
                      </a:lnTo>
                      <a:lnTo>
                        <a:pt x="44" y="336"/>
                      </a:lnTo>
                      <a:lnTo>
                        <a:pt x="46" y="335"/>
                      </a:lnTo>
                      <a:lnTo>
                        <a:pt x="46" y="334"/>
                      </a:lnTo>
                      <a:lnTo>
                        <a:pt x="47" y="333"/>
                      </a:lnTo>
                      <a:lnTo>
                        <a:pt x="48" y="333"/>
                      </a:lnTo>
                      <a:lnTo>
                        <a:pt x="48" y="332"/>
                      </a:lnTo>
                      <a:lnTo>
                        <a:pt x="48" y="330"/>
                      </a:lnTo>
                      <a:lnTo>
                        <a:pt x="48" y="329"/>
                      </a:lnTo>
                      <a:lnTo>
                        <a:pt x="49" y="329"/>
                      </a:lnTo>
                      <a:lnTo>
                        <a:pt x="49" y="328"/>
                      </a:lnTo>
                      <a:lnTo>
                        <a:pt x="51" y="329"/>
                      </a:lnTo>
                      <a:lnTo>
                        <a:pt x="53" y="329"/>
                      </a:lnTo>
                      <a:lnTo>
                        <a:pt x="54" y="329"/>
                      </a:lnTo>
                      <a:lnTo>
                        <a:pt x="55" y="328"/>
                      </a:lnTo>
                      <a:lnTo>
                        <a:pt x="56" y="328"/>
                      </a:lnTo>
                      <a:lnTo>
                        <a:pt x="60" y="328"/>
                      </a:lnTo>
                      <a:lnTo>
                        <a:pt x="61" y="328"/>
                      </a:lnTo>
                      <a:lnTo>
                        <a:pt x="62" y="328"/>
                      </a:lnTo>
                      <a:lnTo>
                        <a:pt x="65" y="329"/>
                      </a:lnTo>
                      <a:lnTo>
                        <a:pt x="67" y="329"/>
                      </a:lnTo>
                      <a:lnTo>
                        <a:pt x="68" y="330"/>
                      </a:lnTo>
                      <a:lnTo>
                        <a:pt x="69" y="330"/>
                      </a:lnTo>
                      <a:lnTo>
                        <a:pt x="70" y="330"/>
                      </a:lnTo>
                      <a:lnTo>
                        <a:pt x="74" y="330"/>
                      </a:lnTo>
                      <a:lnTo>
                        <a:pt x="77" y="330"/>
                      </a:lnTo>
                      <a:lnTo>
                        <a:pt x="78" y="330"/>
                      </a:lnTo>
                      <a:lnTo>
                        <a:pt x="80" y="329"/>
                      </a:lnTo>
                      <a:lnTo>
                        <a:pt x="80" y="328"/>
                      </a:lnTo>
                      <a:lnTo>
                        <a:pt x="83" y="328"/>
                      </a:lnTo>
                      <a:lnTo>
                        <a:pt x="90" y="328"/>
                      </a:lnTo>
                      <a:lnTo>
                        <a:pt x="90" y="326"/>
                      </a:lnTo>
                      <a:lnTo>
                        <a:pt x="90" y="323"/>
                      </a:lnTo>
                      <a:lnTo>
                        <a:pt x="90" y="322"/>
                      </a:lnTo>
                      <a:lnTo>
                        <a:pt x="92" y="320"/>
                      </a:lnTo>
                      <a:lnTo>
                        <a:pt x="92" y="319"/>
                      </a:lnTo>
                      <a:lnTo>
                        <a:pt x="93" y="320"/>
                      </a:lnTo>
                      <a:lnTo>
                        <a:pt x="93" y="321"/>
                      </a:lnTo>
                      <a:lnTo>
                        <a:pt x="93" y="322"/>
                      </a:lnTo>
                      <a:lnTo>
                        <a:pt x="92" y="326"/>
                      </a:lnTo>
                      <a:lnTo>
                        <a:pt x="98" y="326"/>
                      </a:lnTo>
                      <a:lnTo>
                        <a:pt x="99" y="326"/>
                      </a:lnTo>
                      <a:lnTo>
                        <a:pt x="104" y="326"/>
                      </a:lnTo>
                      <a:lnTo>
                        <a:pt x="106" y="326"/>
                      </a:lnTo>
                      <a:lnTo>
                        <a:pt x="108" y="326"/>
                      </a:lnTo>
                      <a:lnTo>
                        <a:pt x="111" y="326"/>
                      </a:lnTo>
                      <a:lnTo>
                        <a:pt x="114" y="326"/>
                      </a:lnTo>
                      <a:lnTo>
                        <a:pt x="117" y="326"/>
                      </a:lnTo>
                      <a:lnTo>
                        <a:pt x="121" y="326"/>
                      </a:lnTo>
                      <a:lnTo>
                        <a:pt x="125" y="326"/>
                      </a:lnTo>
                      <a:lnTo>
                        <a:pt x="131" y="326"/>
                      </a:lnTo>
                      <a:lnTo>
                        <a:pt x="135" y="326"/>
                      </a:lnTo>
                      <a:lnTo>
                        <a:pt x="140" y="325"/>
                      </a:lnTo>
                      <a:lnTo>
                        <a:pt x="146" y="325"/>
                      </a:lnTo>
                      <a:lnTo>
                        <a:pt x="151" y="325"/>
                      </a:lnTo>
                      <a:lnTo>
                        <a:pt x="156" y="325"/>
                      </a:lnTo>
                      <a:lnTo>
                        <a:pt x="162" y="325"/>
                      </a:lnTo>
                      <a:lnTo>
                        <a:pt x="168" y="325"/>
                      </a:lnTo>
                      <a:lnTo>
                        <a:pt x="172" y="325"/>
                      </a:lnTo>
                      <a:lnTo>
                        <a:pt x="178" y="325"/>
                      </a:lnTo>
                      <a:lnTo>
                        <a:pt x="183" y="325"/>
                      </a:lnTo>
                      <a:lnTo>
                        <a:pt x="188" y="325"/>
                      </a:lnTo>
                      <a:lnTo>
                        <a:pt x="189" y="325"/>
                      </a:lnTo>
                      <a:lnTo>
                        <a:pt x="192" y="325"/>
                      </a:lnTo>
                      <a:lnTo>
                        <a:pt x="197" y="325"/>
                      </a:lnTo>
                      <a:lnTo>
                        <a:pt x="199" y="325"/>
                      </a:lnTo>
                      <a:lnTo>
                        <a:pt x="202" y="325"/>
                      </a:lnTo>
                      <a:lnTo>
                        <a:pt x="204" y="325"/>
                      </a:lnTo>
                      <a:lnTo>
                        <a:pt x="206" y="325"/>
                      </a:lnTo>
                      <a:lnTo>
                        <a:pt x="210" y="325"/>
                      </a:lnTo>
                      <a:lnTo>
                        <a:pt x="215" y="325"/>
                      </a:lnTo>
                      <a:lnTo>
                        <a:pt x="215" y="323"/>
                      </a:lnTo>
                      <a:lnTo>
                        <a:pt x="215" y="320"/>
                      </a:lnTo>
                      <a:lnTo>
                        <a:pt x="217" y="316"/>
                      </a:lnTo>
                      <a:lnTo>
                        <a:pt x="217" y="314"/>
                      </a:lnTo>
                      <a:lnTo>
                        <a:pt x="218" y="311"/>
                      </a:lnTo>
                      <a:lnTo>
                        <a:pt x="218" y="307"/>
                      </a:lnTo>
                      <a:lnTo>
                        <a:pt x="219" y="305"/>
                      </a:lnTo>
                      <a:lnTo>
                        <a:pt x="219" y="301"/>
                      </a:lnTo>
                      <a:lnTo>
                        <a:pt x="220" y="298"/>
                      </a:lnTo>
                      <a:lnTo>
                        <a:pt x="220" y="297"/>
                      </a:lnTo>
                      <a:lnTo>
                        <a:pt x="219" y="297"/>
                      </a:lnTo>
                      <a:lnTo>
                        <a:pt x="218" y="295"/>
                      </a:lnTo>
                      <a:lnTo>
                        <a:pt x="217" y="294"/>
                      </a:lnTo>
                      <a:lnTo>
                        <a:pt x="215" y="293"/>
                      </a:lnTo>
                      <a:lnTo>
                        <a:pt x="214" y="293"/>
                      </a:lnTo>
                      <a:lnTo>
                        <a:pt x="213" y="292"/>
                      </a:lnTo>
                      <a:lnTo>
                        <a:pt x="212" y="291"/>
                      </a:lnTo>
                      <a:lnTo>
                        <a:pt x="211" y="291"/>
                      </a:lnTo>
                      <a:lnTo>
                        <a:pt x="211" y="290"/>
                      </a:lnTo>
                      <a:lnTo>
                        <a:pt x="211" y="288"/>
                      </a:lnTo>
                      <a:lnTo>
                        <a:pt x="211" y="286"/>
                      </a:lnTo>
                      <a:lnTo>
                        <a:pt x="210" y="283"/>
                      </a:lnTo>
                      <a:lnTo>
                        <a:pt x="210" y="279"/>
                      </a:lnTo>
                      <a:lnTo>
                        <a:pt x="210" y="277"/>
                      </a:lnTo>
                      <a:lnTo>
                        <a:pt x="208" y="273"/>
                      </a:lnTo>
                      <a:lnTo>
                        <a:pt x="208" y="271"/>
                      </a:lnTo>
                      <a:lnTo>
                        <a:pt x="208" y="267"/>
                      </a:lnTo>
                      <a:lnTo>
                        <a:pt x="208" y="265"/>
                      </a:lnTo>
                      <a:lnTo>
                        <a:pt x="207" y="262"/>
                      </a:lnTo>
                      <a:lnTo>
                        <a:pt x="207" y="258"/>
                      </a:lnTo>
                      <a:lnTo>
                        <a:pt x="207" y="256"/>
                      </a:lnTo>
                      <a:lnTo>
                        <a:pt x="206" y="252"/>
                      </a:lnTo>
                      <a:lnTo>
                        <a:pt x="206" y="250"/>
                      </a:lnTo>
                      <a:lnTo>
                        <a:pt x="206" y="247"/>
                      </a:lnTo>
                      <a:lnTo>
                        <a:pt x="205" y="244"/>
                      </a:lnTo>
                      <a:lnTo>
                        <a:pt x="205" y="241"/>
                      </a:lnTo>
                      <a:lnTo>
                        <a:pt x="205" y="237"/>
                      </a:lnTo>
                      <a:lnTo>
                        <a:pt x="204" y="235"/>
                      </a:lnTo>
                      <a:lnTo>
                        <a:pt x="204" y="231"/>
                      </a:lnTo>
                      <a:lnTo>
                        <a:pt x="204" y="228"/>
                      </a:lnTo>
                      <a:lnTo>
                        <a:pt x="203" y="226"/>
                      </a:lnTo>
                      <a:lnTo>
                        <a:pt x="203" y="222"/>
                      </a:lnTo>
                      <a:lnTo>
                        <a:pt x="203" y="219"/>
                      </a:lnTo>
                      <a:lnTo>
                        <a:pt x="203" y="216"/>
                      </a:lnTo>
                      <a:lnTo>
                        <a:pt x="202" y="213"/>
                      </a:lnTo>
                      <a:lnTo>
                        <a:pt x="202" y="209"/>
                      </a:lnTo>
                      <a:lnTo>
                        <a:pt x="202" y="207"/>
                      </a:lnTo>
                      <a:lnTo>
                        <a:pt x="200" y="203"/>
                      </a:lnTo>
                      <a:lnTo>
                        <a:pt x="200" y="201"/>
                      </a:lnTo>
                      <a:lnTo>
                        <a:pt x="200" y="200"/>
                      </a:lnTo>
                      <a:lnTo>
                        <a:pt x="200" y="198"/>
                      </a:lnTo>
                      <a:lnTo>
                        <a:pt x="199" y="195"/>
                      </a:lnTo>
                      <a:lnTo>
                        <a:pt x="199" y="191"/>
                      </a:lnTo>
                      <a:lnTo>
                        <a:pt x="199" y="187"/>
                      </a:lnTo>
                      <a:lnTo>
                        <a:pt x="198" y="182"/>
                      </a:lnTo>
                      <a:lnTo>
                        <a:pt x="198" y="178"/>
                      </a:lnTo>
                      <a:lnTo>
                        <a:pt x="197" y="174"/>
                      </a:lnTo>
                      <a:lnTo>
                        <a:pt x="197" y="170"/>
                      </a:lnTo>
                      <a:lnTo>
                        <a:pt x="196" y="166"/>
                      </a:lnTo>
                      <a:lnTo>
                        <a:pt x="196" y="161"/>
                      </a:lnTo>
                      <a:lnTo>
                        <a:pt x="195" y="157"/>
                      </a:lnTo>
                      <a:lnTo>
                        <a:pt x="195" y="153"/>
                      </a:lnTo>
                      <a:lnTo>
                        <a:pt x="195" y="151"/>
                      </a:lnTo>
                      <a:lnTo>
                        <a:pt x="193" y="147"/>
                      </a:lnTo>
                      <a:lnTo>
                        <a:pt x="193" y="143"/>
                      </a:lnTo>
                      <a:lnTo>
                        <a:pt x="193" y="140"/>
                      </a:lnTo>
                      <a:lnTo>
                        <a:pt x="192" y="137"/>
                      </a:lnTo>
                      <a:lnTo>
                        <a:pt x="192" y="132"/>
                      </a:lnTo>
                      <a:lnTo>
                        <a:pt x="191" y="129"/>
                      </a:lnTo>
                      <a:lnTo>
                        <a:pt x="191" y="124"/>
                      </a:lnTo>
                      <a:lnTo>
                        <a:pt x="190" y="121"/>
                      </a:lnTo>
                      <a:lnTo>
                        <a:pt x="190" y="116"/>
                      </a:lnTo>
                      <a:lnTo>
                        <a:pt x="190" y="111"/>
                      </a:lnTo>
                      <a:lnTo>
                        <a:pt x="189" y="108"/>
                      </a:lnTo>
                      <a:lnTo>
                        <a:pt x="189" y="103"/>
                      </a:lnTo>
                      <a:lnTo>
                        <a:pt x="188" y="100"/>
                      </a:lnTo>
                      <a:lnTo>
                        <a:pt x="188" y="95"/>
                      </a:lnTo>
                      <a:lnTo>
                        <a:pt x="186" y="91"/>
                      </a:lnTo>
                      <a:lnTo>
                        <a:pt x="186" y="87"/>
                      </a:lnTo>
                      <a:lnTo>
                        <a:pt x="186" y="83"/>
                      </a:lnTo>
                      <a:lnTo>
                        <a:pt x="185" y="79"/>
                      </a:lnTo>
                      <a:lnTo>
                        <a:pt x="185" y="74"/>
                      </a:lnTo>
                      <a:lnTo>
                        <a:pt x="184" y="70"/>
                      </a:lnTo>
                      <a:lnTo>
                        <a:pt x="184" y="67"/>
                      </a:lnTo>
                      <a:lnTo>
                        <a:pt x="184" y="66"/>
                      </a:lnTo>
                      <a:lnTo>
                        <a:pt x="183" y="62"/>
                      </a:lnTo>
                      <a:lnTo>
                        <a:pt x="183" y="58"/>
                      </a:lnTo>
                      <a:lnTo>
                        <a:pt x="182" y="53"/>
                      </a:lnTo>
                      <a:lnTo>
                        <a:pt x="182" y="49"/>
                      </a:lnTo>
                      <a:lnTo>
                        <a:pt x="182" y="45"/>
                      </a:lnTo>
                      <a:lnTo>
                        <a:pt x="181" y="41"/>
                      </a:lnTo>
                      <a:lnTo>
                        <a:pt x="181" y="39"/>
                      </a:lnTo>
                      <a:lnTo>
                        <a:pt x="179" y="34"/>
                      </a:lnTo>
                      <a:lnTo>
                        <a:pt x="179" y="30"/>
                      </a:lnTo>
                      <a:lnTo>
                        <a:pt x="179" y="27"/>
                      </a:lnTo>
                      <a:lnTo>
                        <a:pt x="178" y="24"/>
                      </a:lnTo>
                      <a:lnTo>
                        <a:pt x="178" y="21"/>
                      </a:lnTo>
                      <a:lnTo>
                        <a:pt x="178" y="18"/>
                      </a:lnTo>
                      <a:lnTo>
                        <a:pt x="177" y="16"/>
                      </a:lnTo>
                      <a:lnTo>
                        <a:pt x="177" y="13"/>
                      </a:lnTo>
                      <a:lnTo>
                        <a:pt x="177" y="10"/>
                      </a:lnTo>
                      <a:lnTo>
                        <a:pt x="177" y="7"/>
                      </a:lnTo>
                      <a:lnTo>
                        <a:pt x="176" y="4"/>
                      </a:lnTo>
                      <a:lnTo>
                        <a:pt x="176" y="2"/>
                      </a:lnTo>
                      <a:lnTo>
                        <a:pt x="183" y="2"/>
                      </a:lnTo>
                      <a:lnTo>
                        <a:pt x="190" y="2"/>
                      </a:lnTo>
                      <a:lnTo>
                        <a:pt x="197" y="2"/>
                      </a:lnTo>
                      <a:lnTo>
                        <a:pt x="204" y="2"/>
                      </a:lnTo>
                      <a:lnTo>
                        <a:pt x="211" y="2"/>
                      </a:lnTo>
                      <a:lnTo>
                        <a:pt x="218" y="0"/>
                      </a:lnTo>
                      <a:lnTo>
                        <a:pt x="226" y="0"/>
                      </a:lnTo>
                      <a:lnTo>
                        <a:pt x="233" y="0"/>
                      </a:lnTo>
                      <a:lnTo>
                        <a:pt x="235" y="3"/>
                      </a:lnTo>
                      <a:lnTo>
                        <a:pt x="238" y="4"/>
                      </a:lnTo>
                      <a:lnTo>
                        <a:pt x="240" y="6"/>
                      </a:lnTo>
                      <a:lnTo>
                        <a:pt x="242" y="7"/>
                      </a:lnTo>
                      <a:lnTo>
                        <a:pt x="246" y="10"/>
                      </a:lnTo>
                      <a:lnTo>
                        <a:pt x="248" y="12"/>
                      </a:lnTo>
                      <a:lnTo>
                        <a:pt x="252" y="13"/>
                      </a:lnTo>
                      <a:lnTo>
                        <a:pt x="254" y="16"/>
                      </a:lnTo>
                      <a:lnTo>
                        <a:pt x="256" y="17"/>
                      </a:lnTo>
                      <a:lnTo>
                        <a:pt x="259" y="19"/>
                      </a:lnTo>
                      <a:lnTo>
                        <a:pt x="262" y="20"/>
                      </a:lnTo>
                      <a:lnTo>
                        <a:pt x="264" y="23"/>
                      </a:lnTo>
                      <a:lnTo>
                        <a:pt x="267" y="24"/>
                      </a:lnTo>
                      <a:lnTo>
                        <a:pt x="269" y="26"/>
                      </a:lnTo>
                      <a:lnTo>
                        <a:pt x="271" y="27"/>
                      </a:lnTo>
                      <a:lnTo>
                        <a:pt x="275" y="30"/>
                      </a:lnTo>
                      <a:lnTo>
                        <a:pt x="277" y="32"/>
                      </a:lnTo>
                      <a:lnTo>
                        <a:pt x="279" y="33"/>
                      </a:lnTo>
                      <a:lnTo>
                        <a:pt x="282" y="35"/>
                      </a:lnTo>
                      <a:lnTo>
                        <a:pt x="284" y="37"/>
                      </a:lnTo>
                      <a:lnTo>
                        <a:pt x="288" y="39"/>
                      </a:lnTo>
                      <a:lnTo>
                        <a:pt x="290" y="40"/>
                      </a:lnTo>
                      <a:lnTo>
                        <a:pt x="293" y="42"/>
                      </a:lnTo>
                      <a:lnTo>
                        <a:pt x="296" y="45"/>
                      </a:lnTo>
                      <a:lnTo>
                        <a:pt x="298" y="46"/>
                      </a:lnTo>
                      <a:lnTo>
                        <a:pt x="302" y="48"/>
                      </a:lnTo>
                      <a:lnTo>
                        <a:pt x="304" y="51"/>
                      </a:lnTo>
                      <a:lnTo>
                        <a:pt x="307" y="52"/>
                      </a:lnTo>
                      <a:lnTo>
                        <a:pt x="310" y="54"/>
                      </a:lnTo>
                      <a:lnTo>
                        <a:pt x="312" y="56"/>
                      </a:lnTo>
                      <a:lnTo>
                        <a:pt x="316" y="58"/>
                      </a:lnTo>
                      <a:lnTo>
                        <a:pt x="318" y="60"/>
                      </a:lnTo>
                      <a:lnTo>
                        <a:pt x="321" y="62"/>
                      </a:lnTo>
                      <a:lnTo>
                        <a:pt x="324" y="63"/>
                      </a:lnTo>
                      <a:lnTo>
                        <a:pt x="326" y="66"/>
                      </a:lnTo>
                      <a:lnTo>
                        <a:pt x="330" y="68"/>
                      </a:lnTo>
                      <a:lnTo>
                        <a:pt x="332" y="69"/>
                      </a:lnTo>
                      <a:lnTo>
                        <a:pt x="335" y="72"/>
                      </a:lnTo>
                      <a:lnTo>
                        <a:pt x="338" y="74"/>
                      </a:lnTo>
                      <a:lnTo>
                        <a:pt x="340" y="75"/>
                      </a:lnTo>
                      <a:lnTo>
                        <a:pt x="343" y="77"/>
                      </a:lnTo>
                      <a:lnTo>
                        <a:pt x="346" y="79"/>
                      </a:lnTo>
                      <a:lnTo>
                        <a:pt x="349" y="81"/>
                      </a:lnTo>
                      <a:lnTo>
                        <a:pt x="352" y="83"/>
                      </a:lnTo>
                      <a:lnTo>
                        <a:pt x="354" y="84"/>
                      </a:lnTo>
                      <a:lnTo>
                        <a:pt x="357" y="87"/>
                      </a:lnTo>
                      <a:lnTo>
                        <a:pt x="360" y="89"/>
                      </a:lnTo>
                      <a:lnTo>
                        <a:pt x="363" y="90"/>
                      </a:lnTo>
                      <a:lnTo>
                        <a:pt x="366" y="93"/>
                      </a:lnTo>
                      <a:lnTo>
                        <a:pt x="368" y="95"/>
                      </a:lnTo>
                      <a:lnTo>
                        <a:pt x="371" y="96"/>
                      </a:lnTo>
                      <a:lnTo>
                        <a:pt x="374" y="98"/>
                      </a:lnTo>
                      <a:lnTo>
                        <a:pt x="377" y="101"/>
                      </a:lnTo>
                      <a:lnTo>
                        <a:pt x="380" y="102"/>
                      </a:lnTo>
                      <a:lnTo>
                        <a:pt x="382" y="104"/>
                      </a:lnTo>
                      <a:lnTo>
                        <a:pt x="385" y="107"/>
                      </a:lnTo>
                      <a:lnTo>
                        <a:pt x="388" y="108"/>
                      </a:lnTo>
                      <a:lnTo>
                        <a:pt x="389" y="108"/>
                      </a:lnTo>
                      <a:lnTo>
                        <a:pt x="391" y="110"/>
                      </a:lnTo>
                      <a:lnTo>
                        <a:pt x="394" y="111"/>
                      </a:lnTo>
                      <a:lnTo>
                        <a:pt x="396" y="114"/>
                      </a:lnTo>
                      <a:lnTo>
                        <a:pt x="399" y="116"/>
                      </a:lnTo>
                      <a:lnTo>
                        <a:pt x="402" y="117"/>
                      </a:lnTo>
                      <a:lnTo>
                        <a:pt x="405" y="119"/>
                      </a:lnTo>
                      <a:lnTo>
                        <a:pt x="407" y="122"/>
                      </a:lnTo>
                      <a:lnTo>
                        <a:pt x="410" y="123"/>
                      </a:lnTo>
                      <a:lnTo>
                        <a:pt x="413" y="125"/>
                      </a:lnTo>
                      <a:lnTo>
                        <a:pt x="416" y="128"/>
                      </a:lnTo>
                      <a:lnTo>
                        <a:pt x="419" y="129"/>
                      </a:lnTo>
                      <a:lnTo>
                        <a:pt x="421" y="131"/>
                      </a:lnTo>
                      <a:lnTo>
                        <a:pt x="425" y="133"/>
                      </a:lnTo>
                      <a:lnTo>
                        <a:pt x="426" y="135"/>
                      </a:lnTo>
                      <a:lnTo>
                        <a:pt x="426" y="136"/>
                      </a:lnTo>
                      <a:lnTo>
                        <a:pt x="426" y="137"/>
                      </a:lnTo>
                      <a:lnTo>
                        <a:pt x="426" y="140"/>
                      </a:lnTo>
                      <a:lnTo>
                        <a:pt x="425" y="144"/>
                      </a:lnTo>
                      <a:lnTo>
                        <a:pt x="425" y="145"/>
                      </a:lnTo>
                      <a:lnTo>
                        <a:pt x="426" y="146"/>
                      </a:lnTo>
                      <a:lnTo>
                        <a:pt x="427" y="146"/>
                      </a:lnTo>
                      <a:lnTo>
                        <a:pt x="428" y="146"/>
                      </a:lnTo>
                      <a:lnTo>
                        <a:pt x="430" y="146"/>
                      </a:lnTo>
                      <a:lnTo>
                        <a:pt x="431" y="146"/>
                      </a:lnTo>
                      <a:lnTo>
                        <a:pt x="432" y="147"/>
                      </a:lnTo>
                      <a:lnTo>
                        <a:pt x="432" y="149"/>
                      </a:lnTo>
                      <a:lnTo>
                        <a:pt x="434" y="149"/>
                      </a:lnTo>
                      <a:lnTo>
                        <a:pt x="435" y="149"/>
                      </a:lnTo>
                      <a:lnTo>
                        <a:pt x="435" y="150"/>
                      </a:lnTo>
                      <a:lnTo>
                        <a:pt x="437" y="150"/>
                      </a:lnTo>
                      <a:lnTo>
                        <a:pt x="438" y="150"/>
                      </a:lnTo>
                      <a:lnTo>
                        <a:pt x="439" y="151"/>
                      </a:lnTo>
                      <a:lnTo>
                        <a:pt x="441" y="152"/>
                      </a:lnTo>
                      <a:lnTo>
                        <a:pt x="441" y="153"/>
                      </a:lnTo>
                      <a:lnTo>
                        <a:pt x="441" y="154"/>
                      </a:lnTo>
                      <a:lnTo>
                        <a:pt x="441" y="157"/>
                      </a:lnTo>
                      <a:lnTo>
                        <a:pt x="442" y="157"/>
                      </a:lnTo>
                      <a:lnTo>
                        <a:pt x="446" y="160"/>
                      </a:lnTo>
                      <a:lnTo>
                        <a:pt x="447" y="160"/>
                      </a:lnTo>
                      <a:lnTo>
                        <a:pt x="448" y="160"/>
                      </a:lnTo>
                      <a:lnTo>
                        <a:pt x="448" y="161"/>
                      </a:lnTo>
                      <a:lnTo>
                        <a:pt x="449" y="161"/>
                      </a:lnTo>
                      <a:lnTo>
                        <a:pt x="449" y="163"/>
                      </a:lnTo>
                      <a:lnTo>
                        <a:pt x="451" y="163"/>
                      </a:lnTo>
                      <a:lnTo>
                        <a:pt x="452" y="161"/>
                      </a:lnTo>
                      <a:lnTo>
                        <a:pt x="452" y="163"/>
                      </a:lnTo>
                      <a:lnTo>
                        <a:pt x="453" y="163"/>
                      </a:lnTo>
                      <a:lnTo>
                        <a:pt x="455" y="164"/>
                      </a:lnTo>
                      <a:lnTo>
                        <a:pt x="456" y="163"/>
                      </a:lnTo>
                      <a:lnTo>
                        <a:pt x="458" y="161"/>
                      </a:lnTo>
                      <a:lnTo>
                        <a:pt x="459" y="161"/>
                      </a:lnTo>
                      <a:lnTo>
                        <a:pt x="460" y="161"/>
                      </a:lnTo>
                      <a:lnTo>
                        <a:pt x="462" y="163"/>
                      </a:lnTo>
                      <a:lnTo>
                        <a:pt x="463" y="165"/>
                      </a:lnTo>
                      <a:lnTo>
                        <a:pt x="464" y="166"/>
                      </a:lnTo>
                      <a:lnTo>
                        <a:pt x="466" y="168"/>
                      </a:lnTo>
                      <a:lnTo>
                        <a:pt x="467" y="168"/>
                      </a:lnTo>
                      <a:lnTo>
                        <a:pt x="468" y="170"/>
                      </a:lnTo>
                      <a:lnTo>
                        <a:pt x="469" y="170"/>
                      </a:lnTo>
                      <a:lnTo>
                        <a:pt x="470" y="170"/>
                      </a:lnTo>
                      <a:lnTo>
                        <a:pt x="473" y="171"/>
                      </a:lnTo>
                      <a:lnTo>
                        <a:pt x="475" y="171"/>
                      </a:lnTo>
                      <a:lnTo>
                        <a:pt x="483" y="172"/>
                      </a:lnTo>
                      <a:lnTo>
                        <a:pt x="488" y="174"/>
                      </a:lnTo>
                      <a:lnTo>
                        <a:pt x="489" y="175"/>
                      </a:lnTo>
                      <a:lnTo>
                        <a:pt x="490" y="175"/>
                      </a:lnTo>
                      <a:lnTo>
                        <a:pt x="491" y="177"/>
                      </a:lnTo>
                      <a:lnTo>
                        <a:pt x="492" y="178"/>
                      </a:lnTo>
                      <a:lnTo>
                        <a:pt x="491" y="184"/>
                      </a:lnTo>
                      <a:lnTo>
                        <a:pt x="491" y="185"/>
                      </a:lnTo>
                      <a:lnTo>
                        <a:pt x="492" y="187"/>
                      </a:lnTo>
                      <a:lnTo>
                        <a:pt x="492" y="188"/>
                      </a:lnTo>
                      <a:lnTo>
                        <a:pt x="492" y="189"/>
                      </a:lnTo>
                      <a:lnTo>
                        <a:pt x="494" y="189"/>
                      </a:lnTo>
                      <a:lnTo>
                        <a:pt x="494" y="191"/>
                      </a:lnTo>
                      <a:lnTo>
                        <a:pt x="494" y="192"/>
                      </a:lnTo>
                      <a:lnTo>
                        <a:pt x="492" y="192"/>
                      </a:lnTo>
                      <a:lnTo>
                        <a:pt x="492" y="193"/>
                      </a:lnTo>
                      <a:lnTo>
                        <a:pt x="491" y="193"/>
                      </a:lnTo>
                      <a:lnTo>
                        <a:pt x="491" y="194"/>
                      </a:lnTo>
                      <a:lnTo>
                        <a:pt x="491" y="195"/>
                      </a:lnTo>
                      <a:lnTo>
                        <a:pt x="490" y="196"/>
                      </a:lnTo>
                      <a:lnTo>
                        <a:pt x="489" y="196"/>
                      </a:lnTo>
                      <a:lnTo>
                        <a:pt x="489" y="198"/>
                      </a:lnTo>
                      <a:lnTo>
                        <a:pt x="489" y="199"/>
                      </a:lnTo>
                      <a:lnTo>
                        <a:pt x="489" y="200"/>
                      </a:lnTo>
                      <a:lnTo>
                        <a:pt x="490" y="201"/>
                      </a:lnTo>
                      <a:lnTo>
                        <a:pt x="491" y="201"/>
                      </a:lnTo>
                      <a:lnTo>
                        <a:pt x="492" y="202"/>
                      </a:lnTo>
                      <a:lnTo>
                        <a:pt x="495" y="205"/>
                      </a:lnTo>
                      <a:lnTo>
                        <a:pt x="496" y="205"/>
                      </a:lnTo>
                      <a:lnTo>
                        <a:pt x="497" y="205"/>
                      </a:lnTo>
                      <a:lnTo>
                        <a:pt x="499" y="205"/>
                      </a:lnTo>
                      <a:lnTo>
                        <a:pt x="503" y="203"/>
                      </a:lnTo>
                      <a:lnTo>
                        <a:pt x="508" y="202"/>
                      </a:lnTo>
                      <a:lnTo>
                        <a:pt x="511" y="202"/>
                      </a:lnTo>
                      <a:lnTo>
                        <a:pt x="513" y="201"/>
                      </a:lnTo>
                      <a:lnTo>
                        <a:pt x="519" y="200"/>
                      </a:lnTo>
                      <a:lnTo>
                        <a:pt x="525" y="199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Freeform 102"/>
                <p:cNvSpPr>
                  <a:spLocks noEditPoints="1"/>
                </p:cNvSpPr>
                <p:nvPr/>
              </p:nvSpPr>
              <p:spPr bwMode="auto">
                <a:xfrm>
                  <a:off x="6674827" y="4669606"/>
                  <a:ext cx="530225" cy="860418"/>
                </a:xfrm>
                <a:custGeom>
                  <a:avLst/>
                  <a:gdLst>
                    <a:gd name="T0" fmla="*/ 302 w 334"/>
                    <a:gd name="T1" fmla="*/ 191 h 542"/>
                    <a:gd name="T2" fmla="*/ 329 w 334"/>
                    <a:gd name="T3" fmla="*/ 8 h 542"/>
                    <a:gd name="T4" fmla="*/ 324 w 334"/>
                    <a:gd name="T5" fmla="*/ 23 h 542"/>
                    <a:gd name="T6" fmla="*/ 323 w 334"/>
                    <a:gd name="T7" fmla="*/ 42 h 542"/>
                    <a:gd name="T8" fmla="*/ 324 w 334"/>
                    <a:gd name="T9" fmla="*/ 60 h 542"/>
                    <a:gd name="T10" fmla="*/ 326 w 334"/>
                    <a:gd name="T11" fmla="*/ 74 h 542"/>
                    <a:gd name="T12" fmla="*/ 326 w 334"/>
                    <a:gd name="T13" fmla="*/ 90 h 542"/>
                    <a:gd name="T14" fmla="*/ 326 w 334"/>
                    <a:gd name="T15" fmla="*/ 116 h 542"/>
                    <a:gd name="T16" fmla="*/ 327 w 334"/>
                    <a:gd name="T17" fmla="*/ 125 h 542"/>
                    <a:gd name="T18" fmla="*/ 334 w 334"/>
                    <a:gd name="T19" fmla="*/ 139 h 542"/>
                    <a:gd name="T20" fmla="*/ 326 w 334"/>
                    <a:gd name="T21" fmla="*/ 150 h 542"/>
                    <a:gd name="T22" fmla="*/ 323 w 334"/>
                    <a:gd name="T23" fmla="*/ 163 h 542"/>
                    <a:gd name="T24" fmla="*/ 302 w 334"/>
                    <a:gd name="T25" fmla="*/ 188 h 542"/>
                    <a:gd name="T26" fmla="*/ 280 w 334"/>
                    <a:gd name="T27" fmla="*/ 206 h 542"/>
                    <a:gd name="T28" fmla="*/ 260 w 334"/>
                    <a:gd name="T29" fmla="*/ 216 h 542"/>
                    <a:gd name="T30" fmla="*/ 226 w 334"/>
                    <a:gd name="T31" fmla="*/ 231 h 542"/>
                    <a:gd name="T32" fmla="*/ 209 w 334"/>
                    <a:gd name="T33" fmla="*/ 239 h 542"/>
                    <a:gd name="T34" fmla="*/ 198 w 334"/>
                    <a:gd name="T35" fmla="*/ 261 h 542"/>
                    <a:gd name="T36" fmla="*/ 190 w 334"/>
                    <a:gd name="T37" fmla="*/ 270 h 542"/>
                    <a:gd name="T38" fmla="*/ 173 w 334"/>
                    <a:gd name="T39" fmla="*/ 279 h 542"/>
                    <a:gd name="T40" fmla="*/ 145 w 334"/>
                    <a:gd name="T41" fmla="*/ 303 h 542"/>
                    <a:gd name="T42" fmla="*/ 140 w 334"/>
                    <a:gd name="T43" fmla="*/ 305 h 542"/>
                    <a:gd name="T44" fmla="*/ 139 w 334"/>
                    <a:gd name="T45" fmla="*/ 323 h 542"/>
                    <a:gd name="T46" fmla="*/ 149 w 334"/>
                    <a:gd name="T47" fmla="*/ 336 h 542"/>
                    <a:gd name="T48" fmla="*/ 152 w 334"/>
                    <a:gd name="T49" fmla="*/ 351 h 542"/>
                    <a:gd name="T50" fmla="*/ 160 w 334"/>
                    <a:gd name="T51" fmla="*/ 391 h 542"/>
                    <a:gd name="T52" fmla="*/ 166 w 334"/>
                    <a:gd name="T53" fmla="*/ 384 h 542"/>
                    <a:gd name="T54" fmla="*/ 162 w 334"/>
                    <a:gd name="T55" fmla="*/ 434 h 542"/>
                    <a:gd name="T56" fmla="*/ 164 w 334"/>
                    <a:gd name="T57" fmla="*/ 436 h 542"/>
                    <a:gd name="T58" fmla="*/ 100 w 334"/>
                    <a:gd name="T59" fmla="*/ 485 h 542"/>
                    <a:gd name="T60" fmla="*/ 77 w 334"/>
                    <a:gd name="T61" fmla="*/ 507 h 542"/>
                    <a:gd name="T62" fmla="*/ 76 w 334"/>
                    <a:gd name="T63" fmla="*/ 519 h 542"/>
                    <a:gd name="T64" fmla="*/ 82 w 334"/>
                    <a:gd name="T65" fmla="*/ 541 h 542"/>
                    <a:gd name="T66" fmla="*/ 55 w 334"/>
                    <a:gd name="T67" fmla="*/ 512 h 542"/>
                    <a:gd name="T68" fmla="*/ 54 w 334"/>
                    <a:gd name="T69" fmla="*/ 455 h 542"/>
                    <a:gd name="T70" fmla="*/ 39 w 334"/>
                    <a:gd name="T71" fmla="*/ 384 h 542"/>
                    <a:gd name="T72" fmla="*/ 67 w 334"/>
                    <a:gd name="T73" fmla="*/ 347 h 542"/>
                    <a:gd name="T74" fmla="*/ 83 w 334"/>
                    <a:gd name="T75" fmla="*/ 312 h 542"/>
                    <a:gd name="T76" fmla="*/ 82 w 334"/>
                    <a:gd name="T77" fmla="*/ 293 h 542"/>
                    <a:gd name="T78" fmla="*/ 81 w 334"/>
                    <a:gd name="T79" fmla="*/ 268 h 542"/>
                    <a:gd name="T80" fmla="*/ 86 w 334"/>
                    <a:gd name="T81" fmla="*/ 249 h 542"/>
                    <a:gd name="T82" fmla="*/ 88 w 334"/>
                    <a:gd name="T83" fmla="*/ 221 h 542"/>
                    <a:gd name="T84" fmla="*/ 77 w 334"/>
                    <a:gd name="T85" fmla="*/ 197 h 542"/>
                    <a:gd name="T86" fmla="*/ 35 w 334"/>
                    <a:gd name="T87" fmla="*/ 181 h 542"/>
                    <a:gd name="T88" fmla="*/ 6 w 334"/>
                    <a:gd name="T89" fmla="*/ 175 h 542"/>
                    <a:gd name="T90" fmla="*/ 9 w 334"/>
                    <a:gd name="T91" fmla="*/ 141 h 542"/>
                    <a:gd name="T92" fmla="*/ 85 w 334"/>
                    <a:gd name="T93" fmla="*/ 115 h 542"/>
                    <a:gd name="T94" fmla="*/ 107 w 334"/>
                    <a:gd name="T95" fmla="*/ 130 h 542"/>
                    <a:gd name="T96" fmla="*/ 135 w 334"/>
                    <a:gd name="T97" fmla="*/ 132 h 542"/>
                    <a:gd name="T98" fmla="*/ 133 w 334"/>
                    <a:gd name="T99" fmla="*/ 160 h 542"/>
                    <a:gd name="T100" fmla="*/ 134 w 334"/>
                    <a:gd name="T101" fmla="*/ 186 h 542"/>
                    <a:gd name="T102" fmla="*/ 154 w 334"/>
                    <a:gd name="T103" fmla="*/ 206 h 542"/>
                    <a:gd name="T104" fmla="*/ 159 w 334"/>
                    <a:gd name="T105" fmla="*/ 199 h 542"/>
                    <a:gd name="T106" fmla="*/ 167 w 334"/>
                    <a:gd name="T107" fmla="*/ 183 h 542"/>
                    <a:gd name="T108" fmla="*/ 177 w 334"/>
                    <a:gd name="T109" fmla="*/ 144 h 542"/>
                    <a:gd name="T110" fmla="*/ 145 w 334"/>
                    <a:gd name="T111" fmla="*/ 91 h 542"/>
                    <a:gd name="T112" fmla="*/ 141 w 334"/>
                    <a:gd name="T113" fmla="*/ 63 h 542"/>
                    <a:gd name="T114" fmla="*/ 167 w 334"/>
                    <a:gd name="T115" fmla="*/ 36 h 542"/>
                    <a:gd name="T116" fmla="*/ 187 w 334"/>
                    <a:gd name="T117" fmla="*/ 35 h 542"/>
                    <a:gd name="T118" fmla="*/ 210 w 334"/>
                    <a:gd name="T119" fmla="*/ 35 h 542"/>
                    <a:gd name="T120" fmla="*/ 239 w 334"/>
                    <a:gd name="T121" fmla="*/ 35 h 542"/>
                    <a:gd name="T122" fmla="*/ 261 w 334"/>
                    <a:gd name="T123" fmla="*/ 30 h 542"/>
                    <a:gd name="T124" fmla="*/ 296 w 334"/>
                    <a:gd name="T125" fmla="*/ 16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4" h="542">
                      <a:moveTo>
                        <a:pt x="85" y="513"/>
                      </a:moveTo>
                      <a:lnTo>
                        <a:pt x="85" y="514"/>
                      </a:lnTo>
                      <a:lnTo>
                        <a:pt x="84" y="514"/>
                      </a:lnTo>
                      <a:lnTo>
                        <a:pt x="84" y="513"/>
                      </a:lnTo>
                      <a:lnTo>
                        <a:pt x="83" y="513"/>
                      </a:lnTo>
                      <a:lnTo>
                        <a:pt x="83" y="514"/>
                      </a:lnTo>
                      <a:lnTo>
                        <a:pt x="83" y="513"/>
                      </a:lnTo>
                      <a:lnTo>
                        <a:pt x="84" y="512"/>
                      </a:lnTo>
                      <a:lnTo>
                        <a:pt x="85" y="512"/>
                      </a:lnTo>
                      <a:lnTo>
                        <a:pt x="85" y="511"/>
                      </a:lnTo>
                      <a:lnTo>
                        <a:pt x="85" y="512"/>
                      </a:lnTo>
                      <a:lnTo>
                        <a:pt x="85" y="513"/>
                      </a:lnTo>
                      <a:close/>
                      <a:moveTo>
                        <a:pt x="163" y="368"/>
                      </a:moveTo>
                      <a:lnTo>
                        <a:pt x="163" y="367"/>
                      </a:lnTo>
                      <a:lnTo>
                        <a:pt x="163" y="365"/>
                      </a:lnTo>
                      <a:lnTo>
                        <a:pt x="164" y="360"/>
                      </a:lnTo>
                      <a:lnTo>
                        <a:pt x="164" y="361"/>
                      </a:lnTo>
                      <a:lnTo>
                        <a:pt x="164" y="364"/>
                      </a:lnTo>
                      <a:lnTo>
                        <a:pt x="163" y="368"/>
                      </a:lnTo>
                      <a:close/>
                      <a:moveTo>
                        <a:pt x="304" y="191"/>
                      </a:moveTo>
                      <a:lnTo>
                        <a:pt x="303" y="192"/>
                      </a:lnTo>
                      <a:lnTo>
                        <a:pt x="303" y="191"/>
                      </a:lnTo>
                      <a:lnTo>
                        <a:pt x="302" y="191"/>
                      </a:lnTo>
                      <a:lnTo>
                        <a:pt x="302" y="190"/>
                      </a:lnTo>
                      <a:lnTo>
                        <a:pt x="302" y="189"/>
                      </a:lnTo>
                      <a:lnTo>
                        <a:pt x="302" y="188"/>
                      </a:lnTo>
                      <a:lnTo>
                        <a:pt x="303" y="188"/>
                      </a:lnTo>
                      <a:lnTo>
                        <a:pt x="304" y="188"/>
                      </a:lnTo>
                      <a:lnTo>
                        <a:pt x="305" y="188"/>
                      </a:lnTo>
                      <a:lnTo>
                        <a:pt x="305" y="189"/>
                      </a:lnTo>
                      <a:lnTo>
                        <a:pt x="304" y="190"/>
                      </a:lnTo>
                      <a:lnTo>
                        <a:pt x="304" y="191"/>
                      </a:lnTo>
                      <a:close/>
                      <a:moveTo>
                        <a:pt x="323" y="1"/>
                      </a:moveTo>
                      <a:lnTo>
                        <a:pt x="324" y="1"/>
                      </a:lnTo>
                      <a:lnTo>
                        <a:pt x="325" y="1"/>
                      </a:lnTo>
                      <a:lnTo>
                        <a:pt x="325" y="2"/>
                      </a:lnTo>
                      <a:lnTo>
                        <a:pt x="324" y="3"/>
                      </a:lnTo>
                      <a:lnTo>
                        <a:pt x="325" y="3"/>
                      </a:lnTo>
                      <a:lnTo>
                        <a:pt x="326" y="3"/>
                      </a:lnTo>
                      <a:lnTo>
                        <a:pt x="326" y="5"/>
                      </a:lnTo>
                      <a:lnTo>
                        <a:pt x="326" y="6"/>
                      </a:lnTo>
                      <a:lnTo>
                        <a:pt x="327" y="6"/>
                      </a:lnTo>
                      <a:lnTo>
                        <a:pt x="327" y="7"/>
                      </a:lnTo>
                      <a:lnTo>
                        <a:pt x="329" y="7"/>
                      </a:lnTo>
                      <a:lnTo>
                        <a:pt x="330" y="7"/>
                      </a:lnTo>
                      <a:lnTo>
                        <a:pt x="329" y="8"/>
                      </a:lnTo>
                      <a:lnTo>
                        <a:pt x="327" y="7"/>
                      </a:lnTo>
                      <a:lnTo>
                        <a:pt x="326" y="8"/>
                      </a:lnTo>
                      <a:lnTo>
                        <a:pt x="324" y="9"/>
                      </a:lnTo>
                      <a:lnTo>
                        <a:pt x="324" y="10"/>
                      </a:lnTo>
                      <a:lnTo>
                        <a:pt x="325" y="10"/>
                      </a:lnTo>
                      <a:lnTo>
                        <a:pt x="327" y="12"/>
                      </a:lnTo>
                      <a:lnTo>
                        <a:pt x="329" y="13"/>
                      </a:lnTo>
                      <a:lnTo>
                        <a:pt x="327" y="13"/>
                      </a:lnTo>
                      <a:lnTo>
                        <a:pt x="326" y="14"/>
                      </a:lnTo>
                      <a:lnTo>
                        <a:pt x="325" y="14"/>
                      </a:lnTo>
                      <a:lnTo>
                        <a:pt x="325" y="15"/>
                      </a:lnTo>
                      <a:lnTo>
                        <a:pt x="324" y="16"/>
                      </a:lnTo>
                      <a:lnTo>
                        <a:pt x="325" y="17"/>
                      </a:lnTo>
                      <a:lnTo>
                        <a:pt x="324" y="18"/>
                      </a:lnTo>
                      <a:lnTo>
                        <a:pt x="325" y="18"/>
                      </a:lnTo>
                      <a:lnTo>
                        <a:pt x="325" y="17"/>
                      </a:lnTo>
                      <a:lnTo>
                        <a:pt x="326" y="17"/>
                      </a:lnTo>
                      <a:lnTo>
                        <a:pt x="326" y="18"/>
                      </a:lnTo>
                      <a:lnTo>
                        <a:pt x="326" y="20"/>
                      </a:lnTo>
                      <a:lnTo>
                        <a:pt x="325" y="21"/>
                      </a:lnTo>
                      <a:lnTo>
                        <a:pt x="324" y="21"/>
                      </a:lnTo>
                      <a:lnTo>
                        <a:pt x="324" y="22"/>
                      </a:lnTo>
                      <a:lnTo>
                        <a:pt x="324" y="23"/>
                      </a:lnTo>
                      <a:lnTo>
                        <a:pt x="324" y="24"/>
                      </a:lnTo>
                      <a:lnTo>
                        <a:pt x="322" y="25"/>
                      </a:lnTo>
                      <a:lnTo>
                        <a:pt x="322" y="27"/>
                      </a:lnTo>
                      <a:lnTo>
                        <a:pt x="320" y="28"/>
                      </a:lnTo>
                      <a:lnTo>
                        <a:pt x="319" y="28"/>
                      </a:lnTo>
                      <a:lnTo>
                        <a:pt x="320" y="29"/>
                      </a:lnTo>
                      <a:lnTo>
                        <a:pt x="320" y="28"/>
                      </a:lnTo>
                      <a:lnTo>
                        <a:pt x="322" y="28"/>
                      </a:lnTo>
                      <a:lnTo>
                        <a:pt x="322" y="29"/>
                      </a:lnTo>
                      <a:lnTo>
                        <a:pt x="323" y="30"/>
                      </a:lnTo>
                      <a:lnTo>
                        <a:pt x="323" y="31"/>
                      </a:lnTo>
                      <a:lnTo>
                        <a:pt x="323" y="32"/>
                      </a:lnTo>
                      <a:lnTo>
                        <a:pt x="323" y="34"/>
                      </a:lnTo>
                      <a:lnTo>
                        <a:pt x="323" y="35"/>
                      </a:lnTo>
                      <a:lnTo>
                        <a:pt x="322" y="35"/>
                      </a:lnTo>
                      <a:lnTo>
                        <a:pt x="322" y="36"/>
                      </a:lnTo>
                      <a:lnTo>
                        <a:pt x="323" y="36"/>
                      </a:lnTo>
                      <a:lnTo>
                        <a:pt x="323" y="37"/>
                      </a:lnTo>
                      <a:lnTo>
                        <a:pt x="322" y="38"/>
                      </a:lnTo>
                      <a:lnTo>
                        <a:pt x="323" y="38"/>
                      </a:lnTo>
                      <a:lnTo>
                        <a:pt x="323" y="39"/>
                      </a:lnTo>
                      <a:lnTo>
                        <a:pt x="323" y="41"/>
                      </a:lnTo>
                      <a:lnTo>
                        <a:pt x="323" y="42"/>
                      </a:lnTo>
                      <a:lnTo>
                        <a:pt x="323" y="43"/>
                      </a:lnTo>
                      <a:lnTo>
                        <a:pt x="324" y="44"/>
                      </a:lnTo>
                      <a:lnTo>
                        <a:pt x="325" y="44"/>
                      </a:lnTo>
                      <a:lnTo>
                        <a:pt x="324" y="45"/>
                      </a:lnTo>
                      <a:lnTo>
                        <a:pt x="324" y="46"/>
                      </a:lnTo>
                      <a:lnTo>
                        <a:pt x="324" y="48"/>
                      </a:lnTo>
                      <a:lnTo>
                        <a:pt x="325" y="49"/>
                      </a:lnTo>
                      <a:lnTo>
                        <a:pt x="325" y="50"/>
                      </a:lnTo>
                      <a:lnTo>
                        <a:pt x="324" y="51"/>
                      </a:lnTo>
                      <a:lnTo>
                        <a:pt x="324" y="52"/>
                      </a:lnTo>
                      <a:lnTo>
                        <a:pt x="324" y="53"/>
                      </a:lnTo>
                      <a:lnTo>
                        <a:pt x="325" y="55"/>
                      </a:lnTo>
                      <a:lnTo>
                        <a:pt x="325" y="56"/>
                      </a:lnTo>
                      <a:lnTo>
                        <a:pt x="325" y="57"/>
                      </a:lnTo>
                      <a:lnTo>
                        <a:pt x="324" y="57"/>
                      </a:lnTo>
                      <a:lnTo>
                        <a:pt x="323" y="57"/>
                      </a:lnTo>
                      <a:lnTo>
                        <a:pt x="323" y="58"/>
                      </a:lnTo>
                      <a:lnTo>
                        <a:pt x="323" y="57"/>
                      </a:lnTo>
                      <a:lnTo>
                        <a:pt x="324" y="58"/>
                      </a:lnTo>
                      <a:lnTo>
                        <a:pt x="324" y="59"/>
                      </a:lnTo>
                      <a:lnTo>
                        <a:pt x="325" y="59"/>
                      </a:lnTo>
                      <a:lnTo>
                        <a:pt x="325" y="60"/>
                      </a:lnTo>
                      <a:lnTo>
                        <a:pt x="324" y="60"/>
                      </a:lnTo>
                      <a:lnTo>
                        <a:pt x="324" y="62"/>
                      </a:lnTo>
                      <a:lnTo>
                        <a:pt x="325" y="62"/>
                      </a:lnTo>
                      <a:lnTo>
                        <a:pt x="326" y="62"/>
                      </a:lnTo>
                      <a:lnTo>
                        <a:pt x="325" y="63"/>
                      </a:lnTo>
                      <a:lnTo>
                        <a:pt x="324" y="63"/>
                      </a:lnTo>
                      <a:lnTo>
                        <a:pt x="324" y="64"/>
                      </a:lnTo>
                      <a:lnTo>
                        <a:pt x="324" y="65"/>
                      </a:lnTo>
                      <a:lnTo>
                        <a:pt x="323" y="65"/>
                      </a:lnTo>
                      <a:lnTo>
                        <a:pt x="324" y="66"/>
                      </a:lnTo>
                      <a:lnTo>
                        <a:pt x="326" y="66"/>
                      </a:lnTo>
                      <a:lnTo>
                        <a:pt x="326" y="69"/>
                      </a:lnTo>
                      <a:lnTo>
                        <a:pt x="326" y="70"/>
                      </a:lnTo>
                      <a:lnTo>
                        <a:pt x="327" y="70"/>
                      </a:lnTo>
                      <a:lnTo>
                        <a:pt x="327" y="71"/>
                      </a:lnTo>
                      <a:lnTo>
                        <a:pt x="326" y="70"/>
                      </a:lnTo>
                      <a:lnTo>
                        <a:pt x="326" y="71"/>
                      </a:lnTo>
                      <a:lnTo>
                        <a:pt x="326" y="72"/>
                      </a:lnTo>
                      <a:lnTo>
                        <a:pt x="327" y="72"/>
                      </a:lnTo>
                      <a:lnTo>
                        <a:pt x="327" y="73"/>
                      </a:lnTo>
                      <a:lnTo>
                        <a:pt x="329" y="73"/>
                      </a:lnTo>
                      <a:lnTo>
                        <a:pt x="329" y="74"/>
                      </a:lnTo>
                      <a:lnTo>
                        <a:pt x="327" y="74"/>
                      </a:lnTo>
                      <a:lnTo>
                        <a:pt x="326" y="74"/>
                      </a:lnTo>
                      <a:lnTo>
                        <a:pt x="326" y="76"/>
                      </a:lnTo>
                      <a:lnTo>
                        <a:pt x="325" y="76"/>
                      </a:lnTo>
                      <a:lnTo>
                        <a:pt x="325" y="77"/>
                      </a:lnTo>
                      <a:lnTo>
                        <a:pt x="325" y="78"/>
                      </a:lnTo>
                      <a:lnTo>
                        <a:pt x="324" y="78"/>
                      </a:lnTo>
                      <a:lnTo>
                        <a:pt x="323" y="78"/>
                      </a:lnTo>
                      <a:lnTo>
                        <a:pt x="322" y="78"/>
                      </a:lnTo>
                      <a:lnTo>
                        <a:pt x="322" y="79"/>
                      </a:lnTo>
                      <a:lnTo>
                        <a:pt x="322" y="80"/>
                      </a:lnTo>
                      <a:lnTo>
                        <a:pt x="323" y="81"/>
                      </a:lnTo>
                      <a:lnTo>
                        <a:pt x="323" y="83"/>
                      </a:lnTo>
                      <a:lnTo>
                        <a:pt x="324" y="81"/>
                      </a:lnTo>
                      <a:lnTo>
                        <a:pt x="324" y="80"/>
                      </a:lnTo>
                      <a:lnTo>
                        <a:pt x="324" y="79"/>
                      </a:lnTo>
                      <a:lnTo>
                        <a:pt x="325" y="80"/>
                      </a:lnTo>
                      <a:lnTo>
                        <a:pt x="326" y="80"/>
                      </a:lnTo>
                      <a:lnTo>
                        <a:pt x="327" y="80"/>
                      </a:lnTo>
                      <a:lnTo>
                        <a:pt x="326" y="81"/>
                      </a:lnTo>
                      <a:lnTo>
                        <a:pt x="326" y="84"/>
                      </a:lnTo>
                      <a:lnTo>
                        <a:pt x="326" y="85"/>
                      </a:lnTo>
                      <a:lnTo>
                        <a:pt x="326" y="86"/>
                      </a:lnTo>
                      <a:lnTo>
                        <a:pt x="326" y="87"/>
                      </a:lnTo>
                      <a:lnTo>
                        <a:pt x="326" y="90"/>
                      </a:lnTo>
                      <a:lnTo>
                        <a:pt x="325" y="91"/>
                      </a:lnTo>
                      <a:lnTo>
                        <a:pt x="326" y="91"/>
                      </a:lnTo>
                      <a:lnTo>
                        <a:pt x="326" y="93"/>
                      </a:lnTo>
                      <a:lnTo>
                        <a:pt x="326" y="94"/>
                      </a:lnTo>
                      <a:lnTo>
                        <a:pt x="325" y="94"/>
                      </a:lnTo>
                      <a:lnTo>
                        <a:pt x="325" y="95"/>
                      </a:lnTo>
                      <a:lnTo>
                        <a:pt x="325" y="97"/>
                      </a:lnTo>
                      <a:lnTo>
                        <a:pt x="325" y="98"/>
                      </a:lnTo>
                      <a:lnTo>
                        <a:pt x="325" y="99"/>
                      </a:lnTo>
                      <a:lnTo>
                        <a:pt x="326" y="99"/>
                      </a:lnTo>
                      <a:lnTo>
                        <a:pt x="326" y="100"/>
                      </a:lnTo>
                      <a:lnTo>
                        <a:pt x="325" y="101"/>
                      </a:lnTo>
                      <a:lnTo>
                        <a:pt x="325" y="102"/>
                      </a:lnTo>
                      <a:lnTo>
                        <a:pt x="326" y="105"/>
                      </a:lnTo>
                      <a:lnTo>
                        <a:pt x="326" y="109"/>
                      </a:lnTo>
                      <a:lnTo>
                        <a:pt x="327" y="109"/>
                      </a:lnTo>
                      <a:lnTo>
                        <a:pt x="327" y="111"/>
                      </a:lnTo>
                      <a:lnTo>
                        <a:pt x="327" y="112"/>
                      </a:lnTo>
                      <a:lnTo>
                        <a:pt x="327" y="113"/>
                      </a:lnTo>
                      <a:lnTo>
                        <a:pt x="329" y="114"/>
                      </a:lnTo>
                      <a:lnTo>
                        <a:pt x="329" y="115"/>
                      </a:lnTo>
                      <a:lnTo>
                        <a:pt x="327" y="116"/>
                      </a:lnTo>
                      <a:lnTo>
                        <a:pt x="326" y="116"/>
                      </a:lnTo>
                      <a:lnTo>
                        <a:pt x="327" y="116"/>
                      </a:lnTo>
                      <a:lnTo>
                        <a:pt x="327" y="118"/>
                      </a:lnTo>
                      <a:lnTo>
                        <a:pt x="326" y="119"/>
                      </a:lnTo>
                      <a:lnTo>
                        <a:pt x="325" y="119"/>
                      </a:lnTo>
                      <a:lnTo>
                        <a:pt x="325" y="120"/>
                      </a:lnTo>
                      <a:lnTo>
                        <a:pt x="325" y="121"/>
                      </a:lnTo>
                      <a:lnTo>
                        <a:pt x="326" y="121"/>
                      </a:lnTo>
                      <a:lnTo>
                        <a:pt x="326" y="120"/>
                      </a:lnTo>
                      <a:lnTo>
                        <a:pt x="326" y="121"/>
                      </a:lnTo>
                      <a:lnTo>
                        <a:pt x="326" y="122"/>
                      </a:lnTo>
                      <a:lnTo>
                        <a:pt x="327" y="122"/>
                      </a:lnTo>
                      <a:lnTo>
                        <a:pt x="327" y="121"/>
                      </a:lnTo>
                      <a:lnTo>
                        <a:pt x="329" y="120"/>
                      </a:lnTo>
                      <a:lnTo>
                        <a:pt x="330" y="120"/>
                      </a:lnTo>
                      <a:lnTo>
                        <a:pt x="331" y="120"/>
                      </a:lnTo>
                      <a:lnTo>
                        <a:pt x="331" y="121"/>
                      </a:lnTo>
                      <a:lnTo>
                        <a:pt x="331" y="122"/>
                      </a:lnTo>
                      <a:lnTo>
                        <a:pt x="331" y="123"/>
                      </a:lnTo>
                      <a:lnTo>
                        <a:pt x="331" y="125"/>
                      </a:lnTo>
                      <a:lnTo>
                        <a:pt x="330" y="126"/>
                      </a:lnTo>
                      <a:lnTo>
                        <a:pt x="329" y="126"/>
                      </a:lnTo>
                      <a:lnTo>
                        <a:pt x="329" y="125"/>
                      </a:lnTo>
                      <a:lnTo>
                        <a:pt x="327" y="125"/>
                      </a:lnTo>
                      <a:lnTo>
                        <a:pt x="329" y="128"/>
                      </a:lnTo>
                      <a:lnTo>
                        <a:pt x="327" y="128"/>
                      </a:lnTo>
                      <a:lnTo>
                        <a:pt x="329" y="129"/>
                      </a:lnTo>
                      <a:lnTo>
                        <a:pt x="327" y="129"/>
                      </a:lnTo>
                      <a:lnTo>
                        <a:pt x="327" y="130"/>
                      </a:lnTo>
                      <a:lnTo>
                        <a:pt x="327" y="132"/>
                      </a:lnTo>
                      <a:lnTo>
                        <a:pt x="329" y="132"/>
                      </a:lnTo>
                      <a:lnTo>
                        <a:pt x="329" y="130"/>
                      </a:lnTo>
                      <a:lnTo>
                        <a:pt x="330" y="128"/>
                      </a:lnTo>
                      <a:lnTo>
                        <a:pt x="332" y="127"/>
                      </a:lnTo>
                      <a:lnTo>
                        <a:pt x="333" y="127"/>
                      </a:lnTo>
                      <a:lnTo>
                        <a:pt x="334" y="128"/>
                      </a:lnTo>
                      <a:lnTo>
                        <a:pt x="334" y="129"/>
                      </a:lnTo>
                      <a:lnTo>
                        <a:pt x="333" y="130"/>
                      </a:lnTo>
                      <a:lnTo>
                        <a:pt x="332" y="130"/>
                      </a:lnTo>
                      <a:lnTo>
                        <a:pt x="332" y="132"/>
                      </a:lnTo>
                      <a:lnTo>
                        <a:pt x="333" y="130"/>
                      </a:lnTo>
                      <a:lnTo>
                        <a:pt x="334" y="130"/>
                      </a:lnTo>
                      <a:lnTo>
                        <a:pt x="334" y="132"/>
                      </a:lnTo>
                      <a:lnTo>
                        <a:pt x="333" y="134"/>
                      </a:lnTo>
                      <a:lnTo>
                        <a:pt x="334" y="135"/>
                      </a:lnTo>
                      <a:lnTo>
                        <a:pt x="334" y="136"/>
                      </a:lnTo>
                      <a:lnTo>
                        <a:pt x="334" y="139"/>
                      </a:lnTo>
                      <a:lnTo>
                        <a:pt x="334" y="140"/>
                      </a:lnTo>
                      <a:lnTo>
                        <a:pt x="332" y="140"/>
                      </a:lnTo>
                      <a:lnTo>
                        <a:pt x="332" y="141"/>
                      </a:lnTo>
                      <a:lnTo>
                        <a:pt x="331" y="142"/>
                      </a:lnTo>
                      <a:lnTo>
                        <a:pt x="330" y="142"/>
                      </a:lnTo>
                      <a:lnTo>
                        <a:pt x="330" y="143"/>
                      </a:lnTo>
                      <a:lnTo>
                        <a:pt x="329" y="143"/>
                      </a:lnTo>
                      <a:lnTo>
                        <a:pt x="329" y="142"/>
                      </a:lnTo>
                      <a:lnTo>
                        <a:pt x="327" y="141"/>
                      </a:lnTo>
                      <a:lnTo>
                        <a:pt x="329" y="142"/>
                      </a:lnTo>
                      <a:lnTo>
                        <a:pt x="329" y="143"/>
                      </a:lnTo>
                      <a:lnTo>
                        <a:pt x="330" y="143"/>
                      </a:lnTo>
                      <a:lnTo>
                        <a:pt x="331" y="143"/>
                      </a:lnTo>
                      <a:lnTo>
                        <a:pt x="331" y="144"/>
                      </a:lnTo>
                      <a:lnTo>
                        <a:pt x="332" y="144"/>
                      </a:lnTo>
                      <a:lnTo>
                        <a:pt x="332" y="146"/>
                      </a:lnTo>
                      <a:lnTo>
                        <a:pt x="331" y="146"/>
                      </a:lnTo>
                      <a:lnTo>
                        <a:pt x="329" y="146"/>
                      </a:lnTo>
                      <a:lnTo>
                        <a:pt x="329" y="147"/>
                      </a:lnTo>
                      <a:lnTo>
                        <a:pt x="330" y="148"/>
                      </a:lnTo>
                      <a:lnTo>
                        <a:pt x="329" y="149"/>
                      </a:lnTo>
                      <a:lnTo>
                        <a:pt x="327" y="149"/>
                      </a:lnTo>
                      <a:lnTo>
                        <a:pt x="326" y="150"/>
                      </a:lnTo>
                      <a:lnTo>
                        <a:pt x="325" y="150"/>
                      </a:lnTo>
                      <a:lnTo>
                        <a:pt x="324" y="150"/>
                      </a:lnTo>
                      <a:lnTo>
                        <a:pt x="324" y="151"/>
                      </a:lnTo>
                      <a:lnTo>
                        <a:pt x="325" y="153"/>
                      </a:lnTo>
                      <a:lnTo>
                        <a:pt x="326" y="153"/>
                      </a:lnTo>
                      <a:lnTo>
                        <a:pt x="326" y="151"/>
                      </a:lnTo>
                      <a:lnTo>
                        <a:pt x="327" y="151"/>
                      </a:lnTo>
                      <a:lnTo>
                        <a:pt x="329" y="151"/>
                      </a:lnTo>
                      <a:lnTo>
                        <a:pt x="329" y="153"/>
                      </a:lnTo>
                      <a:lnTo>
                        <a:pt x="329" y="154"/>
                      </a:lnTo>
                      <a:lnTo>
                        <a:pt x="329" y="155"/>
                      </a:lnTo>
                      <a:lnTo>
                        <a:pt x="329" y="156"/>
                      </a:lnTo>
                      <a:lnTo>
                        <a:pt x="327" y="157"/>
                      </a:lnTo>
                      <a:lnTo>
                        <a:pt x="327" y="158"/>
                      </a:lnTo>
                      <a:lnTo>
                        <a:pt x="326" y="158"/>
                      </a:lnTo>
                      <a:lnTo>
                        <a:pt x="326" y="160"/>
                      </a:lnTo>
                      <a:lnTo>
                        <a:pt x="326" y="161"/>
                      </a:lnTo>
                      <a:lnTo>
                        <a:pt x="325" y="161"/>
                      </a:lnTo>
                      <a:lnTo>
                        <a:pt x="326" y="162"/>
                      </a:lnTo>
                      <a:lnTo>
                        <a:pt x="325" y="162"/>
                      </a:lnTo>
                      <a:lnTo>
                        <a:pt x="325" y="163"/>
                      </a:lnTo>
                      <a:lnTo>
                        <a:pt x="324" y="163"/>
                      </a:lnTo>
                      <a:lnTo>
                        <a:pt x="323" y="163"/>
                      </a:lnTo>
                      <a:lnTo>
                        <a:pt x="323" y="164"/>
                      </a:lnTo>
                      <a:lnTo>
                        <a:pt x="322" y="165"/>
                      </a:lnTo>
                      <a:lnTo>
                        <a:pt x="320" y="165"/>
                      </a:lnTo>
                      <a:lnTo>
                        <a:pt x="319" y="169"/>
                      </a:lnTo>
                      <a:lnTo>
                        <a:pt x="312" y="176"/>
                      </a:lnTo>
                      <a:lnTo>
                        <a:pt x="311" y="176"/>
                      </a:lnTo>
                      <a:lnTo>
                        <a:pt x="311" y="177"/>
                      </a:lnTo>
                      <a:lnTo>
                        <a:pt x="310" y="177"/>
                      </a:lnTo>
                      <a:lnTo>
                        <a:pt x="310" y="178"/>
                      </a:lnTo>
                      <a:lnTo>
                        <a:pt x="309" y="178"/>
                      </a:lnTo>
                      <a:lnTo>
                        <a:pt x="310" y="178"/>
                      </a:lnTo>
                      <a:lnTo>
                        <a:pt x="311" y="177"/>
                      </a:lnTo>
                      <a:lnTo>
                        <a:pt x="311" y="178"/>
                      </a:lnTo>
                      <a:lnTo>
                        <a:pt x="311" y="179"/>
                      </a:lnTo>
                      <a:lnTo>
                        <a:pt x="311" y="181"/>
                      </a:lnTo>
                      <a:lnTo>
                        <a:pt x="310" y="181"/>
                      </a:lnTo>
                      <a:lnTo>
                        <a:pt x="309" y="182"/>
                      </a:lnTo>
                      <a:lnTo>
                        <a:pt x="308" y="184"/>
                      </a:lnTo>
                      <a:lnTo>
                        <a:pt x="308" y="185"/>
                      </a:lnTo>
                      <a:lnTo>
                        <a:pt x="306" y="186"/>
                      </a:lnTo>
                      <a:lnTo>
                        <a:pt x="304" y="186"/>
                      </a:lnTo>
                      <a:lnTo>
                        <a:pt x="303" y="186"/>
                      </a:lnTo>
                      <a:lnTo>
                        <a:pt x="302" y="188"/>
                      </a:lnTo>
                      <a:lnTo>
                        <a:pt x="301" y="188"/>
                      </a:lnTo>
                      <a:lnTo>
                        <a:pt x="301" y="189"/>
                      </a:lnTo>
                      <a:lnTo>
                        <a:pt x="301" y="190"/>
                      </a:lnTo>
                      <a:lnTo>
                        <a:pt x="302" y="191"/>
                      </a:lnTo>
                      <a:lnTo>
                        <a:pt x="302" y="192"/>
                      </a:lnTo>
                      <a:lnTo>
                        <a:pt x="303" y="192"/>
                      </a:lnTo>
                      <a:lnTo>
                        <a:pt x="302" y="193"/>
                      </a:lnTo>
                      <a:lnTo>
                        <a:pt x="301" y="193"/>
                      </a:lnTo>
                      <a:lnTo>
                        <a:pt x="301" y="192"/>
                      </a:lnTo>
                      <a:lnTo>
                        <a:pt x="299" y="192"/>
                      </a:lnTo>
                      <a:lnTo>
                        <a:pt x="299" y="193"/>
                      </a:lnTo>
                      <a:lnTo>
                        <a:pt x="298" y="193"/>
                      </a:lnTo>
                      <a:lnTo>
                        <a:pt x="298" y="195"/>
                      </a:lnTo>
                      <a:lnTo>
                        <a:pt x="298" y="196"/>
                      </a:lnTo>
                      <a:lnTo>
                        <a:pt x="297" y="196"/>
                      </a:lnTo>
                      <a:lnTo>
                        <a:pt x="296" y="197"/>
                      </a:lnTo>
                      <a:lnTo>
                        <a:pt x="295" y="198"/>
                      </a:lnTo>
                      <a:lnTo>
                        <a:pt x="294" y="198"/>
                      </a:lnTo>
                      <a:lnTo>
                        <a:pt x="292" y="199"/>
                      </a:lnTo>
                      <a:lnTo>
                        <a:pt x="287" y="202"/>
                      </a:lnTo>
                      <a:lnTo>
                        <a:pt x="282" y="205"/>
                      </a:lnTo>
                      <a:lnTo>
                        <a:pt x="281" y="206"/>
                      </a:lnTo>
                      <a:lnTo>
                        <a:pt x="280" y="206"/>
                      </a:lnTo>
                      <a:lnTo>
                        <a:pt x="280" y="207"/>
                      </a:lnTo>
                      <a:lnTo>
                        <a:pt x="278" y="207"/>
                      </a:lnTo>
                      <a:lnTo>
                        <a:pt x="278" y="209"/>
                      </a:lnTo>
                      <a:lnTo>
                        <a:pt x="280" y="209"/>
                      </a:lnTo>
                      <a:lnTo>
                        <a:pt x="280" y="210"/>
                      </a:lnTo>
                      <a:lnTo>
                        <a:pt x="278" y="210"/>
                      </a:lnTo>
                      <a:lnTo>
                        <a:pt x="278" y="211"/>
                      </a:lnTo>
                      <a:lnTo>
                        <a:pt x="277" y="211"/>
                      </a:lnTo>
                      <a:lnTo>
                        <a:pt x="276" y="211"/>
                      </a:lnTo>
                      <a:lnTo>
                        <a:pt x="275" y="211"/>
                      </a:lnTo>
                      <a:lnTo>
                        <a:pt x="273" y="212"/>
                      </a:lnTo>
                      <a:lnTo>
                        <a:pt x="271" y="212"/>
                      </a:lnTo>
                      <a:lnTo>
                        <a:pt x="267" y="212"/>
                      </a:lnTo>
                      <a:lnTo>
                        <a:pt x="266" y="212"/>
                      </a:lnTo>
                      <a:lnTo>
                        <a:pt x="266" y="211"/>
                      </a:lnTo>
                      <a:lnTo>
                        <a:pt x="266" y="212"/>
                      </a:lnTo>
                      <a:lnTo>
                        <a:pt x="266" y="213"/>
                      </a:lnTo>
                      <a:lnTo>
                        <a:pt x="265" y="213"/>
                      </a:lnTo>
                      <a:lnTo>
                        <a:pt x="263" y="213"/>
                      </a:lnTo>
                      <a:lnTo>
                        <a:pt x="262" y="214"/>
                      </a:lnTo>
                      <a:lnTo>
                        <a:pt x="261" y="214"/>
                      </a:lnTo>
                      <a:lnTo>
                        <a:pt x="260" y="214"/>
                      </a:lnTo>
                      <a:lnTo>
                        <a:pt x="260" y="216"/>
                      </a:lnTo>
                      <a:lnTo>
                        <a:pt x="252" y="219"/>
                      </a:lnTo>
                      <a:lnTo>
                        <a:pt x="251" y="219"/>
                      </a:lnTo>
                      <a:lnTo>
                        <a:pt x="251" y="220"/>
                      </a:lnTo>
                      <a:lnTo>
                        <a:pt x="249" y="220"/>
                      </a:lnTo>
                      <a:lnTo>
                        <a:pt x="248" y="219"/>
                      </a:lnTo>
                      <a:lnTo>
                        <a:pt x="248" y="217"/>
                      </a:lnTo>
                      <a:lnTo>
                        <a:pt x="247" y="217"/>
                      </a:lnTo>
                      <a:lnTo>
                        <a:pt x="247" y="218"/>
                      </a:lnTo>
                      <a:lnTo>
                        <a:pt x="248" y="218"/>
                      </a:lnTo>
                      <a:lnTo>
                        <a:pt x="248" y="219"/>
                      </a:lnTo>
                      <a:lnTo>
                        <a:pt x="248" y="220"/>
                      </a:lnTo>
                      <a:lnTo>
                        <a:pt x="247" y="220"/>
                      </a:lnTo>
                      <a:lnTo>
                        <a:pt x="246" y="221"/>
                      </a:lnTo>
                      <a:lnTo>
                        <a:pt x="241" y="223"/>
                      </a:lnTo>
                      <a:lnTo>
                        <a:pt x="240" y="223"/>
                      </a:lnTo>
                      <a:lnTo>
                        <a:pt x="235" y="226"/>
                      </a:lnTo>
                      <a:lnTo>
                        <a:pt x="235" y="225"/>
                      </a:lnTo>
                      <a:lnTo>
                        <a:pt x="234" y="226"/>
                      </a:lnTo>
                      <a:lnTo>
                        <a:pt x="233" y="227"/>
                      </a:lnTo>
                      <a:lnTo>
                        <a:pt x="232" y="227"/>
                      </a:lnTo>
                      <a:lnTo>
                        <a:pt x="231" y="227"/>
                      </a:lnTo>
                      <a:lnTo>
                        <a:pt x="231" y="228"/>
                      </a:lnTo>
                      <a:lnTo>
                        <a:pt x="226" y="231"/>
                      </a:lnTo>
                      <a:lnTo>
                        <a:pt x="225" y="232"/>
                      </a:lnTo>
                      <a:lnTo>
                        <a:pt x="224" y="232"/>
                      </a:lnTo>
                      <a:lnTo>
                        <a:pt x="224" y="233"/>
                      </a:lnTo>
                      <a:lnTo>
                        <a:pt x="223" y="233"/>
                      </a:lnTo>
                      <a:lnTo>
                        <a:pt x="221" y="233"/>
                      </a:lnTo>
                      <a:lnTo>
                        <a:pt x="221" y="234"/>
                      </a:lnTo>
                      <a:lnTo>
                        <a:pt x="220" y="234"/>
                      </a:lnTo>
                      <a:lnTo>
                        <a:pt x="219" y="234"/>
                      </a:lnTo>
                      <a:lnTo>
                        <a:pt x="219" y="235"/>
                      </a:lnTo>
                      <a:lnTo>
                        <a:pt x="218" y="237"/>
                      </a:lnTo>
                      <a:lnTo>
                        <a:pt x="216" y="239"/>
                      </a:lnTo>
                      <a:lnTo>
                        <a:pt x="213" y="242"/>
                      </a:lnTo>
                      <a:lnTo>
                        <a:pt x="212" y="244"/>
                      </a:lnTo>
                      <a:lnTo>
                        <a:pt x="212" y="242"/>
                      </a:lnTo>
                      <a:lnTo>
                        <a:pt x="211" y="242"/>
                      </a:lnTo>
                      <a:lnTo>
                        <a:pt x="211" y="241"/>
                      </a:lnTo>
                      <a:lnTo>
                        <a:pt x="210" y="241"/>
                      </a:lnTo>
                      <a:lnTo>
                        <a:pt x="210" y="240"/>
                      </a:lnTo>
                      <a:lnTo>
                        <a:pt x="210" y="239"/>
                      </a:lnTo>
                      <a:lnTo>
                        <a:pt x="209" y="239"/>
                      </a:lnTo>
                      <a:lnTo>
                        <a:pt x="207" y="239"/>
                      </a:lnTo>
                      <a:lnTo>
                        <a:pt x="207" y="240"/>
                      </a:lnTo>
                      <a:lnTo>
                        <a:pt x="209" y="239"/>
                      </a:lnTo>
                      <a:lnTo>
                        <a:pt x="209" y="240"/>
                      </a:lnTo>
                      <a:lnTo>
                        <a:pt x="209" y="241"/>
                      </a:lnTo>
                      <a:lnTo>
                        <a:pt x="210" y="242"/>
                      </a:lnTo>
                      <a:lnTo>
                        <a:pt x="210" y="244"/>
                      </a:lnTo>
                      <a:lnTo>
                        <a:pt x="211" y="244"/>
                      </a:lnTo>
                      <a:lnTo>
                        <a:pt x="212" y="245"/>
                      </a:lnTo>
                      <a:lnTo>
                        <a:pt x="211" y="246"/>
                      </a:lnTo>
                      <a:lnTo>
                        <a:pt x="211" y="247"/>
                      </a:lnTo>
                      <a:lnTo>
                        <a:pt x="210" y="248"/>
                      </a:lnTo>
                      <a:lnTo>
                        <a:pt x="210" y="249"/>
                      </a:lnTo>
                      <a:lnTo>
                        <a:pt x="209" y="249"/>
                      </a:lnTo>
                      <a:lnTo>
                        <a:pt x="207" y="249"/>
                      </a:lnTo>
                      <a:lnTo>
                        <a:pt x="206" y="249"/>
                      </a:lnTo>
                      <a:lnTo>
                        <a:pt x="206" y="251"/>
                      </a:lnTo>
                      <a:lnTo>
                        <a:pt x="207" y="249"/>
                      </a:lnTo>
                      <a:lnTo>
                        <a:pt x="207" y="251"/>
                      </a:lnTo>
                      <a:lnTo>
                        <a:pt x="205" y="253"/>
                      </a:lnTo>
                      <a:lnTo>
                        <a:pt x="204" y="254"/>
                      </a:lnTo>
                      <a:lnTo>
                        <a:pt x="202" y="258"/>
                      </a:lnTo>
                      <a:lnTo>
                        <a:pt x="199" y="259"/>
                      </a:lnTo>
                      <a:lnTo>
                        <a:pt x="198" y="259"/>
                      </a:lnTo>
                      <a:lnTo>
                        <a:pt x="198" y="260"/>
                      </a:lnTo>
                      <a:lnTo>
                        <a:pt x="198" y="261"/>
                      </a:lnTo>
                      <a:lnTo>
                        <a:pt x="197" y="260"/>
                      </a:lnTo>
                      <a:lnTo>
                        <a:pt x="197" y="261"/>
                      </a:lnTo>
                      <a:lnTo>
                        <a:pt x="196" y="261"/>
                      </a:lnTo>
                      <a:lnTo>
                        <a:pt x="196" y="262"/>
                      </a:lnTo>
                      <a:lnTo>
                        <a:pt x="196" y="263"/>
                      </a:lnTo>
                      <a:lnTo>
                        <a:pt x="195" y="266"/>
                      </a:lnTo>
                      <a:lnTo>
                        <a:pt x="194" y="267"/>
                      </a:lnTo>
                      <a:lnTo>
                        <a:pt x="194" y="266"/>
                      </a:lnTo>
                      <a:lnTo>
                        <a:pt x="194" y="267"/>
                      </a:lnTo>
                      <a:lnTo>
                        <a:pt x="192" y="267"/>
                      </a:lnTo>
                      <a:lnTo>
                        <a:pt x="194" y="268"/>
                      </a:lnTo>
                      <a:lnTo>
                        <a:pt x="194" y="267"/>
                      </a:lnTo>
                      <a:lnTo>
                        <a:pt x="194" y="268"/>
                      </a:lnTo>
                      <a:lnTo>
                        <a:pt x="195" y="268"/>
                      </a:lnTo>
                      <a:lnTo>
                        <a:pt x="194" y="269"/>
                      </a:lnTo>
                      <a:lnTo>
                        <a:pt x="192" y="269"/>
                      </a:lnTo>
                      <a:lnTo>
                        <a:pt x="191" y="269"/>
                      </a:lnTo>
                      <a:lnTo>
                        <a:pt x="190" y="269"/>
                      </a:lnTo>
                      <a:lnTo>
                        <a:pt x="190" y="268"/>
                      </a:lnTo>
                      <a:lnTo>
                        <a:pt x="189" y="266"/>
                      </a:lnTo>
                      <a:lnTo>
                        <a:pt x="189" y="267"/>
                      </a:lnTo>
                      <a:lnTo>
                        <a:pt x="189" y="269"/>
                      </a:lnTo>
                      <a:lnTo>
                        <a:pt x="190" y="270"/>
                      </a:lnTo>
                      <a:lnTo>
                        <a:pt x="189" y="272"/>
                      </a:lnTo>
                      <a:lnTo>
                        <a:pt x="190" y="272"/>
                      </a:lnTo>
                      <a:lnTo>
                        <a:pt x="190" y="273"/>
                      </a:lnTo>
                      <a:lnTo>
                        <a:pt x="189" y="273"/>
                      </a:lnTo>
                      <a:lnTo>
                        <a:pt x="189" y="272"/>
                      </a:lnTo>
                      <a:lnTo>
                        <a:pt x="188" y="273"/>
                      </a:lnTo>
                      <a:lnTo>
                        <a:pt x="187" y="273"/>
                      </a:lnTo>
                      <a:lnTo>
                        <a:pt x="185" y="273"/>
                      </a:lnTo>
                      <a:lnTo>
                        <a:pt x="185" y="270"/>
                      </a:lnTo>
                      <a:lnTo>
                        <a:pt x="185" y="269"/>
                      </a:lnTo>
                      <a:lnTo>
                        <a:pt x="184" y="269"/>
                      </a:lnTo>
                      <a:lnTo>
                        <a:pt x="184" y="270"/>
                      </a:lnTo>
                      <a:lnTo>
                        <a:pt x="182" y="273"/>
                      </a:lnTo>
                      <a:lnTo>
                        <a:pt x="182" y="274"/>
                      </a:lnTo>
                      <a:lnTo>
                        <a:pt x="181" y="274"/>
                      </a:lnTo>
                      <a:lnTo>
                        <a:pt x="181" y="273"/>
                      </a:lnTo>
                      <a:lnTo>
                        <a:pt x="180" y="273"/>
                      </a:lnTo>
                      <a:lnTo>
                        <a:pt x="180" y="274"/>
                      </a:lnTo>
                      <a:lnTo>
                        <a:pt x="178" y="275"/>
                      </a:lnTo>
                      <a:lnTo>
                        <a:pt x="177" y="274"/>
                      </a:lnTo>
                      <a:lnTo>
                        <a:pt x="176" y="275"/>
                      </a:lnTo>
                      <a:lnTo>
                        <a:pt x="177" y="275"/>
                      </a:lnTo>
                      <a:lnTo>
                        <a:pt x="173" y="279"/>
                      </a:lnTo>
                      <a:lnTo>
                        <a:pt x="171" y="280"/>
                      </a:lnTo>
                      <a:lnTo>
                        <a:pt x="170" y="280"/>
                      </a:lnTo>
                      <a:lnTo>
                        <a:pt x="170" y="282"/>
                      </a:lnTo>
                      <a:lnTo>
                        <a:pt x="170" y="281"/>
                      </a:lnTo>
                      <a:lnTo>
                        <a:pt x="170" y="282"/>
                      </a:lnTo>
                      <a:lnTo>
                        <a:pt x="169" y="283"/>
                      </a:lnTo>
                      <a:lnTo>
                        <a:pt x="168" y="284"/>
                      </a:lnTo>
                      <a:lnTo>
                        <a:pt x="167" y="287"/>
                      </a:lnTo>
                      <a:lnTo>
                        <a:pt x="166" y="287"/>
                      </a:lnTo>
                      <a:lnTo>
                        <a:pt x="166" y="288"/>
                      </a:lnTo>
                      <a:lnTo>
                        <a:pt x="163" y="290"/>
                      </a:lnTo>
                      <a:lnTo>
                        <a:pt x="161" y="293"/>
                      </a:lnTo>
                      <a:lnTo>
                        <a:pt x="156" y="296"/>
                      </a:lnTo>
                      <a:lnTo>
                        <a:pt x="154" y="300"/>
                      </a:lnTo>
                      <a:lnTo>
                        <a:pt x="153" y="300"/>
                      </a:lnTo>
                      <a:lnTo>
                        <a:pt x="152" y="300"/>
                      </a:lnTo>
                      <a:lnTo>
                        <a:pt x="150" y="302"/>
                      </a:lnTo>
                      <a:lnTo>
                        <a:pt x="149" y="302"/>
                      </a:lnTo>
                      <a:lnTo>
                        <a:pt x="148" y="302"/>
                      </a:lnTo>
                      <a:lnTo>
                        <a:pt x="148" y="303"/>
                      </a:lnTo>
                      <a:lnTo>
                        <a:pt x="146" y="304"/>
                      </a:lnTo>
                      <a:lnTo>
                        <a:pt x="145" y="304"/>
                      </a:lnTo>
                      <a:lnTo>
                        <a:pt x="145" y="303"/>
                      </a:lnTo>
                      <a:lnTo>
                        <a:pt x="145" y="302"/>
                      </a:lnTo>
                      <a:lnTo>
                        <a:pt x="143" y="302"/>
                      </a:lnTo>
                      <a:lnTo>
                        <a:pt x="142" y="301"/>
                      </a:lnTo>
                      <a:lnTo>
                        <a:pt x="141" y="300"/>
                      </a:lnTo>
                      <a:lnTo>
                        <a:pt x="140" y="300"/>
                      </a:lnTo>
                      <a:lnTo>
                        <a:pt x="139" y="297"/>
                      </a:lnTo>
                      <a:lnTo>
                        <a:pt x="139" y="296"/>
                      </a:lnTo>
                      <a:lnTo>
                        <a:pt x="138" y="296"/>
                      </a:lnTo>
                      <a:lnTo>
                        <a:pt x="138" y="295"/>
                      </a:lnTo>
                      <a:lnTo>
                        <a:pt x="137" y="295"/>
                      </a:lnTo>
                      <a:lnTo>
                        <a:pt x="135" y="295"/>
                      </a:lnTo>
                      <a:lnTo>
                        <a:pt x="135" y="296"/>
                      </a:lnTo>
                      <a:lnTo>
                        <a:pt x="137" y="296"/>
                      </a:lnTo>
                      <a:lnTo>
                        <a:pt x="138" y="296"/>
                      </a:lnTo>
                      <a:lnTo>
                        <a:pt x="138" y="297"/>
                      </a:lnTo>
                      <a:lnTo>
                        <a:pt x="139" y="298"/>
                      </a:lnTo>
                      <a:lnTo>
                        <a:pt x="140" y="301"/>
                      </a:lnTo>
                      <a:lnTo>
                        <a:pt x="141" y="301"/>
                      </a:lnTo>
                      <a:lnTo>
                        <a:pt x="142" y="302"/>
                      </a:lnTo>
                      <a:lnTo>
                        <a:pt x="142" y="303"/>
                      </a:lnTo>
                      <a:lnTo>
                        <a:pt x="142" y="304"/>
                      </a:lnTo>
                      <a:lnTo>
                        <a:pt x="141" y="305"/>
                      </a:lnTo>
                      <a:lnTo>
                        <a:pt x="140" y="305"/>
                      </a:lnTo>
                      <a:lnTo>
                        <a:pt x="141" y="305"/>
                      </a:lnTo>
                      <a:lnTo>
                        <a:pt x="142" y="305"/>
                      </a:lnTo>
                      <a:lnTo>
                        <a:pt x="142" y="307"/>
                      </a:lnTo>
                      <a:lnTo>
                        <a:pt x="142" y="308"/>
                      </a:lnTo>
                      <a:lnTo>
                        <a:pt x="142" y="309"/>
                      </a:lnTo>
                      <a:lnTo>
                        <a:pt x="142" y="310"/>
                      </a:lnTo>
                      <a:lnTo>
                        <a:pt x="142" y="311"/>
                      </a:lnTo>
                      <a:lnTo>
                        <a:pt x="142" y="312"/>
                      </a:lnTo>
                      <a:lnTo>
                        <a:pt x="142" y="314"/>
                      </a:lnTo>
                      <a:lnTo>
                        <a:pt x="142" y="315"/>
                      </a:lnTo>
                      <a:lnTo>
                        <a:pt x="141" y="315"/>
                      </a:lnTo>
                      <a:lnTo>
                        <a:pt x="140" y="315"/>
                      </a:lnTo>
                      <a:lnTo>
                        <a:pt x="139" y="315"/>
                      </a:lnTo>
                      <a:lnTo>
                        <a:pt x="139" y="314"/>
                      </a:lnTo>
                      <a:lnTo>
                        <a:pt x="139" y="315"/>
                      </a:lnTo>
                      <a:lnTo>
                        <a:pt x="141" y="316"/>
                      </a:lnTo>
                      <a:lnTo>
                        <a:pt x="141" y="317"/>
                      </a:lnTo>
                      <a:lnTo>
                        <a:pt x="141" y="318"/>
                      </a:lnTo>
                      <a:lnTo>
                        <a:pt x="140" y="319"/>
                      </a:lnTo>
                      <a:lnTo>
                        <a:pt x="140" y="321"/>
                      </a:lnTo>
                      <a:lnTo>
                        <a:pt x="140" y="322"/>
                      </a:lnTo>
                      <a:lnTo>
                        <a:pt x="139" y="322"/>
                      </a:lnTo>
                      <a:lnTo>
                        <a:pt x="139" y="323"/>
                      </a:lnTo>
                      <a:lnTo>
                        <a:pt x="140" y="323"/>
                      </a:lnTo>
                      <a:lnTo>
                        <a:pt x="140" y="324"/>
                      </a:lnTo>
                      <a:lnTo>
                        <a:pt x="141" y="324"/>
                      </a:lnTo>
                      <a:lnTo>
                        <a:pt x="141" y="325"/>
                      </a:lnTo>
                      <a:lnTo>
                        <a:pt x="140" y="325"/>
                      </a:lnTo>
                      <a:lnTo>
                        <a:pt x="139" y="326"/>
                      </a:lnTo>
                      <a:lnTo>
                        <a:pt x="140" y="326"/>
                      </a:lnTo>
                      <a:lnTo>
                        <a:pt x="141" y="326"/>
                      </a:lnTo>
                      <a:lnTo>
                        <a:pt x="141" y="328"/>
                      </a:lnTo>
                      <a:lnTo>
                        <a:pt x="142" y="328"/>
                      </a:lnTo>
                      <a:lnTo>
                        <a:pt x="142" y="329"/>
                      </a:lnTo>
                      <a:lnTo>
                        <a:pt x="143" y="329"/>
                      </a:lnTo>
                      <a:lnTo>
                        <a:pt x="145" y="330"/>
                      </a:lnTo>
                      <a:lnTo>
                        <a:pt x="145" y="331"/>
                      </a:lnTo>
                      <a:lnTo>
                        <a:pt x="146" y="331"/>
                      </a:lnTo>
                      <a:lnTo>
                        <a:pt x="146" y="332"/>
                      </a:lnTo>
                      <a:lnTo>
                        <a:pt x="147" y="332"/>
                      </a:lnTo>
                      <a:lnTo>
                        <a:pt x="148" y="332"/>
                      </a:lnTo>
                      <a:lnTo>
                        <a:pt x="149" y="333"/>
                      </a:lnTo>
                      <a:lnTo>
                        <a:pt x="149" y="335"/>
                      </a:lnTo>
                      <a:lnTo>
                        <a:pt x="150" y="335"/>
                      </a:lnTo>
                      <a:lnTo>
                        <a:pt x="150" y="336"/>
                      </a:lnTo>
                      <a:lnTo>
                        <a:pt x="149" y="336"/>
                      </a:lnTo>
                      <a:lnTo>
                        <a:pt x="149" y="337"/>
                      </a:lnTo>
                      <a:lnTo>
                        <a:pt x="150" y="338"/>
                      </a:lnTo>
                      <a:lnTo>
                        <a:pt x="152" y="338"/>
                      </a:lnTo>
                      <a:lnTo>
                        <a:pt x="150" y="339"/>
                      </a:lnTo>
                      <a:lnTo>
                        <a:pt x="150" y="340"/>
                      </a:lnTo>
                      <a:lnTo>
                        <a:pt x="152" y="339"/>
                      </a:lnTo>
                      <a:lnTo>
                        <a:pt x="153" y="339"/>
                      </a:lnTo>
                      <a:lnTo>
                        <a:pt x="153" y="340"/>
                      </a:lnTo>
                      <a:lnTo>
                        <a:pt x="153" y="342"/>
                      </a:lnTo>
                      <a:lnTo>
                        <a:pt x="153" y="343"/>
                      </a:lnTo>
                      <a:lnTo>
                        <a:pt x="152" y="343"/>
                      </a:lnTo>
                      <a:lnTo>
                        <a:pt x="153" y="344"/>
                      </a:lnTo>
                      <a:lnTo>
                        <a:pt x="152" y="344"/>
                      </a:lnTo>
                      <a:lnTo>
                        <a:pt x="152" y="345"/>
                      </a:lnTo>
                      <a:lnTo>
                        <a:pt x="150" y="345"/>
                      </a:lnTo>
                      <a:lnTo>
                        <a:pt x="150" y="346"/>
                      </a:lnTo>
                      <a:lnTo>
                        <a:pt x="152" y="346"/>
                      </a:lnTo>
                      <a:lnTo>
                        <a:pt x="152" y="347"/>
                      </a:lnTo>
                      <a:lnTo>
                        <a:pt x="152" y="349"/>
                      </a:lnTo>
                      <a:lnTo>
                        <a:pt x="152" y="350"/>
                      </a:lnTo>
                      <a:lnTo>
                        <a:pt x="153" y="350"/>
                      </a:lnTo>
                      <a:lnTo>
                        <a:pt x="152" y="350"/>
                      </a:lnTo>
                      <a:lnTo>
                        <a:pt x="152" y="351"/>
                      </a:lnTo>
                      <a:lnTo>
                        <a:pt x="150" y="351"/>
                      </a:lnTo>
                      <a:lnTo>
                        <a:pt x="152" y="351"/>
                      </a:lnTo>
                      <a:lnTo>
                        <a:pt x="152" y="352"/>
                      </a:lnTo>
                      <a:lnTo>
                        <a:pt x="152" y="353"/>
                      </a:lnTo>
                      <a:lnTo>
                        <a:pt x="153" y="352"/>
                      </a:lnTo>
                      <a:lnTo>
                        <a:pt x="154" y="349"/>
                      </a:lnTo>
                      <a:lnTo>
                        <a:pt x="153" y="351"/>
                      </a:lnTo>
                      <a:lnTo>
                        <a:pt x="153" y="352"/>
                      </a:lnTo>
                      <a:lnTo>
                        <a:pt x="153" y="354"/>
                      </a:lnTo>
                      <a:lnTo>
                        <a:pt x="154" y="358"/>
                      </a:lnTo>
                      <a:lnTo>
                        <a:pt x="156" y="361"/>
                      </a:lnTo>
                      <a:lnTo>
                        <a:pt x="157" y="361"/>
                      </a:lnTo>
                      <a:lnTo>
                        <a:pt x="157" y="364"/>
                      </a:lnTo>
                      <a:lnTo>
                        <a:pt x="157" y="365"/>
                      </a:lnTo>
                      <a:lnTo>
                        <a:pt x="157" y="368"/>
                      </a:lnTo>
                      <a:lnTo>
                        <a:pt x="159" y="370"/>
                      </a:lnTo>
                      <a:lnTo>
                        <a:pt x="159" y="372"/>
                      </a:lnTo>
                      <a:lnTo>
                        <a:pt x="160" y="374"/>
                      </a:lnTo>
                      <a:lnTo>
                        <a:pt x="160" y="377"/>
                      </a:lnTo>
                      <a:lnTo>
                        <a:pt x="160" y="379"/>
                      </a:lnTo>
                      <a:lnTo>
                        <a:pt x="159" y="387"/>
                      </a:lnTo>
                      <a:lnTo>
                        <a:pt x="159" y="389"/>
                      </a:lnTo>
                      <a:lnTo>
                        <a:pt x="160" y="391"/>
                      </a:lnTo>
                      <a:lnTo>
                        <a:pt x="161" y="391"/>
                      </a:lnTo>
                      <a:lnTo>
                        <a:pt x="161" y="392"/>
                      </a:lnTo>
                      <a:lnTo>
                        <a:pt x="162" y="393"/>
                      </a:lnTo>
                      <a:lnTo>
                        <a:pt x="162" y="392"/>
                      </a:lnTo>
                      <a:lnTo>
                        <a:pt x="162" y="391"/>
                      </a:lnTo>
                      <a:lnTo>
                        <a:pt x="163" y="389"/>
                      </a:lnTo>
                      <a:lnTo>
                        <a:pt x="162" y="388"/>
                      </a:lnTo>
                      <a:lnTo>
                        <a:pt x="162" y="387"/>
                      </a:lnTo>
                      <a:lnTo>
                        <a:pt x="162" y="385"/>
                      </a:lnTo>
                      <a:lnTo>
                        <a:pt x="162" y="384"/>
                      </a:lnTo>
                      <a:lnTo>
                        <a:pt x="162" y="382"/>
                      </a:lnTo>
                      <a:lnTo>
                        <a:pt x="162" y="384"/>
                      </a:lnTo>
                      <a:lnTo>
                        <a:pt x="163" y="384"/>
                      </a:lnTo>
                      <a:lnTo>
                        <a:pt x="162" y="382"/>
                      </a:lnTo>
                      <a:lnTo>
                        <a:pt x="162" y="381"/>
                      </a:lnTo>
                      <a:lnTo>
                        <a:pt x="163" y="380"/>
                      </a:lnTo>
                      <a:lnTo>
                        <a:pt x="164" y="379"/>
                      </a:lnTo>
                      <a:lnTo>
                        <a:pt x="166" y="380"/>
                      </a:lnTo>
                      <a:lnTo>
                        <a:pt x="164" y="380"/>
                      </a:lnTo>
                      <a:lnTo>
                        <a:pt x="164" y="381"/>
                      </a:lnTo>
                      <a:lnTo>
                        <a:pt x="166" y="386"/>
                      </a:lnTo>
                      <a:lnTo>
                        <a:pt x="166" y="385"/>
                      </a:lnTo>
                      <a:lnTo>
                        <a:pt x="166" y="384"/>
                      </a:lnTo>
                      <a:lnTo>
                        <a:pt x="167" y="382"/>
                      </a:lnTo>
                      <a:lnTo>
                        <a:pt x="166" y="386"/>
                      </a:lnTo>
                      <a:lnTo>
                        <a:pt x="166" y="387"/>
                      </a:lnTo>
                      <a:lnTo>
                        <a:pt x="167" y="389"/>
                      </a:lnTo>
                      <a:lnTo>
                        <a:pt x="164" y="395"/>
                      </a:lnTo>
                      <a:lnTo>
                        <a:pt x="164" y="399"/>
                      </a:lnTo>
                      <a:lnTo>
                        <a:pt x="166" y="407"/>
                      </a:lnTo>
                      <a:lnTo>
                        <a:pt x="166" y="408"/>
                      </a:lnTo>
                      <a:lnTo>
                        <a:pt x="167" y="408"/>
                      </a:lnTo>
                      <a:lnTo>
                        <a:pt x="167" y="407"/>
                      </a:lnTo>
                      <a:lnTo>
                        <a:pt x="168" y="407"/>
                      </a:lnTo>
                      <a:lnTo>
                        <a:pt x="168" y="408"/>
                      </a:lnTo>
                      <a:lnTo>
                        <a:pt x="167" y="410"/>
                      </a:lnTo>
                      <a:lnTo>
                        <a:pt x="166" y="412"/>
                      </a:lnTo>
                      <a:lnTo>
                        <a:pt x="164" y="414"/>
                      </a:lnTo>
                      <a:lnTo>
                        <a:pt x="164" y="415"/>
                      </a:lnTo>
                      <a:lnTo>
                        <a:pt x="164" y="416"/>
                      </a:lnTo>
                      <a:lnTo>
                        <a:pt x="164" y="417"/>
                      </a:lnTo>
                      <a:lnTo>
                        <a:pt x="164" y="419"/>
                      </a:lnTo>
                      <a:lnTo>
                        <a:pt x="164" y="421"/>
                      </a:lnTo>
                      <a:lnTo>
                        <a:pt x="162" y="426"/>
                      </a:lnTo>
                      <a:lnTo>
                        <a:pt x="162" y="430"/>
                      </a:lnTo>
                      <a:lnTo>
                        <a:pt x="162" y="434"/>
                      </a:lnTo>
                      <a:lnTo>
                        <a:pt x="162" y="435"/>
                      </a:lnTo>
                      <a:lnTo>
                        <a:pt x="161" y="435"/>
                      </a:lnTo>
                      <a:lnTo>
                        <a:pt x="161" y="434"/>
                      </a:lnTo>
                      <a:lnTo>
                        <a:pt x="161" y="433"/>
                      </a:lnTo>
                      <a:lnTo>
                        <a:pt x="160" y="433"/>
                      </a:lnTo>
                      <a:lnTo>
                        <a:pt x="160" y="434"/>
                      </a:lnTo>
                      <a:lnTo>
                        <a:pt x="161" y="434"/>
                      </a:lnTo>
                      <a:lnTo>
                        <a:pt x="161" y="435"/>
                      </a:lnTo>
                      <a:lnTo>
                        <a:pt x="160" y="436"/>
                      </a:lnTo>
                      <a:lnTo>
                        <a:pt x="160" y="437"/>
                      </a:lnTo>
                      <a:lnTo>
                        <a:pt x="160" y="438"/>
                      </a:lnTo>
                      <a:lnTo>
                        <a:pt x="160" y="440"/>
                      </a:lnTo>
                      <a:lnTo>
                        <a:pt x="160" y="441"/>
                      </a:lnTo>
                      <a:lnTo>
                        <a:pt x="160" y="442"/>
                      </a:lnTo>
                      <a:lnTo>
                        <a:pt x="160" y="443"/>
                      </a:lnTo>
                      <a:lnTo>
                        <a:pt x="161" y="441"/>
                      </a:lnTo>
                      <a:lnTo>
                        <a:pt x="161" y="440"/>
                      </a:lnTo>
                      <a:lnTo>
                        <a:pt x="161" y="438"/>
                      </a:lnTo>
                      <a:lnTo>
                        <a:pt x="162" y="438"/>
                      </a:lnTo>
                      <a:lnTo>
                        <a:pt x="162" y="440"/>
                      </a:lnTo>
                      <a:lnTo>
                        <a:pt x="163" y="440"/>
                      </a:lnTo>
                      <a:lnTo>
                        <a:pt x="164" y="437"/>
                      </a:lnTo>
                      <a:lnTo>
                        <a:pt x="164" y="436"/>
                      </a:lnTo>
                      <a:lnTo>
                        <a:pt x="166" y="437"/>
                      </a:lnTo>
                      <a:lnTo>
                        <a:pt x="166" y="438"/>
                      </a:lnTo>
                      <a:lnTo>
                        <a:pt x="166" y="440"/>
                      </a:lnTo>
                      <a:lnTo>
                        <a:pt x="164" y="445"/>
                      </a:lnTo>
                      <a:lnTo>
                        <a:pt x="164" y="447"/>
                      </a:lnTo>
                      <a:lnTo>
                        <a:pt x="164" y="448"/>
                      </a:lnTo>
                      <a:lnTo>
                        <a:pt x="163" y="449"/>
                      </a:lnTo>
                      <a:lnTo>
                        <a:pt x="159" y="457"/>
                      </a:lnTo>
                      <a:lnTo>
                        <a:pt x="155" y="461"/>
                      </a:lnTo>
                      <a:lnTo>
                        <a:pt x="155" y="462"/>
                      </a:lnTo>
                      <a:lnTo>
                        <a:pt x="153" y="464"/>
                      </a:lnTo>
                      <a:lnTo>
                        <a:pt x="143" y="469"/>
                      </a:lnTo>
                      <a:lnTo>
                        <a:pt x="138" y="471"/>
                      </a:lnTo>
                      <a:lnTo>
                        <a:pt x="133" y="472"/>
                      </a:lnTo>
                      <a:lnTo>
                        <a:pt x="133" y="473"/>
                      </a:lnTo>
                      <a:lnTo>
                        <a:pt x="128" y="475"/>
                      </a:lnTo>
                      <a:lnTo>
                        <a:pt x="127" y="475"/>
                      </a:lnTo>
                      <a:lnTo>
                        <a:pt x="124" y="476"/>
                      </a:lnTo>
                      <a:lnTo>
                        <a:pt x="123" y="477"/>
                      </a:lnTo>
                      <a:lnTo>
                        <a:pt x="116" y="479"/>
                      </a:lnTo>
                      <a:lnTo>
                        <a:pt x="109" y="482"/>
                      </a:lnTo>
                      <a:lnTo>
                        <a:pt x="105" y="484"/>
                      </a:lnTo>
                      <a:lnTo>
                        <a:pt x="100" y="485"/>
                      </a:lnTo>
                      <a:lnTo>
                        <a:pt x="96" y="487"/>
                      </a:lnTo>
                      <a:lnTo>
                        <a:pt x="95" y="489"/>
                      </a:lnTo>
                      <a:lnTo>
                        <a:pt x="95" y="487"/>
                      </a:lnTo>
                      <a:lnTo>
                        <a:pt x="96" y="487"/>
                      </a:lnTo>
                      <a:lnTo>
                        <a:pt x="97" y="486"/>
                      </a:lnTo>
                      <a:lnTo>
                        <a:pt x="96" y="486"/>
                      </a:lnTo>
                      <a:lnTo>
                        <a:pt x="95" y="487"/>
                      </a:lnTo>
                      <a:lnTo>
                        <a:pt x="93" y="487"/>
                      </a:lnTo>
                      <a:lnTo>
                        <a:pt x="93" y="489"/>
                      </a:lnTo>
                      <a:lnTo>
                        <a:pt x="93" y="490"/>
                      </a:lnTo>
                      <a:lnTo>
                        <a:pt x="92" y="490"/>
                      </a:lnTo>
                      <a:lnTo>
                        <a:pt x="91" y="491"/>
                      </a:lnTo>
                      <a:lnTo>
                        <a:pt x="90" y="491"/>
                      </a:lnTo>
                      <a:lnTo>
                        <a:pt x="82" y="497"/>
                      </a:lnTo>
                      <a:lnTo>
                        <a:pt x="82" y="498"/>
                      </a:lnTo>
                      <a:lnTo>
                        <a:pt x="79" y="500"/>
                      </a:lnTo>
                      <a:lnTo>
                        <a:pt x="79" y="501"/>
                      </a:lnTo>
                      <a:lnTo>
                        <a:pt x="78" y="504"/>
                      </a:lnTo>
                      <a:lnTo>
                        <a:pt x="78" y="506"/>
                      </a:lnTo>
                      <a:lnTo>
                        <a:pt x="78" y="505"/>
                      </a:lnTo>
                      <a:lnTo>
                        <a:pt x="77" y="505"/>
                      </a:lnTo>
                      <a:lnTo>
                        <a:pt x="77" y="506"/>
                      </a:lnTo>
                      <a:lnTo>
                        <a:pt x="77" y="507"/>
                      </a:lnTo>
                      <a:lnTo>
                        <a:pt x="77" y="508"/>
                      </a:lnTo>
                      <a:lnTo>
                        <a:pt x="76" y="508"/>
                      </a:lnTo>
                      <a:lnTo>
                        <a:pt x="75" y="510"/>
                      </a:lnTo>
                      <a:lnTo>
                        <a:pt x="75" y="511"/>
                      </a:lnTo>
                      <a:lnTo>
                        <a:pt x="74" y="511"/>
                      </a:lnTo>
                      <a:lnTo>
                        <a:pt x="73" y="511"/>
                      </a:lnTo>
                      <a:lnTo>
                        <a:pt x="71" y="511"/>
                      </a:lnTo>
                      <a:lnTo>
                        <a:pt x="70" y="511"/>
                      </a:lnTo>
                      <a:lnTo>
                        <a:pt x="70" y="512"/>
                      </a:lnTo>
                      <a:lnTo>
                        <a:pt x="70" y="513"/>
                      </a:lnTo>
                      <a:lnTo>
                        <a:pt x="70" y="512"/>
                      </a:lnTo>
                      <a:lnTo>
                        <a:pt x="70" y="511"/>
                      </a:lnTo>
                      <a:lnTo>
                        <a:pt x="71" y="511"/>
                      </a:lnTo>
                      <a:lnTo>
                        <a:pt x="71" y="512"/>
                      </a:lnTo>
                      <a:lnTo>
                        <a:pt x="73" y="512"/>
                      </a:lnTo>
                      <a:lnTo>
                        <a:pt x="73" y="513"/>
                      </a:lnTo>
                      <a:lnTo>
                        <a:pt x="74" y="513"/>
                      </a:lnTo>
                      <a:lnTo>
                        <a:pt x="74" y="514"/>
                      </a:lnTo>
                      <a:lnTo>
                        <a:pt x="75" y="514"/>
                      </a:lnTo>
                      <a:lnTo>
                        <a:pt x="75" y="515"/>
                      </a:lnTo>
                      <a:lnTo>
                        <a:pt x="76" y="517"/>
                      </a:lnTo>
                      <a:lnTo>
                        <a:pt x="76" y="518"/>
                      </a:lnTo>
                      <a:lnTo>
                        <a:pt x="76" y="519"/>
                      </a:lnTo>
                      <a:lnTo>
                        <a:pt x="77" y="518"/>
                      </a:lnTo>
                      <a:lnTo>
                        <a:pt x="77" y="519"/>
                      </a:lnTo>
                      <a:lnTo>
                        <a:pt x="78" y="519"/>
                      </a:lnTo>
                      <a:lnTo>
                        <a:pt x="79" y="520"/>
                      </a:lnTo>
                      <a:lnTo>
                        <a:pt x="79" y="521"/>
                      </a:lnTo>
                      <a:lnTo>
                        <a:pt x="81" y="521"/>
                      </a:lnTo>
                      <a:lnTo>
                        <a:pt x="81" y="522"/>
                      </a:lnTo>
                      <a:lnTo>
                        <a:pt x="82" y="522"/>
                      </a:lnTo>
                      <a:lnTo>
                        <a:pt x="82" y="521"/>
                      </a:lnTo>
                      <a:lnTo>
                        <a:pt x="82" y="520"/>
                      </a:lnTo>
                      <a:lnTo>
                        <a:pt x="82" y="519"/>
                      </a:lnTo>
                      <a:lnTo>
                        <a:pt x="83" y="518"/>
                      </a:lnTo>
                      <a:lnTo>
                        <a:pt x="83" y="517"/>
                      </a:lnTo>
                      <a:lnTo>
                        <a:pt x="83" y="515"/>
                      </a:lnTo>
                      <a:lnTo>
                        <a:pt x="85" y="515"/>
                      </a:lnTo>
                      <a:lnTo>
                        <a:pt x="84" y="521"/>
                      </a:lnTo>
                      <a:lnTo>
                        <a:pt x="83" y="532"/>
                      </a:lnTo>
                      <a:lnTo>
                        <a:pt x="83" y="534"/>
                      </a:lnTo>
                      <a:lnTo>
                        <a:pt x="83" y="535"/>
                      </a:lnTo>
                      <a:lnTo>
                        <a:pt x="83" y="536"/>
                      </a:lnTo>
                      <a:lnTo>
                        <a:pt x="83" y="539"/>
                      </a:lnTo>
                      <a:lnTo>
                        <a:pt x="83" y="540"/>
                      </a:lnTo>
                      <a:lnTo>
                        <a:pt x="82" y="541"/>
                      </a:lnTo>
                      <a:lnTo>
                        <a:pt x="83" y="541"/>
                      </a:lnTo>
                      <a:lnTo>
                        <a:pt x="83" y="542"/>
                      </a:lnTo>
                      <a:lnTo>
                        <a:pt x="78" y="542"/>
                      </a:lnTo>
                      <a:lnTo>
                        <a:pt x="74" y="542"/>
                      </a:lnTo>
                      <a:lnTo>
                        <a:pt x="69" y="542"/>
                      </a:lnTo>
                      <a:lnTo>
                        <a:pt x="66" y="542"/>
                      </a:lnTo>
                      <a:lnTo>
                        <a:pt x="64" y="542"/>
                      </a:lnTo>
                      <a:lnTo>
                        <a:pt x="62" y="541"/>
                      </a:lnTo>
                      <a:lnTo>
                        <a:pt x="61" y="541"/>
                      </a:lnTo>
                      <a:lnTo>
                        <a:pt x="60" y="541"/>
                      </a:lnTo>
                      <a:lnTo>
                        <a:pt x="59" y="541"/>
                      </a:lnTo>
                      <a:lnTo>
                        <a:pt x="59" y="533"/>
                      </a:lnTo>
                      <a:lnTo>
                        <a:pt x="59" y="529"/>
                      </a:lnTo>
                      <a:lnTo>
                        <a:pt x="56" y="527"/>
                      </a:lnTo>
                      <a:lnTo>
                        <a:pt x="56" y="526"/>
                      </a:lnTo>
                      <a:lnTo>
                        <a:pt x="56" y="522"/>
                      </a:lnTo>
                      <a:lnTo>
                        <a:pt x="56" y="521"/>
                      </a:lnTo>
                      <a:lnTo>
                        <a:pt x="57" y="518"/>
                      </a:lnTo>
                      <a:lnTo>
                        <a:pt x="57" y="517"/>
                      </a:lnTo>
                      <a:lnTo>
                        <a:pt x="57" y="515"/>
                      </a:lnTo>
                      <a:lnTo>
                        <a:pt x="56" y="513"/>
                      </a:lnTo>
                      <a:lnTo>
                        <a:pt x="57" y="513"/>
                      </a:lnTo>
                      <a:lnTo>
                        <a:pt x="55" y="512"/>
                      </a:lnTo>
                      <a:lnTo>
                        <a:pt x="54" y="512"/>
                      </a:lnTo>
                      <a:lnTo>
                        <a:pt x="54" y="511"/>
                      </a:lnTo>
                      <a:lnTo>
                        <a:pt x="52" y="507"/>
                      </a:lnTo>
                      <a:lnTo>
                        <a:pt x="52" y="506"/>
                      </a:lnTo>
                      <a:lnTo>
                        <a:pt x="53" y="505"/>
                      </a:lnTo>
                      <a:lnTo>
                        <a:pt x="54" y="501"/>
                      </a:lnTo>
                      <a:lnTo>
                        <a:pt x="54" y="500"/>
                      </a:lnTo>
                      <a:lnTo>
                        <a:pt x="55" y="500"/>
                      </a:lnTo>
                      <a:lnTo>
                        <a:pt x="55" y="499"/>
                      </a:lnTo>
                      <a:lnTo>
                        <a:pt x="55" y="497"/>
                      </a:lnTo>
                      <a:lnTo>
                        <a:pt x="54" y="496"/>
                      </a:lnTo>
                      <a:lnTo>
                        <a:pt x="54" y="494"/>
                      </a:lnTo>
                      <a:lnTo>
                        <a:pt x="54" y="493"/>
                      </a:lnTo>
                      <a:lnTo>
                        <a:pt x="54" y="492"/>
                      </a:lnTo>
                      <a:lnTo>
                        <a:pt x="55" y="491"/>
                      </a:lnTo>
                      <a:lnTo>
                        <a:pt x="55" y="483"/>
                      </a:lnTo>
                      <a:lnTo>
                        <a:pt x="55" y="478"/>
                      </a:lnTo>
                      <a:lnTo>
                        <a:pt x="55" y="473"/>
                      </a:lnTo>
                      <a:lnTo>
                        <a:pt x="55" y="468"/>
                      </a:lnTo>
                      <a:lnTo>
                        <a:pt x="55" y="463"/>
                      </a:lnTo>
                      <a:lnTo>
                        <a:pt x="55" y="461"/>
                      </a:lnTo>
                      <a:lnTo>
                        <a:pt x="55" y="458"/>
                      </a:lnTo>
                      <a:lnTo>
                        <a:pt x="54" y="455"/>
                      </a:lnTo>
                      <a:lnTo>
                        <a:pt x="53" y="452"/>
                      </a:lnTo>
                      <a:lnTo>
                        <a:pt x="52" y="449"/>
                      </a:lnTo>
                      <a:lnTo>
                        <a:pt x="50" y="448"/>
                      </a:lnTo>
                      <a:lnTo>
                        <a:pt x="50" y="442"/>
                      </a:lnTo>
                      <a:lnTo>
                        <a:pt x="50" y="441"/>
                      </a:lnTo>
                      <a:lnTo>
                        <a:pt x="48" y="440"/>
                      </a:lnTo>
                      <a:lnTo>
                        <a:pt x="48" y="438"/>
                      </a:lnTo>
                      <a:lnTo>
                        <a:pt x="47" y="437"/>
                      </a:lnTo>
                      <a:lnTo>
                        <a:pt x="46" y="435"/>
                      </a:lnTo>
                      <a:lnTo>
                        <a:pt x="45" y="430"/>
                      </a:lnTo>
                      <a:lnTo>
                        <a:pt x="43" y="429"/>
                      </a:lnTo>
                      <a:lnTo>
                        <a:pt x="41" y="426"/>
                      </a:lnTo>
                      <a:lnTo>
                        <a:pt x="40" y="424"/>
                      </a:lnTo>
                      <a:lnTo>
                        <a:pt x="40" y="423"/>
                      </a:lnTo>
                      <a:lnTo>
                        <a:pt x="41" y="415"/>
                      </a:lnTo>
                      <a:lnTo>
                        <a:pt x="39" y="408"/>
                      </a:lnTo>
                      <a:lnTo>
                        <a:pt x="38" y="403"/>
                      </a:lnTo>
                      <a:lnTo>
                        <a:pt x="35" y="399"/>
                      </a:lnTo>
                      <a:lnTo>
                        <a:pt x="34" y="394"/>
                      </a:lnTo>
                      <a:lnTo>
                        <a:pt x="33" y="389"/>
                      </a:lnTo>
                      <a:lnTo>
                        <a:pt x="35" y="387"/>
                      </a:lnTo>
                      <a:lnTo>
                        <a:pt x="38" y="386"/>
                      </a:lnTo>
                      <a:lnTo>
                        <a:pt x="39" y="384"/>
                      </a:lnTo>
                      <a:lnTo>
                        <a:pt x="41" y="382"/>
                      </a:lnTo>
                      <a:lnTo>
                        <a:pt x="42" y="380"/>
                      </a:lnTo>
                      <a:lnTo>
                        <a:pt x="45" y="379"/>
                      </a:lnTo>
                      <a:lnTo>
                        <a:pt x="46" y="377"/>
                      </a:lnTo>
                      <a:lnTo>
                        <a:pt x="47" y="374"/>
                      </a:lnTo>
                      <a:lnTo>
                        <a:pt x="49" y="373"/>
                      </a:lnTo>
                      <a:lnTo>
                        <a:pt x="50" y="371"/>
                      </a:lnTo>
                      <a:lnTo>
                        <a:pt x="53" y="370"/>
                      </a:lnTo>
                      <a:lnTo>
                        <a:pt x="54" y="367"/>
                      </a:lnTo>
                      <a:lnTo>
                        <a:pt x="56" y="366"/>
                      </a:lnTo>
                      <a:lnTo>
                        <a:pt x="57" y="364"/>
                      </a:lnTo>
                      <a:lnTo>
                        <a:pt x="59" y="361"/>
                      </a:lnTo>
                      <a:lnTo>
                        <a:pt x="61" y="360"/>
                      </a:lnTo>
                      <a:lnTo>
                        <a:pt x="62" y="358"/>
                      </a:lnTo>
                      <a:lnTo>
                        <a:pt x="64" y="357"/>
                      </a:lnTo>
                      <a:lnTo>
                        <a:pt x="66" y="354"/>
                      </a:lnTo>
                      <a:lnTo>
                        <a:pt x="67" y="353"/>
                      </a:lnTo>
                      <a:lnTo>
                        <a:pt x="68" y="352"/>
                      </a:lnTo>
                      <a:lnTo>
                        <a:pt x="69" y="352"/>
                      </a:lnTo>
                      <a:lnTo>
                        <a:pt x="67" y="349"/>
                      </a:lnTo>
                      <a:lnTo>
                        <a:pt x="67" y="347"/>
                      </a:lnTo>
                      <a:lnTo>
                        <a:pt x="68" y="347"/>
                      </a:lnTo>
                      <a:lnTo>
                        <a:pt x="67" y="347"/>
                      </a:lnTo>
                      <a:lnTo>
                        <a:pt x="67" y="346"/>
                      </a:lnTo>
                      <a:lnTo>
                        <a:pt x="69" y="344"/>
                      </a:lnTo>
                      <a:lnTo>
                        <a:pt x="70" y="342"/>
                      </a:lnTo>
                      <a:lnTo>
                        <a:pt x="71" y="340"/>
                      </a:lnTo>
                      <a:lnTo>
                        <a:pt x="71" y="338"/>
                      </a:lnTo>
                      <a:lnTo>
                        <a:pt x="70" y="335"/>
                      </a:lnTo>
                      <a:lnTo>
                        <a:pt x="70" y="331"/>
                      </a:lnTo>
                      <a:lnTo>
                        <a:pt x="70" y="330"/>
                      </a:lnTo>
                      <a:lnTo>
                        <a:pt x="70" y="329"/>
                      </a:lnTo>
                      <a:lnTo>
                        <a:pt x="71" y="328"/>
                      </a:lnTo>
                      <a:lnTo>
                        <a:pt x="73" y="328"/>
                      </a:lnTo>
                      <a:lnTo>
                        <a:pt x="75" y="328"/>
                      </a:lnTo>
                      <a:lnTo>
                        <a:pt x="76" y="328"/>
                      </a:lnTo>
                      <a:lnTo>
                        <a:pt x="77" y="326"/>
                      </a:lnTo>
                      <a:lnTo>
                        <a:pt x="77" y="324"/>
                      </a:lnTo>
                      <a:lnTo>
                        <a:pt x="78" y="323"/>
                      </a:lnTo>
                      <a:lnTo>
                        <a:pt x="81" y="319"/>
                      </a:lnTo>
                      <a:lnTo>
                        <a:pt x="82" y="318"/>
                      </a:lnTo>
                      <a:lnTo>
                        <a:pt x="83" y="317"/>
                      </a:lnTo>
                      <a:lnTo>
                        <a:pt x="83" y="316"/>
                      </a:lnTo>
                      <a:lnTo>
                        <a:pt x="83" y="315"/>
                      </a:lnTo>
                      <a:lnTo>
                        <a:pt x="83" y="314"/>
                      </a:lnTo>
                      <a:lnTo>
                        <a:pt x="83" y="312"/>
                      </a:lnTo>
                      <a:lnTo>
                        <a:pt x="84" y="311"/>
                      </a:lnTo>
                      <a:lnTo>
                        <a:pt x="85" y="311"/>
                      </a:lnTo>
                      <a:lnTo>
                        <a:pt x="85" y="310"/>
                      </a:lnTo>
                      <a:lnTo>
                        <a:pt x="88" y="310"/>
                      </a:lnTo>
                      <a:lnTo>
                        <a:pt x="86" y="309"/>
                      </a:lnTo>
                      <a:lnTo>
                        <a:pt x="86" y="307"/>
                      </a:lnTo>
                      <a:lnTo>
                        <a:pt x="88" y="304"/>
                      </a:lnTo>
                      <a:lnTo>
                        <a:pt x="88" y="303"/>
                      </a:lnTo>
                      <a:lnTo>
                        <a:pt x="88" y="302"/>
                      </a:lnTo>
                      <a:lnTo>
                        <a:pt x="88" y="301"/>
                      </a:lnTo>
                      <a:lnTo>
                        <a:pt x="86" y="301"/>
                      </a:lnTo>
                      <a:lnTo>
                        <a:pt x="85" y="300"/>
                      </a:lnTo>
                      <a:lnTo>
                        <a:pt x="85" y="298"/>
                      </a:lnTo>
                      <a:lnTo>
                        <a:pt x="85" y="297"/>
                      </a:lnTo>
                      <a:lnTo>
                        <a:pt x="84" y="297"/>
                      </a:lnTo>
                      <a:lnTo>
                        <a:pt x="84" y="298"/>
                      </a:lnTo>
                      <a:lnTo>
                        <a:pt x="83" y="298"/>
                      </a:lnTo>
                      <a:lnTo>
                        <a:pt x="82" y="298"/>
                      </a:lnTo>
                      <a:lnTo>
                        <a:pt x="81" y="297"/>
                      </a:lnTo>
                      <a:lnTo>
                        <a:pt x="82" y="297"/>
                      </a:lnTo>
                      <a:lnTo>
                        <a:pt x="82" y="296"/>
                      </a:lnTo>
                      <a:lnTo>
                        <a:pt x="82" y="295"/>
                      </a:lnTo>
                      <a:lnTo>
                        <a:pt x="82" y="293"/>
                      </a:lnTo>
                      <a:lnTo>
                        <a:pt x="82" y="291"/>
                      </a:lnTo>
                      <a:lnTo>
                        <a:pt x="81" y="291"/>
                      </a:lnTo>
                      <a:lnTo>
                        <a:pt x="79" y="291"/>
                      </a:lnTo>
                      <a:lnTo>
                        <a:pt x="79" y="290"/>
                      </a:lnTo>
                      <a:lnTo>
                        <a:pt x="79" y="289"/>
                      </a:lnTo>
                      <a:lnTo>
                        <a:pt x="79" y="288"/>
                      </a:lnTo>
                      <a:lnTo>
                        <a:pt x="81" y="287"/>
                      </a:lnTo>
                      <a:lnTo>
                        <a:pt x="82" y="286"/>
                      </a:lnTo>
                      <a:lnTo>
                        <a:pt x="82" y="284"/>
                      </a:lnTo>
                      <a:lnTo>
                        <a:pt x="82" y="283"/>
                      </a:lnTo>
                      <a:lnTo>
                        <a:pt x="83" y="280"/>
                      </a:lnTo>
                      <a:lnTo>
                        <a:pt x="83" y="279"/>
                      </a:lnTo>
                      <a:lnTo>
                        <a:pt x="82" y="277"/>
                      </a:lnTo>
                      <a:lnTo>
                        <a:pt x="82" y="276"/>
                      </a:lnTo>
                      <a:lnTo>
                        <a:pt x="81" y="276"/>
                      </a:lnTo>
                      <a:lnTo>
                        <a:pt x="78" y="276"/>
                      </a:lnTo>
                      <a:lnTo>
                        <a:pt x="77" y="276"/>
                      </a:lnTo>
                      <a:lnTo>
                        <a:pt x="77" y="275"/>
                      </a:lnTo>
                      <a:lnTo>
                        <a:pt x="77" y="274"/>
                      </a:lnTo>
                      <a:lnTo>
                        <a:pt x="78" y="273"/>
                      </a:lnTo>
                      <a:lnTo>
                        <a:pt x="77" y="272"/>
                      </a:lnTo>
                      <a:lnTo>
                        <a:pt x="77" y="270"/>
                      </a:lnTo>
                      <a:lnTo>
                        <a:pt x="81" y="268"/>
                      </a:lnTo>
                      <a:lnTo>
                        <a:pt x="82" y="268"/>
                      </a:lnTo>
                      <a:lnTo>
                        <a:pt x="83" y="268"/>
                      </a:lnTo>
                      <a:lnTo>
                        <a:pt x="84" y="268"/>
                      </a:lnTo>
                      <a:lnTo>
                        <a:pt x="84" y="267"/>
                      </a:lnTo>
                      <a:lnTo>
                        <a:pt x="84" y="266"/>
                      </a:lnTo>
                      <a:lnTo>
                        <a:pt x="84" y="265"/>
                      </a:lnTo>
                      <a:lnTo>
                        <a:pt x="83" y="262"/>
                      </a:lnTo>
                      <a:lnTo>
                        <a:pt x="83" y="261"/>
                      </a:lnTo>
                      <a:lnTo>
                        <a:pt x="83" y="260"/>
                      </a:lnTo>
                      <a:lnTo>
                        <a:pt x="84" y="260"/>
                      </a:lnTo>
                      <a:lnTo>
                        <a:pt x="85" y="259"/>
                      </a:lnTo>
                      <a:lnTo>
                        <a:pt x="86" y="259"/>
                      </a:lnTo>
                      <a:lnTo>
                        <a:pt x="86" y="258"/>
                      </a:lnTo>
                      <a:lnTo>
                        <a:pt x="88" y="258"/>
                      </a:lnTo>
                      <a:lnTo>
                        <a:pt x="88" y="256"/>
                      </a:lnTo>
                      <a:lnTo>
                        <a:pt x="86" y="256"/>
                      </a:lnTo>
                      <a:lnTo>
                        <a:pt x="88" y="255"/>
                      </a:lnTo>
                      <a:lnTo>
                        <a:pt x="89" y="254"/>
                      </a:lnTo>
                      <a:lnTo>
                        <a:pt x="88" y="253"/>
                      </a:lnTo>
                      <a:lnTo>
                        <a:pt x="86" y="252"/>
                      </a:lnTo>
                      <a:lnTo>
                        <a:pt x="85" y="251"/>
                      </a:lnTo>
                      <a:lnTo>
                        <a:pt x="85" y="249"/>
                      </a:lnTo>
                      <a:lnTo>
                        <a:pt x="86" y="249"/>
                      </a:lnTo>
                      <a:lnTo>
                        <a:pt x="86" y="248"/>
                      </a:lnTo>
                      <a:lnTo>
                        <a:pt x="86" y="247"/>
                      </a:lnTo>
                      <a:lnTo>
                        <a:pt x="85" y="244"/>
                      </a:lnTo>
                      <a:lnTo>
                        <a:pt x="85" y="242"/>
                      </a:lnTo>
                      <a:lnTo>
                        <a:pt x="85" y="241"/>
                      </a:lnTo>
                      <a:lnTo>
                        <a:pt x="85" y="240"/>
                      </a:lnTo>
                      <a:lnTo>
                        <a:pt x="85" y="239"/>
                      </a:lnTo>
                      <a:lnTo>
                        <a:pt x="85" y="238"/>
                      </a:lnTo>
                      <a:lnTo>
                        <a:pt x="85" y="237"/>
                      </a:lnTo>
                      <a:lnTo>
                        <a:pt x="86" y="237"/>
                      </a:lnTo>
                      <a:lnTo>
                        <a:pt x="88" y="235"/>
                      </a:lnTo>
                      <a:lnTo>
                        <a:pt x="88" y="234"/>
                      </a:lnTo>
                      <a:lnTo>
                        <a:pt x="88" y="233"/>
                      </a:lnTo>
                      <a:lnTo>
                        <a:pt x="88" y="232"/>
                      </a:lnTo>
                      <a:lnTo>
                        <a:pt x="88" y="231"/>
                      </a:lnTo>
                      <a:lnTo>
                        <a:pt x="88" y="230"/>
                      </a:lnTo>
                      <a:lnTo>
                        <a:pt x="88" y="228"/>
                      </a:lnTo>
                      <a:lnTo>
                        <a:pt x="86" y="228"/>
                      </a:lnTo>
                      <a:lnTo>
                        <a:pt x="85" y="227"/>
                      </a:lnTo>
                      <a:lnTo>
                        <a:pt x="85" y="226"/>
                      </a:lnTo>
                      <a:lnTo>
                        <a:pt x="86" y="225"/>
                      </a:lnTo>
                      <a:lnTo>
                        <a:pt x="88" y="223"/>
                      </a:lnTo>
                      <a:lnTo>
                        <a:pt x="88" y="221"/>
                      </a:lnTo>
                      <a:lnTo>
                        <a:pt x="88" y="220"/>
                      </a:lnTo>
                      <a:lnTo>
                        <a:pt x="86" y="220"/>
                      </a:lnTo>
                      <a:lnTo>
                        <a:pt x="86" y="219"/>
                      </a:lnTo>
                      <a:lnTo>
                        <a:pt x="86" y="218"/>
                      </a:lnTo>
                      <a:lnTo>
                        <a:pt x="86" y="217"/>
                      </a:lnTo>
                      <a:lnTo>
                        <a:pt x="85" y="216"/>
                      </a:lnTo>
                      <a:lnTo>
                        <a:pt x="85" y="213"/>
                      </a:lnTo>
                      <a:lnTo>
                        <a:pt x="84" y="211"/>
                      </a:lnTo>
                      <a:lnTo>
                        <a:pt x="82" y="207"/>
                      </a:lnTo>
                      <a:lnTo>
                        <a:pt x="84" y="205"/>
                      </a:lnTo>
                      <a:lnTo>
                        <a:pt x="85" y="204"/>
                      </a:lnTo>
                      <a:lnTo>
                        <a:pt x="86" y="200"/>
                      </a:lnTo>
                      <a:lnTo>
                        <a:pt x="86" y="199"/>
                      </a:lnTo>
                      <a:lnTo>
                        <a:pt x="85" y="199"/>
                      </a:lnTo>
                      <a:lnTo>
                        <a:pt x="84" y="200"/>
                      </a:lnTo>
                      <a:lnTo>
                        <a:pt x="83" y="200"/>
                      </a:lnTo>
                      <a:lnTo>
                        <a:pt x="81" y="200"/>
                      </a:lnTo>
                      <a:lnTo>
                        <a:pt x="81" y="199"/>
                      </a:lnTo>
                      <a:lnTo>
                        <a:pt x="79" y="200"/>
                      </a:lnTo>
                      <a:lnTo>
                        <a:pt x="78" y="200"/>
                      </a:lnTo>
                      <a:lnTo>
                        <a:pt x="78" y="199"/>
                      </a:lnTo>
                      <a:lnTo>
                        <a:pt x="77" y="198"/>
                      </a:lnTo>
                      <a:lnTo>
                        <a:pt x="77" y="197"/>
                      </a:lnTo>
                      <a:lnTo>
                        <a:pt x="74" y="195"/>
                      </a:lnTo>
                      <a:lnTo>
                        <a:pt x="68" y="193"/>
                      </a:lnTo>
                      <a:lnTo>
                        <a:pt x="66" y="192"/>
                      </a:lnTo>
                      <a:lnTo>
                        <a:pt x="63" y="191"/>
                      </a:lnTo>
                      <a:lnTo>
                        <a:pt x="56" y="191"/>
                      </a:lnTo>
                      <a:lnTo>
                        <a:pt x="53" y="191"/>
                      </a:lnTo>
                      <a:lnTo>
                        <a:pt x="53" y="190"/>
                      </a:lnTo>
                      <a:lnTo>
                        <a:pt x="53" y="189"/>
                      </a:lnTo>
                      <a:lnTo>
                        <a:pt x="52" y="189"/>
                      </a:lnTo>
                      <a:lnTo>
                        <a:pt x="52" y="188"/>
                      </a:lnTo>
                      <a:lnTo>
                        <a:pt x="50" y="188"/>
                      </a:lnTo>
                      <a:lnTo>
                        <a:pt x="49" y="186"/>
                      </a:lnTo>
                      <a:lnTo>
                        <a:pt x="48" y="185"/>
                      </a:lnTo>
                      <a:lnTo>
                        <a:pt x="47" y="184"/>
                      </a:lnTo>
                      <a:lnTo>
                        <a:pt x="46" y="184"/>
                      </a:lnTo>
                      <a:lnTo>
                        <a:pt x="41" y="183"/>
                      </a:lnTo>
                      <a:lnTo>
                        <a:pt x="40" y="183"/>
                      </a:lnTo>
                      <a:lnTo>
                        <a:pt x="39" y="183"/>
                      </a:lnTo>
                      <a:lnTo>
                        <a:pt x="39" y="182"/>
                      </a:lnTo>
                      <a:lnTo>
                        <a:pt x="38" y="182"/>
                      </a:lnTo>
                      <a:lnTo>
                        <a:pt x="36" y="182"/>
                      </a:lnTo>
                      <a:lnTo>
                        <a:pt x="36" y="181"/>
                      </a:lnTo>
                      <a:lnTo>
                        <a:pt x="35" y="181"/>
                      </a:lnTo>
                      <a:lnTo>
                        <a:pt x="35" y="179"/>
                      </a:lnTo>
                      <a:lnTo>
                        <a:pt x="34" y="179"/>
                      </a:lnTo>
                      <a:lnTo>
                        <a:pt x="34" y="178"/>
                      </a:lnTo>
                      <a:lnTo>
                        <a:pt x="33" y="178"/>
                      </a:lnTo>
                      <a:lnTo>
                        <a:pt x="29" y="177"/>
                      </a:lnTo>
                      <a:lnTo>
                        <a:pt x="28" y="177"/>
                      </a:lnTo>
                      <a:lnTo>
                        <a:pt x="27" y="177"/>
                      </a:lnTo>
                      <a:lnTo>
                        <a:pt x="27" y="178"/>
                      </a:lnTo>
                      <a:lnTo>
                        <a:pt x="27" y="177"/>
                      </a:lnTo>
                      <a:lnTo>
                        <a:pt x="26" y="177"/>
                      </a:lnTo>
                      <a:lnTo>
                        <a:pt x="26" y="178"/>
                      </a:lnTo>
                      <a:lnTo>
                        <a:pt x="25" y="178"/>
                      </a:lnTo>
                      <a:lnTo>
                        <a:pt x="25" y="179"/>
                      </a:lnTo>
                      <a:lnTo>
                        <a:pt x="24" y="179"/>
                      </a:lnTo>
                      <a:lnTo>
                        <a:pt x="24" y="178"/>
                      </a:lnTo>
                      <a:lnTo>
                        <a:pt x="22" y="178"/>
                      </a:lnTo>
                      <a:lnTo>
                        <a:pt x="21" y="177"/>
                      </a:lnTo>
                      <a:lnTo>
                        <a:pt x="20" y="177"/>
                      </a:lnTo>
                      <a:lnTo>
                        <a:pt x="17" y="177"/>
                      </a:lnTo>
                      <a:lnTo>
                        <a:pt x="12" y="177"/>
                      </a:lnTo>
                      <a:lnTo>
                        <a:pt x="10" y="177"/>
                      </a:lnTo>
                      <a:lnTo>
                        <a:pt x="6" y="177"/>
                      </a:lnTo>
                      <a:lnTo>
                        <a:pt x="6" y="175"/>
                      </a:lnTo>
                      <a:lnTo>
                        <a:pt x="6" y="171"/>
                      </a:lnTo>
                      <a:lnTo>
                        <a:pt x="6" y="168"/>
                      </a:lnTo>
                      <a:lnTo>
                        <a:pt x="6" y="165"/>
                      </a:lnTo>
                      <a:lnTo>
                        <a:pt x="6" y="164"/>
                      </a:lnTo>
                      <a:lnTo>
                        <a:pt x="6" y="163"/>
                      </a:lnTo>
                      <a:lnTo>
                        <a:pt x="5" y="163"/>
                      </a:lnTo>
                      <a:lnTo>
                        <a:pt x="5" y="162"/>
                      </a:lnTo>
                      <a:lnTo>
                        <a:pt x="5" y="161"/>
                      </a:lnTo>
                      <a:lnTo>
                        <a:pt x="5" y="160"/>
                      </a:lnTo>
                      <a:lnTo>
                        <a:pt x="5" y="158"/>
                      </a:lnTo>
                      <a:lnTo>
                        <a:pt x="5" y="156"/>
                      </a:lnTo>
                      <a:lnTo>
                        <a:pt x="5" y="155"/>
                      </a:lnTo>
                      <a:lnTo>
                        <a:pt x="4" y="155"/>
                      </a:lnTo>
                      <a:lnTo>
                        <a:pt x="4" y="154"/>
                      </a:lnTo>
                      <a:lnTo>
                        <a:pt x="3" y="154"/>
                      </a:lnTo>
                      <a:lnTo>
                        <a:pt x="2" y="151"/>
                      </a:lnTo>
                      <a:lnTo>
                        <a:pt x="0" y="148"/>
                      </a:lnTo>
                      <a:lnTo>
                        <a:pt x="0" y="147"/>
                      </a:lnTo>
                      <a:lnTo>
                        <a:pt x="0" y="144"/>
                      </a:lnTo>
                      <a:lnTo>
                        <a:pt x="0" y="143"/>
                      </a:lnTo>
                      <a:lnTo>
                        <a:pt x="3" y="143"/>
                      </a:lnTo>
                      <a:lnTo>
                        <a:pt x="5" y="142"/>
                      </a:lnTo>
                      <a:lnTo>
                        <a:pt x="9" y="141"/>
                      </a:lnTo>
                      <a:lnTo>
                        <a:pt x="12" y="140"/>
                      </a:lnTo>
                      <a:lnTo>
                        <a:pt x="14" y="139"/>
                      </a:lnTo>
                      <a:lnTo>
                        <a:pt x="19" y="137"/>
                      </a:lnTo>
                      <a:lnTo>
                        <a:pt x="22" y="136"/>
                      </a:lnTo>
                      <a:lnTo>
                        <a:pt x="26" y="135"/>
                      </a:lnTo>
                      <a:lnTo>
                        <a:pt x="27" y="135"/>
                      </a:lnTo>
                      <a:lnTo>
                        <a:pt x="31" y="134"/>
                      </a:lnTo>
                      <a:lnTo>
                        <a:pt x="34" y="134"/>
                      </a:lnTo>
                      <a:lnTo>
                        <a:pt x="38" y="133"/>
                      </a:lnTo>
                      <a:lnTo>
                        <a:pt x="40" y="132"/>
                      </a:lnTo>
                      <a:lnTo>
                        <a:pt x="43" y="130"/>
                      </a:lnTo>
                      <a:lnTo>
                        <a:pt x="46" y="129"/>
                      </a:lnTo>
                      <a:lnTo>
                        <a:pt x="50" y="127"/>
                      </a:lnTo>
                      <a:lnTo>
                        <a:pt x="54" y="126"/>
                      </a:lnTo>
                      <a:lnTo>
                        <a:pt x="57" y="125"/>
                      </a:lnTo>
                      <a:lnTo>
                        <a:pt x="60" y="123"/>
                      </a:lnTo>
                      <a:lnTo>
                        <a:pt x="61" y="123"/>
                      </a:lnTo>
                      <a:lnTo>
                        <a:pt x="63" y="123"/>
                      </a:lnTo>
                      <a:lnTo>
                        <a:pt x="67" y="122"/>
                      </a:lnTo>
                      <a:lnTo>
                        <a:pt x="69" y="121"/>
                      </a:lnTo>
                      <a:lnTo>
                        <a:pt x="75" y="120"/>
                      </a:lnTo>
                      <a:lnTo>
                        <a:pt x="79" y="118"/>
                      </a:lnTo>
                      <a:lnTo>
                        <a:pt x="85" y="115"/>
                      </a:lnTo>
                      <a:lnTo>
                        <a:pt x="89" y="114"/>
                      </a:lnTo>
                      <a:lnTo>
                        <a:pt x="92" y="114"/>
                      </a:lnTo>
                      <a:lnTo>
                        <a:pt x="95" y="113"/>
                      </a:lnTo>
                      <a:lnTo>
                        <a:pt x="96" y="114"/>
                      </a:lnTo>
                      <a:lnTo>
                        <a:pt x="97" y="114"/>
                      </a:lnTo>
                      <a:lnTo>
                        <a:pt x="97" y="115"/>
                      </a:lnTo>
                      <a:lnTo>
                        <a:pt x="97" y="116"/>
                      </a:lnTo>
                      <a:lnTo>
                        <a:pt x="97" y="118"/>
                      </a:lnTo>
                      <a:lnTo>
                        <a:pt x="98" y="119"/>
                      </a:lnTo>
                      <a:lnTo>
                        <a:pt x="98" y="120"/>
                      </a:lnTo>
                      <a:lnTo>
                        <a:pt x="99" y="120"/>
                      </a:lnTo>
                      <a:lnTo>
                        <a:pt x="99" y="121"/>
                      </a:lnTo>
                      <a:lnTo>
                        <a:pt x="100" y="121"/>
                      </a:lnTo>
                      <a:lnTo>
                        <a:pt x="102" y="125"/>
                      </a:lnTo>
                      <a:lnTo>
                        <a:pt x="102" y="126"/>
                      </a:lnTo>
                      <a:lnTo>
                        <a:pt x="103" y="126"/>
                      </a:lnTo>
                      <a:lnTo>
                        <a:pt x="104" y="126"/>
                      </a:lnTo>
                      <a:lnTo>
                        <a:pt x="104" y="127"/>
                      </a:lnTo>
                      <a:lnTo>
                        <a:pt x="105" y="127"/>
                      </a:lnTo>
                      <a:lnTo>
                        <a:pt x="105" y="128"/>
                      </a:lnTo>
                      <a:lnTo>
                        <a:pt x="106" y="128"/>
                      </a:lnTo>
                      <a:lnTo>
                        <a:pt x="106" y="129"/>
                      </a:lnTo>
                      <a:lnTo>
                        <a:pt x="107" y="130"/>
                      </a:lnTo>
                      <a:lnTo>
                        <a:pt x="107" y="132"/>
                      </a:lnTo>
                      <a:lnTo>
                        <a:pt x="109" y="132"/>
                      </a:lnTo>
                      <a:lnTo>
                        <a:pt x="109" y="130"/>
                      </a:lnTo>
                      <a:lnTo>
                        <a:pt x="109" y="129"/>
                      </a:lnTo>
                      <a:lnTo>
                        <a:pt x="110" y="128"/>
                      </a:lnTo>
                      <a:lnTo>
                        <a:pt x="112" y="129"/>
                      </a:lnTo>
                      <a:lnTo>
                        <a:pt x="113" y="129"/>
                      </a:lnTo>
                      <a:lnTo>
                        <a:pt x="116" y="128"/>
                      </a:lnTo>
                      <a:lnTo>
                        <a:pt x="117" y="128"/>
                      </a:lnTo>
                      <a:lnTo>
                        <a:pt x="118" y="128"/>
                      </a:lnTo>
                      <a:lnTo>
                        <a:pt x="120" y="128"/>
                      </a:lnTo>
                      <a:lnTo>
                        <a:pt x="121" y="128"/>
                      </a:lnTo>
                      <a:lnTo>
                        <a:pt x="121" y="127"/>
                      </a:lnTo>
                      <a:lnTo>
                        <a:pt x="123" y="127"/>
                      </a:lnTo>
                      <a:lnTo>
                        <a:pt x="125" y="127"/>
                      </a:lnTo>
                      <a:lnTo>
                        <a:pt x="128" y="126"/>
                      </a:lnTo>
                      <a:lnTo>
                        <a:pt x="130" y="126"/>
                      </a:lnTo>
                      <a:lnTo>
                        <a:pt x="130" y="125"/>
                      </a:lnTo>
                      <a:lnTo>
                        <a:pt x="131" y="126"/>
                      </a:lnTo>
                      <a:lnTo>
                        <a:pt x="132" y="127"/>
                      </a:lnTo>
                      <a:lnTo>
                        <a:pt x="133" y="128"/>
                      </a:lnTo>
                      <a:lnTo>
                        <a:pt x="133" y="129"/>
                      </a:lnTo>
                      <a:lnTo>
                        <a:pt x="135" y="132"/>
                      </a:lnTo>
                      <a:lnTo>
                        <a:pt x="135" y="133"/>
                      </a:lnTo>
                      <a:lnTo>
                        <a:pt x="135" y="135"/>
                      </a:lnTo>
                      <a:lnTo>
                        <a:pt x="135" y="136"/>
                      </a:lnTo>
                      <a:lnTo>
                        <a:pt x="135" y="137"/>
                      </a:lnTo>
                      <a:lnTo>
                        <a:pt x="137" y="139"/>
                      </a:lnTo>
                      <a:lnTo>
                        <a:pt x="137" y="140"/>
                      </a:lnTo>
                      <a:lnTo>
                        <a:pt x="137" y="142"/>
                      </a:lnTo>
                      <a:lnTo>
                        <a:pt x="137" y="143"/>
                      </a:lnTo>
                      <a:lnTo>
                        <a:pt x="138" y="143"/>
                      </a:lnTo>
                      <a:lnTo>
                        <a:pt x="138" y="144"/>
                      </a:lnTo>
                      <a:lnTo>
                        <a:pt x="137" y="146"/>
                      </a:lnTo>
                      <a:lnTo>
                        <a:pt x="137" y="147"/>
                      </a:lnTo>
                      <a:lnTo>
                        <a:pt x="137" y="148"/>
                      </a:lnTo>
                      <a:lnTo>
                        <a:pt x="137" y="149"/>
                      </a:lnTo>
                      <a:lnTo>
                        <a:pt x="137" y="151"/>
                      </a:lnTo>
                      <a:lnTo>
                        <a:pt x="137" y="154"/>
                      </a:lnTo>
                      <a:lnTo>
                        <a:pt x="137" y="155"/>
                      </a:lnTo>
                      <a:lnTo>
                        <a:pt x="135" y="156"/>
                      </a:lnTo>
                      <a:lnTo>
                        <a:pt x="134" y="156"/>
                      </a:lnTo>
                      <a:lnTo>
                        <a:pt x="134" y="157"/>
                      </a:lnTo>
                      <a:lnTo>
                        <a:pt x="134" y="158"/>
                      </a:lnTo>
                      <a:lnTo>
                        <a:pt x="133" y="158"/>
                      </a:lnTo>
                      <a:lnTo>
                        <a:pt x="133" y="160"/>
                      </a:lnTo>
                      <a:lnTo>
                        <a:pt x="132" y="160"/>
                      </a:lnTo>
                      <a:lnTo>
                        <a:pt x="132" y="161"/>
                      </a:lnTo>
                      <a:lnTo>
                        <a:pt x="132" y="162"/>
                      </a:lnTo>
                      <a:lnTo>
                        <a:pt x="132" y="163"/>
                      </a:lnTo>
                      <a:lnTo>
                        <a:pt x="132" y="164"/>
                      </a:lnTo>
                      <a:lnTo>
                        <a:pt x="132" y="165"/>
                      </a:lnTo>
                      <a:lnTo>
                        <a:pt x="130" y="169"/>
                      </a:lnTo>
                      <a:lnTo>
                        <a:pt x="128" y="169"/>
                      </a:lnTo>
                      <a:lnTo>
                        <a:pt x="127" y="170"/>
                      </a:lnTo>
                      <a:lnTo>
                        <a:pt x="126" y="171"/>
                      </a:lnTo>
                      <a:lnTo>
                        <a:pt x="126" y="172"/>
                      </a:lnTo>
                      <a:lnTo>
                        <a:pt x="126" y="174"/>
                      </a:lnTo>
                      <a:lnTo>
                        <a:pt x="126" y="175"/>
                      </a:lnTo>
                      <a:lnTo>
                        <a:pt x="127" y="175"/>
                      </a:lnTo>
                      <a:lnTo>
                        <a:pt x="128" y="176"/>
                      </a:lnTo>
                      <a:lnTo>
                        <a:pt x="131" y="178"/>
                      </a:lnTo>
                      <a:lnTo>
                        <a:pt x="132" y="179"/>
                      </a:lnTo>
                      <a:lnTo>
                        <a:pt x="132" y="181"/>
                      </a:lnTo>
                      <a:lnTo>
                        <a:pt x="131" y="182"/>
                      </a:lnTo>
                      <a:lnTo>
                        <a:pt x="131" y="183"/>
                      </a:lnTo>
                      <a:lnTo>
                        <a:pt x="132" y="186"/>
                      </a:lnTo>
                      <a:lnTo>
                        <a:pt x="133" y="186"/>
                      </a:lnTo>
                      <a:lnTo>
                        <a:pt x="134" y="186"/>
                      </a:lnTo>
                      <a:lnTo>
                        <a:pt x="135" y="188"/>
                      </a:lnTo>
                      <a:lnTo>
                        <a:pt x="137" y="188"/>
                      </a:lnTo>
                      <a:lnTo>
                        <a:pt x="137" y="190"/>
                      </a:lnTo>
                      <a:lnTo>
                        <a:pt x="138" y="191"/>
                      </a:lnTo>
                      <a:lnTo>
                        <a:pt x="139" y="192"/>
                      </a:lnTo>
                      <a:lnTo>
                        <a:pt x="139" y="193"/>
                      </a:lnTo>
                      <a:lnTo>
                        <a:pt x="140" y="193"/>
                      </a:lnTo>
                      <a:lnTo>
                        <a:pt x="142" y="195"/>
                      </a:lnTo>
                      <a:lnTo>
                        <a:pt x="142" y="196"/>
                      </a:lnTo>
                      <a:lnTo>
                        <a:pt x="143" y="197"/>
                      </a:lnTo>
                      <a:lnTo>
                        <a:pt x="145" y="198"/>
                      </a:lnTo>
                      <a:lnTo>
                        <a:pt x="145" y="199"/>
                      </a:lnTo>
                      <a:lnTo>
                        <a:pt x="146" y="199"/>
                      </a:lnTo>
                      <a:lnTo>
                        <a:pt x="146" y="200"/>
                      </a:lnTo>
                      <a:lnTo>
                        <a:pt x="147" y="200"/>
                      </a:lnTo>
                      <a:lnTo>
                        <a:pt x="147" y="202"/>
                      </a:lnTo>
                      <a:lnTo>
                        <a:pt x="148" y="202"/>
                      </a:lnTo>
                      <a:lnTo>
                        <a:pt x="149" y="203"/>
                      </a:lnTo>
                      <a:lnTo>
                        <a:pt x="150" y="204"/>
                      </a:lnTo>
                      <a:lnTo>
                        <a:pt x="152" y="204"/>
                      </a:lnTo>
                      <a:lnTo>
                        <a:pt x="153" y="204"/>
                      </a:lnTo>
                      <a:lnTo>
                        <a:pt x="154" y="205"/>
                      </a:lnTo>
                      <a:lnTo>
                        <a:pt x="154" y="206"/>
                      </a:lnTo>
                      <a:lnTo>
                        <a:pt x="154" y="207"/>
                      </a:lnTo>
                      <a:lnTo>
                        <a:pt x="154" y="209"/>
                      </a:lnTo>
                      <a:lnTo>
                        <a:pt x="153" y="210"/>
                      </a:lnTo>
                      <a:lnTo>
                        <a:pt x="152" y="210"/>
                      </a:lnTo>
                      <a:lnTo>
                        <a:pt x="152" y="211"/>
                      </a:lnTo>
                      <a:lnTo>
                        <a:pt x="153" y="213"/>
                      </a:lnTo>
                      <a:lnTo>
                        <a:pt x="152" y="213"/>
                      </a:lnTo>
                      <a:lnTo>
                        <a:pt x="153" y="214"/>
                      </a:lnTo>
                      <a:lnTo>
                        <a:pt x="154" y="214"/>
                      </a:lnTo>
                      <a:lnTo>
                        <a:pt x="157" y="214"/>
                      </a:lnTo>
                      <a:lnTo>
                        <a:pt x="160" y="214"/>
                      </a:lnTo>
                      <a:lnTo>
                        <a:pt x="160" y="213"/>
                      </a:lnTo>
                      <a:lnTo>
                        <a:pt x="160" y="212"/>
                      </a:lnTo>
                      <a:lnTo>
                        <a:pt x="160" y="211"/>
                      </a:lnTo>
                      <a:lnTo>
                        <a:pt x="160" y="210"/>
                      </a:lnTo>
                      <a:lnTo>
                        <a:pt x="159" y="209"/>
                      </a:lnTo>
                      <a:lnTo>
                        <a:pt x="159" y="207"/>
                      </a:lnTo>
                      <a:lnTo>
                        <a:pt x="159" y="206"/>
                      </a:lnTo>
                      <a:lnTo>
                        <a:pt x="160" y="205"/>
                      </a:lnTo>
                      <a:lnTo>
                        <a:pt x="160" y="204"/>
                      </a:lnTo>
                      <a:lnTo>
                        <a:pt x="159" y="203"/>
                      </a:lnTo>
                      <a:lnTo>
                        <a:pt x="159" y="200"/>
                      </a:lnTo>
                      <a:lnTo>
                        <a:pt x="159" y="199"/>
                      </a:lnTo>
                      <a:lnTo>
                        <a:pt x="157" y="199"/>
                      </a:lnTo>
                      <a:lnTo>
                        <a:pt x="157" y="198"/>
                      </a:lnTo>
                      <a:lnTo>
                        <a:pt x="156" y="198"/>
                      </a:lnTo>
                      <a:lnTo>
                        <a:pt x="155" y="198"/>
                      </a:lnTo>
                      <a:lnTo>
                        <a:pt x="155" y="197"/>
                      </a:lnTo>
                      <a:lnTo>
                        <a:pt x="154" y="195"/>
                      </a:lnTo>
                      <a:lnTo>
                        <a:pt x="155" y="195"/>
                      </a:lnTo>
                      <a:lnTo>
                        <a:pt x="157" y="193"/>
                      </a:lnTo>
                      <a:lnTo>
                        <a:pt x="157" y="192"/>
                      </a:lnTo>
                      <a:lnTo>
                        <a:pt x="157" y="191"/>
                      </a:lnTo>
                      <a:lnTo>
                        <a:pt x="157" y="190"/>
                      </a:lnTo>
                      <a:lnTo>
                        <a:pt x="159" y="190"/>
                      </a:lnTo>
                      <a:lnTo>
                        <a:pt x="159" y="189"/>
                      </a:lnTo>
                      <a:lnTo>
                        <a:pt x="159" y="188"/>
                      </a:lnTo>
                      <a:lnTo>
                        <a:pt x="159" y="186"/>
                      </a:lnTo>
                      <a:lnTo>
                        <a:pt x="159" y="185"/>
                      </a:lnTo>
                      <a:lnTo>
                        <a:pt x="160" y="184"/>
                      </a:lnTo>
                      <a:lnTo>
                        <a:pt x="162" y="182"/>
                      </a:lnTo>
                      <a:lnTo>
                        <a:pt x="163" y="182"/>
                      </a:lnTo>
                      <a:lnTo>
                        <a:pt x="164" y="182"/>
                      </a:lnTo>
                      <a:lnTo>
                        <a:pt x="166" y="182"/>
                      </a:lnTo>
                      <a:lnTo>
                        <a:pt x="166" y="183"/>
                      </a:lnTo>
                      <a:lnTo>
                        <a:pt x="167" y="183"/>
                      </a:lnTo>
                      <a:lnTo>
                        <a:pt x="167" y="182"/>
                      </a:lnTo>
                      <a:lnTo>
                        <a:pt x="168" y="182"/>
                      </a:lnTo>
                      <a:lnTo>
                        <a:pt x="170" y="181"/>
                      </a:lnTo>
                      <a:lnTo>
                        <a:pt x="171" y="181"/>
                      </a:lnTo>
                      <a:lnTo>
                        <a:pt x="171" y="182"/>
                      </a:lnTo>
                      <a:lnTo>
                        <a:pt x="171" y="181"/>
                      </a:lnTo>
                      <a:lnTo>
                        <a:pt x="173" y="181"/>
                      </a:lnTo>
                      <a:lnTo>
                        <a:pt x="175" y="179"/>
                      </a:lnTo>
                      <a:lnTo>
                        <a:pt x="175" y="178"/>
                      </a:lnTo>
                      <a:lnTo>
                        <a:pt x="175" y="177"/>
                      </a:lnTo>
                      <a:lnTo>
                        <a:pt x="175" y="176"/>
                      </a:lnTo>
                      <a:lnTo>
                        <a:pt x="175" y="175"/>
                      </a:lnTo>
                      <a:lnTo>
                        <a:pt x="176" y="174"/>
                      </a:lnTo>
                      <a:lnTo>
                        <a:pt x="176" y="169"/>
                      </a:lnTo>
                      <a:lnTo>
                        <a:pt x="176" y="167"/>
                      </a:lnTo>
                      <a:lnTo>
                        <a:pt x="176" y="162"/>
                      </a:lnTo>
                      <a:lnTo>
                        <a:pt x="177" y="160"/>
                      </a:lnTo>
                      <a:lnTo>
                        <a:pt x="177" y="158"/>
                      </a:lnTo>
                      <a:lnTo>
                        <a:pt x="176" y="155"/>
                      </a:lnTo>
                      <a:lnTo>
                        <a:pt x="175" y="151"/>
                      </a:lnTo>
                      <a:lnTo>
                        <a:pt x="175" y="150"/>
                      </a:lnTo>
                      <a:lnTo>
                        <a:pt x="177" y="147"/>
                      </a:lnTo>
                      <a:lnTo>
                        <a:pt x="177" y="144"/>
                      </a:lnTo>
                      <a:lnTo>
                        <a:pt x="178" y="141"/>
                      </a:lnTo>
                      <a:lnTo>
                        <a:pt x="177" y="141"/>
                      </a:lnTo>
                      <a:lnTo>
                        <a:pt x="177" y="134"/>
                      </a:lnTo>
                      <a:lnTo>
                        <a:pt x="177" y="133"/>
                      </a:lnTo>
                      <a:lnTo>
                        <a:pt x="175" y="132"/>
                      </a:lnTo>
                      <a:lnTo>
                        <a:pt x="174" y="130"/>
                      </a:lnTo>
                      <a:lnTo>
                        <a:pt x="173" y="129"/>
                      </a:lnTo>
                      <a:lnTo>
                        <a:pt x="170" y="125"/>
                      </a:lnTo>
                      <a:lnTo>
                        <a:pt x="167" y="121"/>
                      </a:lnTo>
                      <a:lnTo>
                        <a:pt x="164" y="118"/>
                      </a:lnTo>
                      <a:lnTo>
                        <a:pt x="162" y="114"/>
                      </a:lnTo>
                      <a:lnTo>
                        <a:pt x="160" y="111"/>
                      </a:lnTo>
                      <a:lnTo>
                        <a:pt x="156" y="106"/>
                      </a:lnTo>
                      <a:lnTo>
                        <a:pt x="153" y="102"/>
                      </a:lnTo>
                      <a:lnTo>
                        <a:pt x="150" y="100"/>
                      </a:lnTo>
                      <a:lnTo>
                        <a:pt x="147" y="98"/>
                      </a:lnTo>
                      <a:lnTo>
                        <a:pt x="146" y="97"/>
                      </a:lnTo>
                      <a:lnTo>
                        <a:pt x="147" y="97"/>
                      </a:lnTo>
                      <a:lnTo>
                        <a:pt x="147" y="95"/>
                      </a:lnTo>
                      <a:lnTo>
                        <a:pt x="146" y="93"/>
                      </a:lnTo>
                      <a:lnTo>
                        <a:pt x="146" y="92"/>
                      </a:lnTo>
                      <a:lnTo>
                        <a:pt x="145" y="92"/>
                      </a:lnTo>
                      <a:lnTo>
                        <a:pt x="145" y="91"/>
                      </a:lnTo>
                      <a:lnTo>
                        <a:pt x="145" y="90"/>
                      </a:lnTo>
                      <a:lnTo>
                        <a:pt x="145" y="88"/>
                      </a:lnTo>
                      <a:lnTo>
                        <a:pt x="145" y="87"/>
                      </a:lnTo>
                      <a:lnTo>
                        <a:pt x="145" y="86"/>
                      </a:lnTo>
                      <a:lnTo>
                        <a:pt x="145" y="85"/>
                      </a:lnTo>
                      <a:lnTo>
                        <a:pt x="145" y="84"/>
                      </a:lnTo>
                      <a:lnTo>
                        <a:pt x="145" y="83"/>
                      </a:lnTo>
                      <a:lnTo>
                        <a:pt x="145" y="81"/>
                      </a:lnTo>
                      <a:lnTo>
                        <a:pt x="143" y="79"/>
                      </a:lnTo>
                      <a:lnTo>
                        <a:pt x="143" y="78"/>
                      </a:lnTo>
                      <a:lnTo>
                        <a:pt x="143" y="77"/>
                      </a:lnTo>
                      <a:lnTo>
                        <a:pt x="143" y="76"/>
                      </a:lnTo>
                      <a:lnTo>
                        <a:pt x="143" y="73"/>
                      </a:lnTo>
                      <a:lnTo>
                        <a:pt x="145" y="73"/>
                      </a:lnTo>
                      <a:lnTo>
                        <a:pt x="145" y="72"/>
                      </a:lnTo>
                      <a:lnTo>
                        <a:pt x="146" y="71"/>
                      </a:lnTo>
                      <a:lnTo>
                        <a:pt x="145" y="71"/>
                      </a:lnTo>
                      <a:lnTo>
                        <a:pt x="145" y="69"/>
                      </a:lnTo>
                      <a:lnTo>
                        <a:pt x="143" y="67"/>
                      </a:lnTo>
                      <a:lnTo>
                        <a:pt x="143" y="66"/>
                      </a:lnTo>
                      <a:lnTo>
                        <a:pt x="143" y="65"/>
                      </a:lnTo>
                      <a:lnTo>
                        <a:pt x="142" y="64"/>
                      </a:lnTo>
                      <a:lnTo>
                        <a:pt x="141" y="63"/>
                      </a:lnTo>
                      <a:lnTo>
                        <a:pt x="141" y="62"/>
                      </a:lnTo>
                      <a:lnTo>
                        <a:pt x="141" y="60"/>
                      </a:lnTo>
                      <a:lnTo>
                        <a:pt x="141" y="58"/>
                      </a:lnTo>
                      <a:lnTo>
                        <a:pt x="142" y="57"/>
                      </a:lnTo>
                      <a:lnTo>
                        <a:pt x="142" y="56"/>
                      </a:lnTo>
                      <a:lnTo>
                        <a:pt x="141" y="55"/>
                      </a:lnTo>
                      <a:lnTo>
                        <a:pt x="142" y="53"/>
                      </a:lnTo>
                      <a:lnTo>
                        <a:pt x="143" y="52"/>
                      </a:lnTo>
                      <a:lnTo>
                        <a:pt x="145" y="51"/>
                      </a:lnTo>
                      <a:lnTo>
                        <a:pt x="145" y="50"/>
                      </a:lnTo>
                      <a:lnTo>
                        <a:pt x="146" y="50"/>
                      </a:lnTo>
                      <a:lnTo>
                        <a:pt x="147" y="50"/>
                      </a:lnTo>
                      <a:lnTo>
                        <a:pt x="147" y="49"/>
                      </a:lnTo>
                      <a:lnTo>
                        <a:pt x="148" y="45"/>
                      </a:lnTo>
                      <a:lnTo>
                        <a:pt x="149" y="42"/>
                      </a:lnTo>
                      <a:lnTo>
                        <a:pt x="149" y="39"/>
                      </a:lnTo>
                      <a:lnTo>
                        <a:pt x="149" y="37"/>
                      </a:lnTo>
                      <a:lnTo>
                        <a:pt x="149" y="35"/>
                      </a:lnTo>
                      <a:lnTo>
                        <a:pt x="163" y="35"/>
                      </a:lnTo>
                      <a:lnTo>
                        <a:pt x="164" y="35"/>
                      </a:lnTo>
                      <a:lnTo>
                        <a:pt x="166" y="35"/>
                      </a:lnTo>
                      <a:lnTo>
                        <a:pt x="167" y="35"/>
                      </a:lnTo>
                      <a:lnTo>
                        <a:pt x="167" y="36"/>
                      </a:lnTo>
                      <a:lnTo>
                        <a:pt x="168" y="36"/>
                      </a:lnTo>
                      <a:lnTo>
                        <a:pt x="168" y="35"/>
                      </a:lnTo>
                      <a:lnTo>
                        <a:pt x="169" y="36"/>
                      </a:lnTo>
                      <a:lnTo>
                        <a:pt x="170" y="35"/>
                      </a:lnTo>
                      <a:lnTo>
                        <a:pt x="171" y="35"/>
                      </a:lnTo>
                      <a:lnTo>
                        <a:pt x="173" y="34"/>
                      </a:lnTo>
                      <a:lnTo>
                        <a:pt x="173" y="32"/>
                      </a:lnTo>
                      <a:lnTo>
                        <a:pt x="174" y="31"/>
                      </a:lnTo>
                      <a:lnTo>
                        <a:pt x="175" y="31"/>
                      </a:lnTo>
                      <a:lnTo>
                        <a:pt x="176" y="31"/>
                      </a:lnTo>
                      <a:lnTo>
                        <a:pt x="176" y="30"/>
                      </a:lnTo>
                      <a:lnTo>
                        <a:pt x="177" y="30"/>
                      </a:lnTo>
                      <a:lnTo>
                        <a:pt x="178" y="30"/>
                      </a:lnTo>
                      <a:lnTo>
                        <a:pt x="180" y="30"/>
                      </a:lnTo>
                      <a:lnTo>
                        <a:pt x="181" y="30"/>
                      </a:lnTo>
                      <a:lnTo>
                        <a:pt x="182" y="31"/>
                      </a:lnTo>
                      <a:lnTo>
                        <a:pt x="181" y="31"/>
                      </a:lnTo>
                      <a:lnTo>
                        <a:pt x="182" y="32"/>
                      </a:lnTo>
                      <a:lnTo>
                        <a:pt x="183" y="32"/>
                      </a:lnTo>
                      <a:lnTo>
                        <a:pt x="184" y="32"/>
                      </a:lnTo>
                      <a:lnTo>
                        <a:pt x="185" y="34"/>
                      </a:lnTo>
                      <a:lnTo>
                        <a:pt x="187" y="34"/>
                      </a:lnTo>
                      <a:lnTo>
                        <a:pt x="187" y="35"/>
                      </a:lnTo>
                      <a:lnTo>
                        <a:pt x="188" y="35"/>
                      </a:lnTo>
                      <a:lnTo>
                        <a:pt x="188" y="36"/>
                      </a:lnTo>
                      <a:lnTo>
                        <a:pt x="188" y="37"/>
                      </a:lnTo>
                      <a:lnTo>
                        <a:pt x="188" y="38"/>
                      </a:lnTo>
                      <a:lnTo>
                        <a:pt x="189" y="38"/>
                      </a:lnTo>
                      <a:lnTo>
                        <a:pt x="190" y="38"/>
                      </a:lnTo>
                      <a:lnTo>
                        <a:pt x="191" y="39"/>
                      </a:lnTo>
                      <a:lnTo>
                        <a:pt x="192" y="38"/>
                      </a:lnTo>
                      <a:lnTo>
                        <a:pt x="194" y="38"/>
                      </a:lnTo>
                      <a:lnTo>
                        <a:pt x="195" y="38"/>
                      </a:lnTo>
                      <a:lnTo>
                        <a:pt x="198" y="38"/>
                      </a:lnTo>
                      <a:lnTo>
                        <a:pt x="198" y="39"/>
                      </a:lnTo>
                      <a:lnTo>
                        <a:pt x="199" y="39"/>
                      </a:lnTo>
                      <a:lnTo>
                        <a:pt x="201" y="39"/>
                      </a:lnTo>
                      <a:lnTo>
                        <a:pt x="202" y="39"/>
                      </a:lnTo>
                      <a:lnTo>
                        <a:pt x="203" y="39"/>
                      </a:lnTo>
                      <a:lnTo>
                        <a:pt x="204" y="39"/>
                      </a:lnTo>
                      <a:lnTo>
                        <a:pt x="204" y="38"/>
                      </a:lnTo>
                      <a:lnTo>
                        <a:pt x="205" y="38"/>
                      </a:lnTo>
                      <a:lnTo>
                        <a:pt x="206" y="38"/>
                      </a:lnTo>
                      <a:lnTo>
                        <a:pt x="206" y="36"/>
                      </a:lnTo>
                      <a:lnTo>
                        <a:pt x="209" y="35"/>
                      </a:lnTo>
                      <a:lnTo>
                        <a:pt x="210" y="35"/>
                      </a:lnTo>
                      <a:lnTo>
                        <a:pt x="211" y="36"/>
                      </a:lnTo>
                      <a:lnTo>
                        <a:pt x="213" y="35"/>
                      </a:lnTo>
                      <a:lnTo>
                        <a:pt x="214" y="35"/>
                      </a:lnTo>
                      <a:lnTo>
                        <a:pt x="216" y="36"/>
                      </a:lnTo>
                      <a:lnTo>
                        <a:pt x="216" y="37"/>
                      </a:lnTo>
                      <a:lnTo>
                        <a:pt x="217" y="37"/>
                      </a:lnTo>
                      <a:lnTo>
                        <a:pt x="218" y="38"/>
                      </a:lnTo>
                      <a:lnTo>
                        <a:pt x="221" y="38"/>
                      </a:lnTo>
                      <a:lnTo>
                        <a:pt x="223" y="39"/>
                      </a:lnTo>
                      <a:lnTo>
                        <a:pt x="224" y="38"/>
                      </a:lnTo>
                      <a:lnTo>
                        <a:pt x="225" y="38"/>
                      </a:lnTo>
                      <a:lnTo>
                        <a:pt x="226" y="39"/>
                      </a:lnTo>
                      <a:lnTo>
                        <a:pt x="227" y="39"/>
                      </a:lnTo>
                      <a:lnTo>
                        <a:pt x="228" y="39"/>
                      </a:lnTo>
                      <a:lnTo>
                        <a:pt x="230" y="39"/>
                      </a:lnTo>
                      <a:lnTo>
                        <a:pt x="230" y="38"/>
                      </a:lnTo>
                      <a:lnTo>
                        <a:pt x="231" y="38"/>
                      </a:lnTo>
                      <a:lnTo>
                        <a:pt x="232" y="37"/>
                      </a:lnTo>
                      <a:lnTo>
                        <a:pt x="233" y="37"/>
                      </a:lnTo>
                      <a:lnTo>
                        <a:pt x="234" y="37"/>
                      </a:lnTo>
                      <a:lnTo>
                        <a:pt x="235" y="37"/>
                      </a:lnTo>
                      <a:lnTo>
                        <a:pt x="237" y="36"/>
                      </a:lnTo>
                      <a:lnTo>
                        <a:pt x="239" y="35"/>
                      </a:lnTo>
                      <a:lnTo>
                        <a:pt x="239" y="34"/>
                      </a:lnTo>
                      <a:lnTo>
                        <a:pt x="240" y="34"/>
                      </a:lnTo>
                      <a:lnTo>
                        <a:pt x="240" y="32"/>
                      </a:lnTo>
                      <a:lnTo>
                        <a:pt x="240" y="31"/>
                      </a:lnTo>
                      <a:lnTo>
                        <a:pt x="240" y="30"/>
                      </a:lnTo>
                      <a:lnTo>
                        <a:pt x="240" y="29"/>
                      </a:lnTo>
                      <a:lnTo>
                        <a:pt x="241" y="29"/>
                      </a:lnTo>
                      <a:lnTo>
                        <a:pt x="241" y="28"/>
                      </a:lnTo>
                      <a:lnTo>
                        <a:pt x="241" y="27"/>
                      </a:lnTo>
                      <a:lnTo>
                        <a:pt x="244" y="25"/>
                      </a:lnTo>
                      <a:lnTo>
                        <a:pt x="246" y="25"/>
                      </a:lnTo>
                      <a:lnTo>
                        <a:pt x="248" y="25"/>
                      </a:lnTo>
                      <a:lnTo>
                        <a:pt x="248" y="24"/>
                      </a:lnTo>
                      <a:lnTo>
                        <a:pt x="249" y="24"/>
                      </a:lnTo>
                      <a:lnTo>
                        <a:pt x="249" y="25"/>
                      </a:lnTo>
                      <a:lnTo>
                        <a:pt x="251" y="25"/>
                      </a:lnTo>
                      <a:lnTo>
                        <a:pt x="252" y="25"/>
                      </a:lnTo>
                      <a:lnTo>
                        <a:pt x="254" y="25"/>
                      </a:lnTo>
                      <a:lnTo>
                        <a:pt x="255" y="27"/>
                      </a:lnTo>
                      <a:lnTo>
                        <a:pt x="256" y="28"/>
                      </a:lnTo>
                      <a:lnTo>
                        <a:pt x="258" y="29"/>
                      </a:lnTo>
                      <a:lnTo>
                        <a:pt x="260" y="29"/>
                      </a:lnTo>
                      <a:lnTo>
                        <a:pt x="261" y="30"/>
                      </a:lnTo>
                      <a:lnTo>
                        <a:pt x="262" y="29"/>
                      </a:lnTo>
                      <a:lnTo>
                        <a:pt x="265" y="27"/>
                      </a:lnTo>
                      <a:lnTo>
                        <a:pt x="266" y="27"/>
                      </a:lnTo>
                      <a:lnTo>
                        <a:pt x="266" y="25"/>
                      </a:lnTo>
                      <a:lnTo>
                        <a:pt x="267" y="25"/>
                      </a:lnTo>
                      <a:lnTo>
                        <a:pt x="268" y="25"/>
                      </a:lnTo>
                      <a:lnTo>
                        <a:pt x="269" y="25"/>
                      </a:lnTo>
                      <a:lnTo>
                        <a:pt x="270" y="25"/>
                      </a:lnTo>
                      <a:lnTo>
                        <a:pt x="271" y="24"/>
                      </a:lnTo>
                      <a:lnTo>
                        <a:pt x="271" y="23"/>
                      </a:lnTo>
                      <a:lnTo>
                        <a:pt x="273" y="23"/>
                      </a:lnTo>
                      <a:lnTo>
                        <a:pt x="274" y="22"/>
                      </a:lnTo>
                      <a:lnTo>
                        <a:pt x="275" y="22"/>
                      </a:lnTo>
                      <a:lnTo>
                        <a:pt x="278" y="22"/>
                      </a:lnTo>
                      <a:lnTo>
                        <a:pt x="280" y="22"/>
                      </a:lnTo>
                      <a:lnTo>
                        <a:pt x="281" y="22"/>
                      </a:lnTo>
                      <a:lnTo>
                        <a:pt x="282" y="22"/>
                      </a:lnTo>
                      <a:lnTo>
                        <a:pt x="283" y="22"/>
                      </a:lnTo>
                      <a:lnTo>
                        <a:pt x="284" y="22"/>
                      </a:lnTo>
                      <a:lnTo>
                        <a:pt x="285" y="22"/>
                      </a:lnTo>
                      <a:lnTo>
                        <a:pt x="292" y="17"/>
                      </a:lnTo>
                      <a:lnTo>
                        <a:pt x="294" y="16"/>
                      </a:lnTo>
                      <a:lnTo>
                        <a:pt x="296" y="16"/>
                      </a:lnTo>
                      <a:lnTo>
                        <a:pt x="301" y="15"/>
                      </a:lnTo>
                      <a:lnTo>
                        <a:pt x="302" y="15"/>
                      </a:lnTo>
                      <a:lnTo>
                        <a:pt x="305" y="13"/>
                      </a:lnTo>
                      <a:lnTo>
                        <a:pt x="309" y="12"/>
                      </a:lnTo>
                      <a:lnTo>
                        <a:pt x="312" y="8"/>
                      </a:lnTo>
                      <a:lnTo>
                        <a:pt x="313" y="8"/>
                      </a:lnTo>
                      <a:lnTo>
                        <a:pt x="315" y="7"/>
                      </a:lnTo>
                      <a:lnTo>
                        <a:pt x="317" y="5"/>
                      </a:lnTo>
                      <a:lnTo>
                        <a:pt x="318" y="5"/>
                      </a:lnTo>
                      <a:lnTo>
                        <a:pt x="319" y="3"/>
                      </a:lnTo>
                      <a:lnTo>
                        <a:pt x="320" y="2"/>
                      </a:lnTo>
                      <a:lnTo>
                        <a:pt x="322" y="1"/>
                      </a:lnTo>
                      <a:lnTo>
                        <a:pt x="323" y="1"/>
                      </a:lnTo>
                      <a:lnTo>
                        <a:pt x="323" y="0"/>
                      </a:lnTo>
                      <a:lnTo>
                        <a:pt x="324" y="1"/>
                      </a:lnTo>
                      <a:lnTo>
                        <a:pt x="323" y="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Freeform 104"/>
                <p:cNvSpPr>
                  <a:spLocks noEditPoints="1"/>
                </p:cNvSpPr>
                <p:nvPr/>
              </p:nvSpPr>
              <p:spPr bwMode="auto">
                <a:xfrm>
                  <a:off x="6797065" y="4614044"/>
                  <a:ext cx="160338" cy="395285"/>
                </a:xfrm>
                <a:custGeom>
                  <a:avLst/>
                  <a:gdLst>
                    <a:gd name="T0" fmla="*/ 71 w 101"/>
                    <a:gd name="T1" fmla="*/ 64 h 249"/>
                    <a:gd name="T2" fmla="*/ 13 w 101"/>
                    <a:gd name="T3" fmla="*/ 1 h 249"/>
                    <a:gd name="T4" fmla="*/ 23 w 101"/>
                    <a:gd name="T5" fmla="*/ 5 h 249"/>
                    <a:gd name="T6" fmla="*/ 34 w 101"/>
                    <a:gd name="T7" fmla="*/ 6 h 249"/>
                    <a:gd name="T8" fmla="*/ 41 w 101"/>
                    <a:gd name="T9" fmla="*/ 16 h 249"/>
                    <a:gd name="T10" fmla="*/ 51 w 101"/>
                    <a:gd name="T11" fmla="*/ 34 h 249"/>
                    <a:gd name="T12" fmla="*/ 49 w 101"/>
                    <a:gd name="T13" fmla="*/ 41 h 249"/>
                    <a:gd name="T14" fmla="*/ 51 w 101"/>
                    <a:gd name="T15" fmla="*/ 63 h 249"/>
                    <a:gd name="T16" fmla="*/ 49 w 101"/>
                    <a:gd name="T17" fmla="*/ 77 h 249"/>
                    <a:gd name="T18" fmla="*/ 43 w 101"/>
                    <a:gd name="T19" fmla="*/ 87 h 249"/>
                    <a:gd name="T20" fmla="*/ 49 w 101"/>
                    <a:gd name="T21" fmla="*/ 100 h 249"/>
                    <a:gd name="T22" fmla="*/ 51 w 101"/>
                    <a:gd name="T23" fmla="*/ 111 h 249"/>
                    <a:gd name="T24" fmla="*/ 54 w 101"/>
                    <a:gd name="T25" fmla="*/ 123 h 249"/>
                    <a:gd name="T26" fmla="*/ 58 w 101"/>
                    <a:gd name="T27" fmla="*/ 134 h 249"/>
                    <a:gd name="T28" fmla="*/ 61 w 101"/>
                    <a:gd name="T29" fmla="*/ 144 h 249"/>
                    <a:gd name="T30" fmla="*/ 64 w 101"/>
                    <a:gd name="T31" fmla="*/ 155 h 249"/>
                    <a:gd name="T32" fmla="*/ 69 w 101"/>
                    <a:gd name="T33" fmla="*/ 149 h 249"/>
                    <a:gd name="T34" fmla="*/ 75 w 101"/>
                    <a:gd name="T35" fmla="*/ 153 h 249"/>
                    <a:gd name="T36" fmla="*/ 82 w 101"/>
                    <a:gd name="T37" fmla="*/ 160 h 249"/>
                    <a:gd name="T38" fmla="*/ 79 w 101"/>
                    <a:gd name="T39" fmla="*/ 148 h 249"/>
                    <a:gd name="T40" fmla="*/ 71 w 101"/>
                    <a:gd name="T41" fmla="*/ 139 h 249"/>
                    <a:gd name="T42" fmla="*/ 79 w 101"/>
                    <a:gd name="T43" fmla="*/ 141 h 249"/>
                    <a:gd name="T44" fmla="*/ 100 w 101"/>
                    <a:gd name="T45" fmla="*/ 169 h 249"/>
                    <a:gd name="T46" fmla="*/ 99 w 101"/>
                    <a:gd name="T47" fmla="*/ 197 h 249"/>
                    <a:gd name="T48" fmla="*/ 94 w 101"/>
                    <a:gd name="T49" fmla="*/ 216 h 249"/>
                    <a:gd name="T50" fmla="*/ 86 w 101"/>
                    <a:gd name="T51" fmla="*/ 217 h 249"/>
                    <a:gd name="T52" fmla="*/ 80 w 101"/>
                    <a:gd name="T53" fmla="*/ 227 h 249"/>
                    <a:gd name="T54" fmla="*/ 82 w 101"/>
                    <a:gd name="T55" fmla="*/ 235 h 249"/>
                    <a:gd name="T56" fmla="*/ 83 w 101"/>
                    <a:gd name="T57" fmla="*/ 248 h 249"/>
                    <a:gd name="T58" fmla="*/ 77 w 101"/>
                    <a:gd name="T59" fmla="*/ 244 h 249"/>
                    <a:gd name="T60" fmla="*/ 70 w 101"/>
                    <a:gd name="T61" fmla="*/ 235 h 249"/>
                    <a:gd name="T62" fmla="*/ 62 w 101"/>
                    <a:gd name="T63" fmla="*/ 227 h 249"/>
                    <a:gd name="T64" fmla="*/ 55 w 101"/>
                    <a:gd name="T65" fmla="*/ 216 h 249"/>
                    <a:gd name="T66" fmla="*/ 51 w 101"/>
                    <a:gd name="T67" fmla="*/ 204 h 249"/>
                    <a:gd name="T68" fmla="*/ 57 w 101"/>
                    <a:gd name="T69" fmla="*/ 193 h 249"/>
                    <a:gd name="T70" fmla="*/ 60 w 101"/>
                    <a:gd name="T71" fmla="*/ 181 h 249"/>
                    <a:gd name="T72" fmla="*/ 58 w 101"/>
                    <a:gd name="T73" fmla="*/ 168 h 249"/>
                    <a:gd name="T74" fmla="*/ 46 w 101"/>
                    <a:gd name="T75" fmla="*/ 162 h 249"/>
                    <a:gd name="T76" fmla="*/ 32 w 101"/>
                    <a:gd name="T77" fmla="*/ 164 h 249"/>
                    <a:gd name="T78" fmla="*/ 27 w 101"/>
                    <a:gd name="T79" fmla="*/ 161 h 249"/>
                    <a:gd name="T80" fmla="*/ 20 w 101"/>
                    <a:gd name="T81" fmla="*/ 151 h 249"/>
                    <a:gd name="T82" fmla="*/ 13 w 101"/>
                    <a:gd name="T83" fmla="*/ 147 h 249"/>
                    <a:gd name="T84" fmla="*/ 5 w 101"/>
                    <a:gd name="T85" fmla="*/ 141 h 249"/>
                    <a:gd name="T86" fmla="*/ 0 w 101"/>
                    <a:gd name="T87" fmla="*/ 134 h 249"/>
                    <a:gd name="T88" fmla="*/ 6 w 101"/>
                    <a:gd name="T89" fmla="*/ 129 h 249"/>
                    <a:gd name="T90" fmla="*/ 9 w 101"/>
                    <a:gd name="T91" fmla="*/ 120 h 249"/>
                    <a:gd name="T92" fmla="*/ 9 w 101"/>
                    <a:gd name="T93" fmla="*/ 106 h 249"/>
                    <a:gd name="T94" fmla="*/ 18 w 101"/>
                    <a:gd name="T95" fmla="*/ 102 h 249"/>
                    <a:gd name="T96" fmla="*/ 26 w 101"/>
                    <a:gd name="T97" fmla="*/ 95 h 249"/>
                    <a:gd name="T98" fmla="*/ 20 w 101"/>
                    <a:gd name="T99" fmla="*/ 88 h 249"/>
                    <a:gd name="T100" fmla="*/ 20 w 101"/>
                    <a:gd name="T101" fmla="*/ 78 h 249"/>
                    <a:gd name="T102" fmla="*/ 19 w 101"/>
                    <a:gd name="T103" fmla="*/ 64 h 249"/>
                    <a:gd name="T104" fmla="*/ 20 w 101"/>
                    <a:gd name="T105" fmla="*/ 51 h 249"/>
                    <a:gd name="T106" fmla="*/ 23 w 101"/>
                    <a:gd name="T107" fmla="*/ 44 h 249"/>
                    <a:gd name="T108" fmla="*/ 32 w 101"/>
                    <a:gd name="T109" fmla="*/ 38 h 249"/>
                    <a:gd name="T110" fmla="*/ 27 w 101"/>
                    <a:gd name="T111" fmla="*/ 26 h 249"/>
                    <a:gd name="T112" fmla="*/ 22 w 101"/>
                    <a:gd name="T113" fmla="*/ 15 h 249"/>
                    <a:gd name="T114" fmla="*/ 16 w 101"/>
                    <a:gd name="T115" fmla="*/ 7 h 249"/>
                    <a:gd name="T116" fmla="*/ 11 w 101"/>
                    <a:gd name="T117" fmla="*/ 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1" h="249">
                      <a:moveTo>
                        <a:pt x="65" y="86"/>
                      </a:moveTo>
                      <a:lnTo>
                        <a:pt x="64" y="86"/>
                      </a:lnTo>
                      <a:lnTo>
                        <a:pt x="65" y="85"/>
                      </a:lnTo>
                      <a:lnTo>
                        <a:pt x="65" y="84"/>
                      </a:lnTo>
                      <a:lnTo>
                        <a:pt x="66" y="85"/>
                      </a:lnTo>
                      <a:lnTo>
                        <a:pt x="65" y="85"/>
                      </a:lnTo>
                      <a:lnTo>
                        <a:pt x="65" y="86"/>
                      </a:lnTo>
                      <a:close/>
                      <a:moveTo>
                        <a:pt x="71" y="64"/>
                      </a:moveTo>
                      <a:lnTo>
                        <a:pt x="71" y="65"/>
                      </a:lnTo>
                      <a:lnTo>
                        <a:pt x="71" y="64"/>
                      </a:lnTo>
                      <a:close/>
                      <a:moveTo>
                        <a:pt x="65" y="59"/>
                      </a:moveTo>
                      <a:lnTo>
                        <a:pt x="65" y="58"/>
                      </a:lnTo>
                      <a:lnTo>
                        <a:pt x="65" y="59"/>
                      </a:lnTo>
                      <a:close/>
                      <a:moveTo>
                        <a:pt x="49" y="7"/>
                      </a:moveTo>
                      <a:lnTo>
                        <a:pt x="51" y="10"/>
                      </a:lnTo>
                      <a:lnTo>
                        <a:pt x="49" y="7"/>
                      </a:lnTo>
                      <a:close/>
                      <a:moveTo>
                        <a:pt x="46" y="3"/>
                      </a:moveTo>
                      <a:lnTo>
                        <a:pt x="46" y="5"/>
                      </a:lnTo>
                      <a:lnTo>
                        <a:pt x="46" y="3"/>
                      </a:lnTo>
                      <a:close/>
                      <a:moveTo>
                        <a:pt x="13" y="1"/>
                      </a:move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19" y="3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21" y="3"/>
                      </a:lnTo>
                      <a:lnTo>
                        <a:pt x="22" y="5"/>
                      </a:lnTo>
                      <a:lnTo>
                        <a:pt x="23" y="5"/>
                      </a:lnTo>
                      <a:lnTo>
                        <a:pt x="23" y="6"/>
                      </a:lnTo>
                      <a:lnTo>
                        <a:pt x="23" y="7"/>
                      </a:lnTo>
                      <a:lnTo>
                        <a:pt x="25" y="7"/>
                      </a:lnTo>
                      <a:lnTo>
                        <a:pt x="27" y="7"/>
                      </a:lnTo>
                      <a:lnTo>
                        <a:pt x="28" y="7"/>
                      </a:lnTo>
                      <a:lnTo>
                        <a:pt x="29" y="6"/>
                      </a:lnTo>
                      <a:lnTo>
                        <a:pt x="30" y="7"/>
                      </a:lnTo>
                      <a:lnTo>
                        <a:pt x="32" y="7"/>
                      </a:lnTo>
                      <a:lnTo>
                        <a:pt x="33" y="7"/>
                      </a:lnTo>
                      <a:lnTo>
                        <a:pt x="34" y="6"/>
                      </a:lnTo>
                      <a:lnTo>
                        <a:pt x="35" y="7"/>
                      </a:lnTo>
                      <a:lnTo>
                        <a:pt x="36" y="7"/>
                      </a:lnTo>
                      <a:lnTo>
                        <a:pt x="37" y="8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0" y="10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1" y="15"/>
                      </a:lnTo>
                      <a:lnTo>
                        <a:pt x="41" y="16"/>
                      </a:lnTo>
                      <a:lnTo>
                        <a:pt x="41" y="17"/>
                      </a:lnTo>
                      <a:lnTo>
                        <a:pt x="42" y="20"/>
                      </a:lnTo>
                      <a:lnTo>
                        <a:pt x="42" y="21"/>
                      </a:lnTo>
                      <a:lnTo>
                        <a:pt x="46" y="26"/>
                      </a:lnTo>
                      <a:lnTo>
                        <a:pt x="47" y="27"/>
                      </a:lnTo>
                      <a:lnTo>
                        <a:pt x="48" y="28"/>
                      </a:lnTo>
                      <a:lnTo>
                        <a:pt x="49" y="29"/>
                      </a:lnTo>
                      <a:lnTo>
                        <a:pt x="50" y="31"/>
                      </a:lnTo>
                      <a:lnTo>
                        <a:pt x="50" y="33"/>
                      </a:lnTo>
                      <a:lnTo>
                        <a:pt x="51" y="34"/>
                      </a:lnTo>
                      <a:lnTo>
                        <a:pt x="50" y="34"/>
                      </a:lnTo>
                      <a:lnTo>
                        <a:pt x="49" y="35"/>
                      </a:lnTo>
                      <a:lnTo>
                        <a:pt x="49" y="36"/>
                      </a:lnTo>
                      <a:lnTo>
                        <a:pt x="50" y="36"/>
                      </a:lnTo>
                      <a:lnTo>
                        <a:pt x="49" y="36"/>
                      </a:lnTo>
                      <a:lnTo>
                        <a:pt x="49" y="37"/>
                      </a:lnTo>
                      <a:lnTo>
                        <a:pt x="48" y="37"/>
                      </a:lnTo>
                      <a:lnTo>
                        <a:pt x="49" y="38"/>
                      </a:lnTo>
                      <a:lnTo>
                        <a:pt x="49" y="40"/>
                      </a:lnTo>
                      <a:lnTo>
                        <a:pt x="49" y="41"/>
                      </a:lnTo>
                      <a:lnTo>
                        <a:pt x="49" y="43"/>
                      </a:lnTo>
                      <a:lnTo>
                        <a:pt x="50" y="49"/>
                      </a:lnTo>
                      <a:lnTo>
                        <a:pt x="50" y="53"/>
                      </a:lnTo>
                      <a:lnTo>
                        <a:pt x="50" y="55"/>
                      </a:lnTo>
                      <a:lnTo>
                        <a:pt x="49" y="56"/>
                      </a:lnTo>
                      <a:lnTo>
                        <a:pt x="49" y="57"/>
                      </a:lnTo>
                      <a:lnTo>
                        <a:pt x="50" y="58"/>
                      </a:lnTo>
                      <a:lnTo>
                        <a:pt x="50" y="59"/>
                      </a:lnTo>
                      <a:lnTo>
                        <a:pt x="50" y="60"/>
                      </a:lnTo>
                      <a:lnTo>
                        <a:pt x="51" y="63"/>
                      </a:lnTo>
                      <a:lnTo>
                        <a:pt x="51" y="66"/>
                      </a:lnTo>
                      <a:lnTo>
                        <a:pt x="53" y="69"/>
                      </a:lnTo>
                      <a:lnTo>
                        <a:pt x="53" y="70"/>
                      </a:lnTo>
                      <a:lnTo>
                        <a:pt x="53" y="71"/>
                      </a:lnTo>
                      <a:lnTo>
                        <a:pt x="53" y="72"/>
                      </a:lnTo>
                      <a:lnTo>
                        <a:pt x="53" y="73"/>
                      </a:lnTo>
                      <a:lnTo>
                        <a:pt x="51" y="74"/>
                      </a:lnTo>
                      <a:lnTo>
                        <a:pt x="50" y="74"/>
                      </a:lnTo>
                      <a:lnTo>
                        <a:pt x="50" y="76"/>
                      </a:lnTo>
                      <a:lnTo>
                        <a:pt x="49" y="77"/>
                      </a:lnTo>
                      <a:lnTo>
                        <a:pt x="48" y="77"/>
                      </a:lnTo>
                      <a:lnTo>
                        <a:pt x="48" y="78"/>
                      </a:lnTo>
                      <a:lnTo>
                        <a:pt x="48" y="79"/>
                      </a:lnTo>
                      <a:lnTo>
                        <a:pt x="49" y="80"/>
                      </a:lnTo>
                      <a:lnTo>
                        <a:pt x="46" y="83"/>
                      </a:lnTo>
                      <a:lnTo>
                        <a:pt x="44" y="83"/>
                      </a:lnTo>
                      <a:lnTo>
                        <a:pt x="44" y="84"/>
                      </a:lnTo>
                      <a:lnTo>
                        <a:pt x="44" y="85"/>
                      </a:lnTo>
                      <a:lnTo>
                        <a:pt x="44" y="86"/>
                      </a:lnTo>
                      <a:lnTo>
                        <a:pt x="43" y="87"/>
                      </a:lnTo>
                      <a:lnTo>
                        <a:pt x="43" y="90"/>
                      </a:lnTo>
                      <a:lnTo>
                        <a:pt x="43" y="92"/>
                      </a:lnTo>
                      <a:lnTo>
                        <a:pt x="44" y="93"/>
                      </a:lnTo>
                      <a:lnTo>
                        <a:pt x="44" y="94"/>
                      </a:lnTo>
                      <a:lnTo>
                        <a:pt x="46" y="94"/>
                      </a:lnTo>
                      <a:lnTo>
                        <a:pt x="46" y="95"/>
                      </a:lnTo>
                      <a:lnTo>
                        <a:pt x="47" y="95"/>
                      </a:lnTo>
                      <a:lnTo>
                        <a:pt x="48" y="95"/>
                      </a:lnTo>
                      <a:lnTo>
                        <a:pt x="49" y="99"/>
                      </a:lnTo>
                      <a:lnTo>
                        <a:pt x="49" y="100"/>
                      </a:lnTo>
                      <a:lnTo>
                        <a:pt x="48" y="100"/>
                      </a:lnTo>
                      <a:lnTo>
                        <a:pt x="48" y="101"/>
                      </a:lnTo>
                      <a:lnTo>
                        <a:pt x="48" y="102"/>
                      </a:lnTo>
                      <a:lnTo>
                        <a:pt x="48" y="104"/>
                      </a:lnTo>
                      <a:lnTo>
                        <a:pt x="49" y="105"/>
                      </a:lnTo>
                      <a:lnTo>
                        <a:pt x="49" y="106"/>
                      </a:lnTo>
                      <a:lnTo>
                        <a:pt x="50" y="106"/>
                      </a:lnTo>
                      <a:lnTo>
                        <a:pt x="51" y="107"/>
                      </a:lnTo>
                      <a:lnTo>
                        <a:pt x="50" y="109"/>
                      </a:lnTo>
                      <a:lnTo>
                        <a:pt x="51" y="111"/>
                      </a:lnTo>
                      <a:lnTo>
                        <a:pt x="53" y="111"/>
                      </a:lnTo>
                      <a:lnTo>
                        <a:pt x="53" y="112"/>
                      </a:lnTo>
                      <a:lnTo>
                        <a:pt x="51" y="112"/>
                      </a:lnTo>
                      <a:lnTo>
                        <a:pt x="53" y="113"/>
                      </a:lnTo>
                      <a:lnTo>
                        <a:pt x="53" y="112"/>
                      </a:lnTo>
                      <a:lnTo>
                        <a:pt x="53" y="113"/>
                      </a:lnTo>
                      <a:lnTo>
                        <a:pt x="53" y="114"/>
                      </a:lnTo>
                      <a:lnTo>
                        <a:pt x="53" y="115"/>
                      </a:lnTo>
                      <a:lnTo>
                        <a:pt x="53" y="121"/>
                      </a:lnTo>
                      <a:lnTo>
                        <a:pt x="54" y="123"/>
                      </a:lnTo>
                      <a:lnTo>
                        <a:pt x="53" y="123"/>
                      </a:lnTo>
                      <a:lnTo>
                        <a:pt x="53" y="125"/>
                      </a:lnTo>
                      <a:lnTo>
                        <a:pt x="51" y="126"/>
                      </a:lnTo>
                      <a:lnTo>
                        <a:pt x="53" y="127"/>
                      </a:lnTo>
                      <a:lnTo>
                        <a:pt x="53" y="128"/>
                      </a:lnTo>
                      <a:lnTo>
                        <a:pt x="54" y="130"/>
                      </a:lnTo>
                      <a:lnTo>
                        <a:pt x="55" y="133"/>
                      </a:lnTo>
                      <a:lnTo>
                        <a:pt x="56" y="134"/>
                      </a:lnTo>
                      <a:lnTo>
                        <a:pt x="57" y="134"/>
                      </a:lnTo>
                      <a:lnTo>
                        <a:pt x="58" y="134"/>
                      </a:lnTo>
                      <a:lnTo>
                        <a:pt x="60" y="134"/>
                      </a:lnTo>
                      <a:lnTo>
                        <a:pt x="60" y="135"/>
                      </a:lnTo>
                      <a:lnTo>
                        <a:pt x="61" y="136"/>
                      </a:lnTo>
                      <a:lnTo>
                        <a:pt x="62" y="137"/>
                      </a:lnTo>
                      <a:lnTo>
                        <a:pt x="62" y="139"/>
                      </a:lnTo>
                      <a:lnTo>
                        <a:pt x="62" y="140"/>
                      </a:lnTo>
                      <a:lnTo>
                        <a:pt x="62" y="141"/>
                      </a:lnTo>
                      <a:lnTo>
                        <a:pt x="61" y="141"/>
                      </a:lnTo>
                      <a:lnTo>
                        <a:pt x="61" y="142"/>
                      </a:lnTo>
                      <a:lnTo>
                        <a:pt x="61" y="144"/>
                      </a:lnTo>
                      <a:lnTo>
                        <a:pt x="60" y="146"/>
                      </a:lnTo>
                      <a:lnTo>
                        <a:pt x="58" y="147"/>
                      </a:lnTo>
                      <a:lnTo>
                        <a:pt x="60" y="149"/>
                      </a:lnTo>
                      <a:lnTo>
                        <a:pt x="60" y="150"/>
                      </a:lnTo>
                      <a:lnTo>
                        <a:pt x="61" y="151"/>
                      </a:lnTo>
                      <a:lnTo>
                        <a:pt x="61" y="153"/>
                      </a:lnTo>
                      <a:lnTo>
                        <a:pt x="62" y="153"/>
                      </a:lnTo>
                      <a:lnTo>
                        <a:pt x="62" y="154"/>
                      </a:lnTo>
                      <a:lnTo>
                        <a:pt x="63" y="154"/>
                      </a:lnTo>
                      <a:lnTo>
                        <a:pt x="64" y="155"/>
                      </a:lnTo>
                      <a:lnTo>
                        <a:pt x="64" y="156"/>
                      </a:lnTo>
                      <a:lnTo>
                        <a:pt x="65" y="156"/>
                      </a:lnTo>
                      <a:lnTo>
                        <a:pt x="66" y="156"/>
                      </a:lnTo>
                      <a:lnTo>
                        <a:pt x="66" y="155"/>
                      </a:lnTo>
                      <a:lnTo>
                        <a:pt x="68" y="155"/>
                      </a:lnTo>
                      <a:lnTo>
                        <a:pt x="68" y="154"/>
                      </a:lnTo>
                      <a:lnTo>
                        <a:pt x="68" y="153"/>
                      </a:lnTo>
                      <a:lnTo>
                        <a:pt x="69" y="151"/>
                      </a:lnTo>
                      <a:lnTo>
                        <a:pt x="69" y="150"/>
                      </a:lnTo>
                      <a:lnTo>
                        <a:pt x="69" y="149"/>
                      </a:lnTo>
                      <a:lnTo>
                        <a:pt x="69" y="148"/>
                      </a:lnTo>
                      <a:lnTo>
                        <a:pt x="70" y="148"/>
                      </a:lnTo>
                      <a:lnTo>
                        <a:pt x="71" y="148"/>
                      </a:lnTo>
                      <a:lnTo>
                        <a:pt x="71" y="149"/>
                      </a:lnTo>
                      <a:lnTo>
                        <a:pt x="72" y="149"/>
                      </a:lnTo>
                      <a:lnTo>
                        <a:pt x="71" y="150"/>
                      </a:lnTo>
                      <a:lnTo>
                        <a:pt x="72" y="151"/>
                      </a:lnTo>
                      <a:lnTo>
                        <a:pt x="72" y="153"/>
                      </a:lnTo>
                      <a:lnTo>
                        <a:pt x="73" y="153"/>
                      </a:lnTo>
                      <a:lnTo>
                        <a:pt x="75" y="153"/>
                      </a:lnTo>
                      <a:lnTo>
                        <a:pt x="76" y="154"/>
                      </a:lnTo>
                      <a:lnTo>
                        <a:pt x="76" y="155"/>
                      </a:lnTo>
                      <a:lnTo>
                        <a:pt x="77" y="156"/>
                      </a:lnTo>
                      <a:lnTo>
                        <a:pt x="77" y="157"/>
                      </a:lnTo>
                      <a:lnTo>
                        <a:pt x="78" y="157"/>
                      </a:lnTo>
                      <a:lnTo>
                        <a:pt x="79" y="158"/>
                      </a:lnTo>
                      <a:lnTo>
                        <a:pt x="80" y="160"/>
                      </a:lnTo>
                      <a:lnTo>
                        <a:pt x="80" y="161"/>
                      </a:lnTo>
                      <a:lnTo>
                        <a:pt x="82" y="161"/>
                      </a:lnTo>
                      <a:lnTo>
                        <a:pt x="82" y="160"/>
                      </a:lnTo>
                      <a:lnTo>
                        <a:pt x="83" y="160"/>
                      </a:lnTo>
                      <a:lnTo>
                        <a:pt x="83" y="158"/>
                      </a:lnTo>
                      <a:lnTo>
                        <a:pt x="82" y="157"/>
                      </a:lnTo>
                      <a:lnTo>
                        <a:pt x="80" y="155"/>
                      </a:lnTo>
                      <a:lnTo>
                        <a:pt x="80" y="154"/>
                      </a:lnTo>
                      <a:lnTo>
                        <a:pt x="80" y="153"/>
                      </a:lnTo>
                      <a:lnTo>
                        <a:pt x="79" y="151"/>
                      </a:lnTo>
                      <a:lnTo>
                        <a:pt x="79" y="150"/>
                      </a:lnTo>
                      <a:lnTo>
                        <a:pt x="79" y="149"/>
                      </a:lnTo>
                      <a:lnTo>
                        <a:pt x="79" y="148"/>
                      </a:lnTo>
                      <a:lnTo>
                        <a:pt x="78" y="147"/>
                      </a:lnTo>
                      <a:lnTo>
                        <a:pt x="78" y="146"/>
                      </a:lnTo>
                      <a:lnTo>
                        <a:pt x="77" y="144"/>
                      </a:lnTo>
                      <a:lnTo>
                        <a:pt x="77" y="143"/>
                      </a:lnTo>
                      <a:lnTo>
                        <a:pt x="77" y="142"/>
                      </a:lnTo>
                      <a:lnTo>
                        <a:pt x="76" y="141"/>
                      </a:lnTo>
                      <a:lnTo>
                        <a:pt x="76" y="140"/>
                      </a:lnTo>
                      <a:lnTo>
                        <a:pt x="76" y="139"/>
                      </a:lnTo>
                      <a:lnTo>
                        <a:pt x="75" y="139"/>
                      </a:lnTo>
                      <a:lnTo>
                        <a:pt x="71" y="139"/>
                      </a:lnTo>
                      <a:lnTo>
                        <a:pt x="70" y="139"/>
                      </a:lnTo>
                      <a:lnTo>
                        <a:pt x="69" y="137"/>
                      </a:lnTo>
                      <a:lnTo>
                        <a:pt x="69" y="136"/>
                      </a:lnTo>
                      <a:lnTo>
                        <a:pt x="69" y="135"/>
                      </a:lnTo>
                      <a:lnTo>
                        <a:pt x="69" y="133"/>
                      </a:lnTo>
                      <a:lnTo>
                        <a:pt x="69" y="132"/>
                      </a:lnTo>
                      <a:lnTo>
                        <a:pt x="70" y="133"/>
                      </a:lnTo>
                      <a:lnTo>
                        <a:pt x="73" y="135"/>
                      </a:lnTo>
                      <a:lnTo>
                        <a:pt x="76" y="137"/>
                      </a:lnTo>
                      <a:lnTo>
                        <a:pt x="79" y="141"/>
                      </a:lnTo>
                      <a:lnTo>
                        <a:pt x="83" y="146"/>
                      </a:lnTo>
                      <a:lnTo>
                        <a:pt x="85" y="149"/>
                      </a:lnTo>
                      <a:lnTo>
                        <a:pt x="87" y="153"/>
                      </a:lnTo>
                      <a:lnTo>
                        <a:pt x="90" y="156"/>
                      </a:lnTo>
                      <a:lnTo>
                        <a:pt x="93" y="160"/>
                      </a:lnTo>
                      <a:lnTo>
                        <a:pt x="96" y="164"/>
                      </a:lnTo>
                      <a:lnTo>
                        <a:pt x="97" y="165"/>
                      </a:lnTo>
                      <a:lnTo>
                        <a:pt x="98" y="167"/>
                      </a:lnTo>
                      <a:lnTo>
                        <a:pt x="100" y="168"/>
                      </a:lnTo>
                      <a:lnTo>
                        <a:pt x="100" y="169"/>
                      </a:lnTo>
                      <a:lnTo>
                        <a:pt x="100" y="176"/>
                      </a:lnTo>
                      <a:lnTo>
                        <a:pt x="101" y="176"/>
                      </a:lnTo>
                      <a:lnTo>
                        <a:pt x="100" y="179"/>
                      </a:lnTo>
                      <a:lnTo>
                        <a:pt x="100" y="182"/>
                      </a:lnTo>
                      <a:lnTo>
                        <a:pt x="98" y="185"/>
                      </a:lnTo>
                      <a:lnTo>
                        <a:pt x="98" y="186"/>
                      </a:lnTo>
                      <a:lnTo>
                        <a:pt x="99" y="190"/>
                      </a:lnTo>
                      <a:lnTo>
                        <a:pt x="100" y="193"/>
                      </a:lnTo>
                      <a:lnTo>
                        <a:pt x="100" y="195"/>
                      </a:lnTo>
                      <a:lnTo>
                        <a:pt x="99" y="197"/>
                      </a:lnTo>
                      <a:lnTo>
                        <a:pt x="99" y="202"/>
                      </a:lnTo>
                      <a:lnTo>
                        <a:pt x="99" y="204"/>
                      </a:lnTo>
                      <a:lnTo>
                        <a:pt x="99" y="209"/>
                      </a:lnTo>
                      <a:lnTo>
                        <a:pt x="98" y="210"/>
                      </a:lnTo>
                      <a:lnTo>
                        <a:pt x="98" y="211"/>
                      </a:lnTo>
                      <a:lnTo>
                        <a:pt x="98" y="212"/>
                      </a:lnTo>
                      <a:lnTo>
                        <a:pt x="98" y="213"/>
                      </a:lnTo>
                      <a:lnTo>
                        <a:pt x="98" y="214"/>
                      </a:lnTo>
                      <a:lnTo>
                        <a:pt x="96" y="216"/>
                      </a:lnTo>
                      <a:lnTo>
                        <a:pt x="94" y="216"/>
                      </a:lnTo>
                      <a:lnTo>
                        <a:pt x="94" y="217"/>
                      </a:lnTo>
                      <a:lnTo>
                        <a:pt x="94" y="216"/>
                      </a:lnTo>
                      <a:lnTo>
                        <a:pt x="93" y="216"/>
                      </a:lnTo>
                      <a:lnTo>
                        <a:pt x="91" y="217"/>
                      </a:lnTo>
                      <a:lnTo>
                        <a:pt x="90" y="217"/>
                      </a:lnTo>
                      <a:lnTo>
                        <a:pt x="90" y="218"/>
                      </a:lnTo>
                      <a:lnTo>
                        <a:pt x="89" y="218"/>
                      </a:lnTo>
                      <a:lnTo>
                        <a:pt x="89" y="217"/>
                      </a:lnTo>
                      <a:lnTo>
                        <a:pt x="87" y="217"/>
                      </a:lnTo>
                      <a:lnTo>
                        <a:pt x="86" y="217"/>
                      </a:lnTo>
                      <a:lnTo>
                        <a:pt x="85" y="217"/>
                      </a:lnTo>
                      <a:lnTo>
                        <a:pt x="83" y="219"/>
                      </a:lnTo>
                      <a:lnTo>
                        <a:pt x="82" y="220"/>
                      </a:lnTo>
                      <a:lnTo>
                        <a:pt x="82" y="221"/>
                      </a:lnTo>
                      <a:lnTo>
                        <a:pt x="82" y="223"/>
                      </a:lnTo>
                      <a:lnTo>
                        <a:pt x="82" y="224"/>
                      </a:lnTo>
                      <a:lnTo>
                        <a:pt x="82" y="225"/>
                      </a:lnTo>
                      <a:lnTo>
                        <a:pt x="80" y="225"/>
                      </a:lnTo>
                      <a:lnTo>
                        <a:pt x="80" y="226"/>
                      </a:lnTo>
                      <a:lnTo>
                        <a:pt x="80" y="227"/>
                      </a:lnTo>
                      <a:lnTo>
                        <a:pt x="80" y="228"/>
                      </a:lnTo>
                      <a:lnTo>
                        <a:pt x="78" y="230"/>
                      </a:lnTo>
                      <a:lnTo>
                        <a:pt x="77" y="230"/>
                      </a:lnTo>
                      <a:lnTo>
                        <a:pt x="78" y="232"/>
                      </a:lnTo>
                      <a:lnTo>
                        <a:pt x="78" y="233"/>
                      </a:lnTo>
                      <a:lnTo>
                        <a:pt x="79" y="233"/>
                      </a:lnTo>
                      <a:lnTo>
                        <a:pt x="80" y="233"/>
                      </a:lnTo>
                      <a:lnTo>
                        <a:pt x="80" y="234"/>
                      </a:lnTo>
                      <a:lnTo>
                        <a:pt x="82" y="234"/>
                      </a:lnTo>
                      <a:lnTo>
                        <a:pt x="82" y="235"/>
                      </a:lnTo>
                      <a:lnTo>
                        <a:pt x="82" y="238"/>
                      </a:lnTo>
                      <a:lnTo>
                        <a:pt x="83" y="239"/>
                      </a:lnTo>
                      <a:lnTo>
                        <a:pt x="83" y="240"/>
                      </a:lnTo>
                      <a:lnTo>
                        <a:pt x="82" y="241"/>
                      </a:lnTo>
                      <a:lnTo>
                        <a:pt x="82" y="242"/>
                      </a:lnTo>
                      <a:lnTo>
                        <a:pt x="82" y="244"/>
                      </a:lnTo>
                      <a:lnTo>
                        <a:pt x="83" y="245"/>
                      </a:lnTo>
                      <a:lnTo>
                        <a:pt x="83" y="246"/>
                      </a:lnTo>
                      <a:lnTo>
                        <a:pt x="83" y="247"/>
                      </a:lnTo>
                      <a:lnTo>
                        <a:pt x="83" y="248"/>
                      </a:lnTo>
                      <a:lnTo>
                        <a:pt x="83" y="249"/>
                      </a:lnTo>
                      <a:lnTo>
                        <a:pt x="80" y="249"/>
                      </a:lnTo>
                      <a:lnTo>
                        <a:pt x="77" y="249"/>
                      </a:lnTo>
                      <a:lnTo>
                        <a:pt x="76" y="249"/>
                      </a:lnTo>
                      <a:lnTo>
                        <a:pt x="75" y="248"/>
                      </a:lnTo>
                      <a:lnTo>
                        <a:pt x="76" y="248"/>
                      </a:lnTo>
                      <a:lnTo>
                        <a:pt x="75" y="246"/>
                      </a:lnTo>
                      <a:lnTo>
                        <a:pt x="75" y="245"/>
                      </a:lnTo>
                      <a:lnTo>
                        <a:pt x="76" y="245"/>
                      </a:lnTo>
                      <a:lnTo>
                        <a:pt x="77" y="244"/>
                      </a:lnTo>
                      <a:lnTo>
                        <a:pt x="77" y="242"/>
                      </a:lnTo>
                      <a:lnTo>
                        <a:pt x="77" y="241"/>
                      </a:lnTo>
                      <a:lnTo>
                        <a:pt x="77" y="240"/>
                      </a:lnTo>
                      <a:lnTo>
                        <a:pt x="76" y="239"/>
                      </a:lnTo>
                      <a:lnTo>
                        <a:pt x="75" y="239"/>
                      </a:lnTo>
                      <a:lnTo>
                        <a:pt x="73" y="239"/>
                      </a:lnTo>
                      <a:lnTo>
                        <a:pt x="72" y="238"/>
                      </a:lnTo>
                      <a:lnTo>
                        <a:pt x="71" y="237"/>
                      </a:lnTo>
                      <a:lnTo>
                        <a:pt x="70" y="237"/>
                      </a:lnTo>
                      <a:lnTo>
                        <a:pt x="70" y="235"/>
                      </a:lnTo>
                      <a:lnTo>
                        <a:pt x="69" y="235"/>
                      </a:lnTo>
                      <a:lnTo>
                        <a:pt x="69" y="234"/>
                      </a:lnTo>
                      <a:lnTo>
                        <a:pt x="68" y="234"/>
                      </a:lnTo>
                      <a:lnTo>
                        <a:pt x="68" y="233"/>
                      </a:lnTo>
                      <a:lnTo>
                        <a:pt x="66" y="232"/>
                      </a:lnTo>
                      <a:lnTo>
                        <a:pt x="65" y="231"/>
                      </a:lnTo>
                      <a:lnTo>
                        <a:pt x="65" y="230"/>
                      </a:lnTo>
                      <a:lnTo>
                        <a:pt x="63" y="228"/>
                      </a:lnTo>
                      <a:lnTo>
                        <a:pt x="62" y="228"/>
                      </a:lnTo>
                      <a:lnTo>
                        <a:pt x="62" y="227"/>
                      </a:lnTo>
                      <a:lnTo>
                        <a:pt x="61" y="226"/>
                      </a:lnTo>
                      <a:lnTo>
                        <a:pt x="60" y="225"/>
                      </a:lnTo>
                      <a:lnTo>
                        <a:pt x="60" y="223"/>
                      </a:lnTo>
                      <a:lnTo>
                        <a:pt x="58" y="223"/>
                      </a:lnTo>
                      <a:lnTo>
                        <a:pt x="57" y="221"/>
                      </a:lnTo>
                      <a:lnTo>
                        <a:pt x="56" y="221"/>
                      </a:lnTo>
                      <a:lnTo>
                        <a:pt x="55" y="221"/>
                      </a:lnTo>
                      <a:lnTo>
                        <a:pt x="54" y="218"/>
                      </a:lnTo>
                      <a:lnTo>
                        <a:pt x="54" y="217"/>
                      </a:lnTo>
                      <a:lnTo>
                        <a:pt x="55" y="216"/>
                      </a:lnTo>
                      <a:lnTo>
                        <a:pt x="55" y="214"/>
                      </a:lnTo>
                      <a:lnTo>
                        <a:pt x="54" y="213"/>
                      </a:lnTo>
                      <a:lnTo>
                        <a:pt x="51" y="211"/>
                      </a:lnTo>
                      <a:lnTo>
                        <a:pt x="50" y="210"/>
                      </a:lnTo>
                      <a:lnTo>
                        <a:pt x="49" y="210"/>
                      </a:lnTo>
                      <a:lnTo>
                        <a:pt x="49" y="209"/>
                      </a:lnTo>
                      <a:lnTo>
                        <a:pt x="49" y="207"/>
                      </a:lnTo>
                      <a:lnTo>
                        <a:pt x="49" y="206"/>
                      </a:lnTo>
                      <a:lnTo>
                        <a:pt x="50" y="205"/>
                      </a:lnTo>
                      <a:lnTo>
                        <a:pt x="51" y="204"/>
                      </a:lnTo>
                      <a:lnTo>
                        <a:pt x="53" y="204"/>
                      </a:lnTo>
                      <a:lnTo>
                        <a:pt x="55" y="200"/>
                      </a:lnTo>
                      <a:lnTo>
                        <a:pt x="55" y="199"/>
                      </a:lnTo>
                      <a:lnTo>
                        <a:pt x="55" y="198"/>
                      </a:lnTo>
                      <a:lnTo>
                        <a:pt x="55" y="197"/>
                      </a:lnTo>
                      <a:lnTo>
                        <a:pt x="55" y="196"/>
                      </a:lnTo>
                      <a:lnTo>
                        <a:pt x="55" y="195"/>
                      </a:lnTo>
                      <a:lnTo>
                        <a:pt x="56" y="195"/>
                      </a:lnTo>
                      <a:lnTo>
                        <a:pt x="56" y="193"/>
                      </a:lnTo>
                      <a:lnTo>
                        <a:pt x="57" y="193"/>
                      </a:lnTo>
                      <a:lnTo>
                        <a:pt x="57" y="192"/>
                      </a:lnTo>
                      <a:lnTo>
                        <a:pt x="57" y="191"/>
                      </a:lnTo>
                      <a:lnTo>
                        <a:pt x="58" y="191"/>
                      </a:lnTo>
                      <a:lnTo>
                        <a:pt x="60" y="190"/>
                      </a:lnTo>
                      <a:lnTo>
                        <a:pt x="60" y="189"/>
                      </a:lnTo>
                      <a:lnTo>
                        <a:pt x="60" y="186"/>
                      </a:lnTo>
                      <a:lnTo>
                        <a:pt x="60" y="184"/>
                      </a:lnTo>
                      <a:lnTo>
                        <a:pt x="60" y="183"/>
                      </a:lnTo>
                      <a:lnTo>
                        <a:pt x="60" y="182"/>
                      </a:lnTo>
                      <a:lnTo>
                        <a:pt x="60" y="181"/>
                      </a:lnTo>
                      <a:lnTo>
                        <a:pt x="61" y="179"/>
                      </a:lnTo>
                      <a:lnTo>
                        <a:pt x="61" y="178"/>
                      </a:lnTo>
                      <a:lnTo>
                        <a:pt x="60" y="178"/>
                      </a:lnTo>
                      <a:lnTo>
                        <a:pt x="60" y="177"/>
                      </a:lnTo>
                      <a:lnTo>
                        <a:pt x="60" y="175"/>
                      </a:lnTo>
                      <a:lnTo>
                        <a:pt x="60" y="174"/>
                      </a:lnTo>
                      <a:lnTo>
                        <a:pt x="58" y="172"/>
                      </a:lnTo>
                      <a:lnTo>
                        <a:pt x="58" y="171"/>
                      </a:lnTo>
                      <a:lnTo>
                        <a:pt x="58" y="170"/>
                      </a:lnTo>
                      <a:lnTo>
                        <a:pt x="58" y="168"/>
                      </a:lnTo>
                      <a:lnTo>
                        <a:pt x="58" y="167"/>
                      </a:lnTo>
                      <a:lnTo>
                        <a:pt x="56" y="164"/>
                      </a:lnTo>
                      <a:lnTo>
                        <a:pt x="56" y="163"/>
                      </a:lnTo>
                      <a:lnTo>
                        <a:pt x="55" y="162"/>
                      </a:lnTo>
                      <a:lnTo>
                        <a:pt x="54" y="161"/>
                      </a:lnTo>
                      <a:lnTo>
                        <a:pt x="53" y="160"/>
                      </a:lnTo>
                      <a:lnTo>
                        <a:pt x="53" y="161"/>
                      </a:lnTo>
                      <a:lnTo>
                        <a:pt x="51" y="161"/>
                      </a:lnTo>
                      <a:lnTo>
                        <a:pt x="48" y="162"/>
                      </a:lnTo>
                      <a:lnTo>
                        <a:pt x="46" y="162"/>
                      </a:lnTo>
                      <a:lnTo>
                        <a:pt x="44" y="162"/>
                      </a:lnTo>
                      <a:lnTo>
                        <a:pt x="44" y="163"/>
                      </a:lnTo>
                      <a:lnTo>
                        <a:pt x="43" y="163"/>
                      </a:lnTo>
                      <a:lnTo>
                        <a:pt x="41" y="163"/>
                      </a:lnTo>
                      <a:lnTo>
                        <a:pt x="40" y="163"/>
                      </a:lnTo>
                      <a:lnTo>
                        <a:pt x="39" y="163"/>
                      </a:lnTo>
                      <a:lnTo>
                        <a:pt x="36" y="164"/>
                      </a:lnTo>
                      <a:lnTo>
                        <a:pt x="35" y="164"/>
                      </a:lnTo>
                      <a:lnTo>
                        <a:pt x="33" y="163"/>
                      </a:lnTo>
                      <a:lnTo>
                        <a:pt x="32" y="164"/>
                      </a:lnTo>
                      <a:lnTo>
                        <a:pt x="32" y="165"/>
                      </a:lnTo>
                      <a:lnTo>
                        <a:pt x="32" y="167"/>
                      </a:lnTo>
                      <a:lnTo>
                        <a:pt x="30" y="167"/>
                      </a:lnTo>
                      <a:lnTo>
                        <a:pt x="30" y="165"/>
                      </a:lnTo>
                      <a:lnTo>
                        <a:pt x="29" y="164"/>
                      </a:lnTo>
                      <a:lnTo>
                        <a:pt x="29" y="163"/>
                      </a:lnTo>
                      <a:lnTo>
                        <a:pt x="28" y="163"/>
                      </a:lnTo>
                      <a:lnTo>
                        <a:pt x="28" y="162"/>
                      </a:lnTo>
                      <a:lnTo>
                        <a:pt x="27" y="162"/>
                      </a:lnTo>
                      <a:lnTo>
                        <a:pt x="27" y="161"/>
                      </a:lnTo>
                      <a:lnTo>
                        <a:pt x="26" y="161"/>
                      </a:lnTo>
                      <a:lnTo>
                        <a:pt x="25" y="161"/>
                      </a:lnTo>
                      <a:lnTo>
                        <a:pt x="25" y="160"/>
                      </a:lnTo>
                      <a:lnTo>
                        <a:pt x="23" y="156"/>
                      </a:lnTo>
                      <a:lnTo>
                        <a:pt x="22" y="156"/>
                      </a:lnTo>
                      <a:lnTo>
                        <a:pt x="22" y="155"/>
                      </a:lnTo>
                      <a:lnTo>
                        <a:pt x="21" y="155"/>
                      </a:lnTo>
                      <a:lnTo>
                        <a:pt x="21" y="154"/>
                      </a:lnTo>
                      <a:lnTo>
                        <a:pt x="20" y="153"/>
                      </a:lnTo>
                      <a:lnTo>
                        <a:pt x="20" y="151"/>
                      </a:lnTo>
                      <a:lnTo>
                        <a:pt x="20" y="150"/>
                      </a:lnTo>
                      <a:lnTo>
                        <a:pt x="20" y="149"/>
                      </a:lnTo>
                      <a:lnTo>
                        <a:pt x="19" y="149"/>
                      </a:lnTo>
                      <a:lnTo>
                        <a:pt x="18" y="148"/>
                      </a:lnTo>
                      <a:lnTo>
                        <a:pt x="16" y="147"/>
                      </a:lnTo>
                      <a:lnTo>
                        <a:pt x="15" y="146"/>
                      </a:lnTo>
                      <a:lnTo>
                        <a:pt x="15" y="144"/>
                      </a:lnTo>
                      <a:lnTo>
                        <a:pt x="15" y="146"/>
                      </a:lnTo>
                      <a:lnTo>
                        <a:pt x="14" y="146"/>
                      </a:lnTo>
                      <a:lnTo>
                        <a:pt x="13" y="147"/>
                      </a:lnTo>
                      <a:lnTo>
                        <a:pt x="12" y="147"/>
                      </a:lnTo>
                      <a:lnTo>
                        <a:pt x="12" y="149"/>
                      </a:lnTo>
                      <a:lnTo>
                        <a:pt x="11" y="149"/>
                      </a:lnTo>
                      <a:lnTo>
                        <a:pt x="9" y="148"/>
                      </a:lnTo>
                      <a:lnTo>
                        <a:pt x="9" y="146"/>
                      </a:lnTo>
                      <a:lnTo>
                        <a:pt x="8" y="144"/>
                      </a:lnTo>
                      <a:lnTo>
                        <a:pt x="8" y="143"/>
                      </a:lnTo>
                      <a:lnTo>
                        <a:pt x="7" y="141"/>
                      </a:lnTo>
                      <a:lnTo>
                        <a:pt x="6" y="141"/>
                      </a:lnTo>
                      <a:lnTo>
                        <a:pt x="5" y="141"/>
                      </a:lnTo>
                      <a:lnTo>
                        <a:pt x="4" y="141"/>
                      </a:lnTo>
                      <a:lnTo>
                        <a:pt x="4" y="140"/>
                      </a:lnTo>
                      <a:lnTo>
                        <a:pt x="4" y="139"/>
                      </a:lnTo>
                      <a:lnTo>
                        <a:pt x="5" y="139"/>
                      </a:lnTo>
                      <a:lnTo>
                        <a:pt x="5" y="137"/>
                      </a:lnTo>
                      <a:lnTo>
                        <a:pt x="4" y="136"/>
                      </a:lnTo>
                      <a:lnTo>
                        <a:pt x="2" y="135"/>
                      </a:lnTo>
                      <a:lnTo>
                        <a:pt x="1" y="135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0" y="133"/>
                      </a:lnTo>
                      <a:lnTo>
                        <a:pt x="1" y="133"/>
                      </a:lnTo>
                      <a:lnTo>
                        <a:pt x="1" y="134"/>
                      </a:lnTo>
                      <a:lnTo>
                        <a:pt x="2" y="134"/>
                      </a:lnTo>
                      <a:lnTo>
                        <a:pt x="2" y="133"/>
                      </a:lnTo>
                      <a:lnTo>
                        <a:pt x="4" y="133"/>
                      </a:lnTo>
                      <a:lnTo>
                        <a:pt x="5" y="133"/>
                      </a:lnTo>
                      <a:lnTo>
                        <a:pt x="5" y="132"/>
                      </a:lnTo>
                      <a:lnTo>
                        <a:pt x="5" y="130"/>
                      </a:lnTo>
                      <a:lnTo>
                        <a:pt x="6" y="129"/>
                      </a:lnTo>
                      <a:lnTo>
                        <a:pt x="7" y="129"/>
                      </a:lnTo>
                      <a:lnTo>
                        <a:pt x="7" y="128"/>
                      </a:lnTo>
                      <a:lnTo>
                        <a:pt x="8" y="126"/>
                      </a:lnTo>
                      <a:lnTo>
                        <a:pt x="8" y="125"/>
                      </a:lnTo>
                      <a:lnTo>
                        <a:pt x="8" y="123"/>
                      </a:lnTo>
                      <a:lnTo>
                        <a:pt x="9" y="122"/>
                      </a:lnTo>
                      <a:lnTo>
                        <a:pt x="11" y="122"/>
                      </a:lnTo>
                      <a:lnTo>
                        <a:pt x="11" y="121"/>
                      </a:lnTo>
                      <a:lnTo>
                        <a:pt x="11" y="120"/>
                      </a:lnTo>
                      <a:lnTo>
                        <a:pt x="9" y="120"/>
                      </a:lnTo>
                      <a:lnTo>
                        <a:pt x="9" y="119"/>
                      </a:lnTo>
                      <a:lnTo>
                        <a:pt x="11" y="115"/>
                      </a:lnTo>
                      <a:lnTo>
                        <a:pt x="11" y="113"/>
                      </a:lnTo>
                      <a:lnTo>
                        <a:pt x="12" y="113"/>
                      </a:lnTo>
                      <a:lnTo>
                        <a:pt x="11" y="112"/>
                      </a:lnTo>
                      <a:lnTo>
                        <a:pt x="11" y="111"/>
                      </a:lnTo>
                      <a:lnTo>
                        <a:pt x="9" y="111"/>
                      </a:lnTo>
                      <a:lnTo>
                        <a:pt x="9" y="109"/>
                      </a:lnTo>
                      <a:lnTo>
                        <a:pt x="9" y="107"/>
                      </a:lnTo>
                      <a:lnTo>
                        <a:pt x="9" y="106"/>
                      </a:lnTo>
                      <a:lnTo>
                        <a:pt x="11" y="105"/>
                      </a:lnTo>
                      <a:lnTo>
                        <a:pt x="12" y="102"/>
                      </a:lnTo>
                      <a:lnTo>
                        <a:pt x="13" y="101"/>
                      </a:lnTo>
                      <a:lnTo>
                        <a:pt x="13" y="102"/>
                      </a:lnTo>
                      <a:lnTo>
                        <a:pt x="14" y="102"/>
                      </a:lnTo>
                      <a:lnTo>
                        <a:pt x="14" y="101"/>
                      </a:lnTo>
                      <a:lnTo>
                        <a:pt x="15" y="101"/>
                      </a:lnTo>
                      <a:lnTo>
                        <a:pt x="15" y="102"/>
                      </a:lnTo>
                      <a:lnTo>
                        <a:pt x="16" y="102"/>
                      </a:lnTo>
                      <a:lnTo>
                        <a:pt x="18" y="102"/>
                      </a:lnTo>
                      <a:lnTo>
                        <a:pt x="18" y="101"/>
                      </a:lnTo>
                      <a:lnTo>
                        <a:pt x="19" y="100"/>
                      </a:lnTo>
                      <a:lnTo>
                        <a:pt x="20" y="100"/>
                      </a:lnTo>
                      <a:lnTo>
                        <a:pt x="21" y="100"/>
                      </a:lnTo>
                      <a:lnTo>
                        <a:pt x="22" y="100"/>
                      </a:lnTo>
                      <a:lnTo>
                        <a:pt x="23" y="99"/>
                      </a:lnTo>
                      <a:lnTo>
                        <a:pt x="23" y="98"/>
                      </a:lnTo>
                      <a:lnTo>
                        <a:pt x="25" y="98"/>
                      </a:lnTo>
                      <a:lnTo>
                        <a:pt x="26" y="97"/>
                      </a:lnTo>
                      <a:lnTo>
                        <a:pt x="26" y="95"/>
                      </a:lnTo>
                      <a:lnTo>
                        <a:pt x="27" y="95"/>
                      </a:lnTo>
                      <a:lnTo>
                        <a:pt x="27" y="94"/>
                      </a:lnTo>
                      <a:lnTo>
                        <a:pt x="27" y="93"/>
                      </a:lnTo>
                      <a:lnTo>
                        <a:pt x="26" y="93"/>
                      </a:lnTo>
                      <a:lnTo>
                        <a:pt x="23" y="94"/>
                      </a:lnTo>
                      <a:lnTo>
                        <a:pt x="22" y="93"/>
                      </a:lnTo>
                      <a:lnTo>
                        <a:pt x="21" y="93"/>
                      </a:lnTo>
                      <a:lnTo>
                        <a:pt x="21" y="91"/>
                      </a:lnTo>
                      <a:lnTo>
                        <a:pt x="20" y="90"/>
                      </a:lnTo>
                      <a:lnTo>
                        <a:pt x="20" y="88"/>
                      </a:lnTo>
                      <a:lnTo>
                        <a:pt x="19" y="88"/>
                      </a:lnTo>
                      <a:lnTo>
                        <a:pt x="19" y="87"/>
                      </a:lnTo>
                      <a:lnTo>
                        <a:pt x="19" y="86"/>
                      </a:lnTo>
                      <a:lnTo>
                        <a:pt x="19" y="85"/>
                      </a:lnTo>
                      <a:lnTo>
                        <a:pt x="20" y="83"/>
                      </a:lnTo>
                      <a:lnTo>
                        <a:pt x="20" y="80"/>
                      </a:lnTo>
                      <a:lnTo>
                        <a:pt x="21" y="80"/>
                      </a:lnTo>
                      <a:lnTo>
                        <a:pt x="21" y="79"/>
                      </a:lnTo>
                      <a:lnTo>
                        <a:pt x="20" y="79"/>
                      </a:lnTo>
                      <a:lnTo>
                        <a:pt x="20" y="78"/>
                      </a:lnTo>
                      <a:lnTo>
                        <a:pt x="21" y="77"/>
                      </a:lnTo>
                      <a:lnTo>
                        <a:pt x="21" y="76"/>
                      </a:lnTo>
                      <a:lnTo>
                        <a:pt x="20" y="71"/>
                      </a:lnTo>
                      <a:lnTo>
                        <a:pt x="20" y="70"/>
                      </a:lnTo>
                      <a:lnTo>
                        <a:pt x="19" y="70"/>
                      </a:lnTo>
                      <a:lnTo>
                        <a:pt x="18" y="70"/>
                      </a:lnTo>
                      <a:lnTo>
                        <a:pt x="18" y="69"/>
                      </a:lnTo>
                      <a:lnTo>
                        <a:pt x="18" y="67"/>
                      </a:lnTo>
                      <a:lnTo>
                        <a:pt x="19" y="67"/>
                      </a:lnTo>
                      <a:lnTo>
                        <a:pt x="19" y="64"/>
                      </a:lnTo>
                      <a:lnTo>
                        <a:pt x="20" y="64"/>
                      </a:lnTo>
                      <a:lnTo>
                        <a:pt x="20" y="63"/>
                      </a:lnTo>
                      <a:lnTo>
                        <a:pt x="20" y="62"/>
                      </a:lnTo>
                      <a:lnTo>
                        <a:pt x="22" y="58"/>
                      </a:lnTo>
                      <a:lnTo>
                        <a:pt x="23" y="57"/>
                      </a:lnTo>
                      <a:lnTo>
                        <a:pt x="23" y="56"/>
                      </a:lnTo>
                      <a:lnTo>
                        <a:pt x="22" y="55"/>
                      </a:lnTo>
                      <a:lnTo>
                        <a:pt x="21" y="53"/>
                      </a:lnTo>
                      <a:lnTo>
                        <a:pt x="21" y="52"/>
                      </a:lnTo>
                      <a:lnTo>
                        <a:pt x="20" y="51"/>
                      </a:lnTo>
                      <a:lnTo>
                        <a:pt x="20" y="50"/>
                      </a:lnTo>
                      <a:lnTo>
                        <a:pt x="20" y="49"/>
                      </a:lnTo>
                      <a:lnTo>
                        <a:pt x="20" y="48"/>
                      </a:lnTo>
                      <a:lnTo>
                        <a:pt x="19" y="48"/>
                      </a:lnTo>
                      <a:lnTo>
                        <a:pt x="19" y="47"/>
                      </a:lnTo>
                      <a:lnTo>
                        <a:pt x="20" y="47"/>
                      </a:lnTo>
                      <a:lnTo>
                        <a:pt x="21" y="45"/>
                      </a:lnTo>
                      <a:lnTo>
                        <a:pt x="22" y="45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5" y="45"/>
                      </a:lnTo>
                      <a:lnTo>
                        <a:pt x="25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7" y="43"/>
                      </a:lnTo>
                      <a:lnTo>
                        <a:pt x="28" y="42"/>
                      </a:lnTo>
                      <a:lnTo>
                        <a:pt x="29" y="41"/>
                      </a:lnTo>
                      <a:lnTo>
                        <a:pt x="29" y="40"/>
                      </a:lnTo>
                      <a:lnTo>
                        <a:pt x="30" y="40"/>
                      </a:lnTo>
                      <a:lnTo>
                        <a:pt x="32" y="38"/>
                      </a:lnTo>
                      <a:lnTo>
                        <a:pt x="33" y="37"/>
                      </a:lnTo>
                      <a:lnTo>
                        <a:pt x="32" y="36"/>
                      </a:lnTo>
                      <a:lnTo>
                        <a:pt x="30" y="35"/>
                      </a:lnTo>
                      <a:lnTo>
                        <a:pt x="30" y="34"/>
                      </a:lnTo>
                      <a:lnTo>
                        <a:pt x="29" y="33"/>
                      </a:lnTo>
                      <a:lnTo>
                        <a:pt x="28" y="30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4"/>
                      </a:lnTo>
                      <a:lnTo>
                        <a:pt x="25" y="24"/>
                      </a:lnTo>
                      <a:lnTo>
                        <a:pt x="25" y="23"/>
                      </a:lnTo>
                      <a:lnTo>
                        <a:pt x="23" y="23"/>
                      </a:lnTo>
                      <a:lnTo>
                        <a:pt x="21" y="22"/>
                      </a:lnTo>
                      <a:lnTo>
                        <a:pt x="21" y="21"/>
                      </a:lnTo>
                      <a:lnTo>
                        <a:pt x="21" y="20"/>
                      </a:lnTo>
                      <a:lnTo>
                        <a:pt x="21" y="19"/>
                      </a:lnTo>
                      <a:lnTo>
                        <a:pt x="22" y="16"/>
                      </a:lnTo>
                      <a:lnTo>
                        <a:pt x="22" y="15"/>
                      </a:lnTo>
                      <a:lnTo>
                        <a:pt x="22" y="14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8" y="10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8" y="7"/>
                      </a:lnTo>
                      <a:lnTo>
                        <a:pt x="16" y="7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4" y="7"/>
                      </a:lnTo>
                      <a:lnTo>
                        <a:pt x="14" y="8"/>
                      </a:lnTo>
                      <a:lnTo>
                        <a:pt x="13" y="8"/>
                      </a:lnTo>
                      <a:lnTo>
                        <a:pt x="13" y="7"/>
                      </a:lnTo>
                      <a:lnTo>
                        <a:pt x="12" y="7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05"/>
                <p:cNvSpPr/>
                <p:nvPr/>
              </p:nvSpPr>
              <p:spPr bwMode="auto">
                <a:xfrm>
                  <a:off x="5752490" y="5001391"/>
                  <a:ext cx="674687" cy="646108"/>
                </a:xfrm>
                <a:custGeom>
                  <a:avLst/>
                  <a:gdLst>
                    <a:gd name="T0" fmla="*/ 381 w 425"/>
                    <a:gd name="T1" fmla="*/ 18 h 407"/>
                    <a:gd name="T2" fmla="*/ 398 w 425"/>
                    <a:gd name="T3" fmla="*/ 16 h 407"/>
                    <a:gd name="T4" fmla="*/ 410 w 425"/>
                    <a:gd name="T5" fmla="*/ 17 h 407"/>
                    <a:gd name="T6" fmla="*/ 422 w 425"/>
                    <a:gd name="T7" fmla="*/ 23 h 407"/>
                    <a:gd name="T8" fmla="*/ 417 w 425"/>
                    <a:gd name="T9" fmla="*/ 26 h 407"/>
                    <a:gd name="T10" fmla="*/ 404 w 425"/>
                    <a:gd name="T11" fmla="*/ 33 h 407"/>
                    <a:gd name="T12" fmla="*/ 394 w 425"/>
                    <a:gd name="T13" fmla="*/ 33 h 407"/>
                    <a:gd name="T14" fmla="*/ 381 w 425"/>
                    <a:gd name="T15" fmla="*/ 42 h 407"/>
                    <a:gd name="T16" fmla="*/ 372 w 425"/>
                    <a:gd name="T17" fmla="*/ 44 h 407"/>
                    <a:gd name="T18" fmla="*/ 364 w 425"/>
                    <a:gd name="T19" fmla="*/ 33 h 407"/>
                    <a:gd name="T20" fmla="*/ 330 w 425"/>
                    <a:gd name="T21" fmla="*/ 38 h 407"/>
                    <a:gd name="T22" fmla="*/ 302 w 425"/>
                    <a:gd name="T23" fmla="*/ 43 h 407"/>
                    <a:gd name="T24" fmla="*/ 290 w 425"/>
                    <a:gd name="T25" fmla="*/ 50 h 407"/>
                    <a:gd name="T26" fmla="*/ 290 w 425"/>
                    <a:gd name="T27" fmla="*/ 71 h 407"/>
                    <a:gd name="T28" fmla="*/ 292 w 425"/>
                    <a:gd name="T29" fmla="*/ 120 h 407"/>
                    <a:gd name="T30" fmla="*/ 292 w 425"/>
                    <a:gd name="T31" fmla="*/ 152 h 407"/>
                    <a:gd name="T32" fmla="*/ 260 w 425"/>
                    <a:gd name="T33" fmla="*/ 166 h 407"/>
                    <a:gd name="T34" fmla="*/ 260 w 425"/>
                    <a:gd name="T35" fmla="*/ 229 h 407"/>
                    <a:gd name="T36" fmla="*/ 260 w 425"/>
                    <a:gd name="T37" fmla="*/ 271 h 407"/>
                    <a:gd name="T38" fmla="*/ 260 w 425"/>
                    <a:gd name="T39" fmla="*/ 295 h 407"/>
                    <a:gd name="T40" fmla="*/ 260 w 425"/>
                    <a:gd name="T41" fmla="*/ 320 h 407"/>
                    <a:gd name="T42" fmla="*/ 260 w 425"/>
                    <a:gd name="T43" fmla="*/ 346 h 407"/>
                    <a:gd name="T44" fmla="*/ 260 w 425"/>
                    <a:gd name="T45" fmla="*/ 372 h 407"/>
                    <a:gd name="T46" fmla="*/ 256 w 425"/>
                    <a:gd name="T47" fmla="*/ 389 h 407"/>
                    <a:gd name="T48" fmla="*/ 240 w 425"/>
                    <a:gd name="T49" fmla="*/ 399 h 407"/>
                    <a:gd name="T50" fmla="*/ 232 w 425"/>
                    <a:gd name="T51" fmla="*/ 407 h 407"/>
                    <a:gd name="T52" fmla="*/ 209 w 425"/>
                    <a:gd name="T53" fmla="*/ 404 h 407"/>
                    <a:gd name="T54" fmla="*/ 188 w 425"/>
                    <a:gd name="T55" fmla="*/ 401 h 407"/>
                    <a:gd name="T56" fmla="*/ 179 w 425"/>
                    <a:gd name="T57" fmla="*/ 393 h 407"/>
                    <a:gd name="T58" fmla="*/ 178 w 425"/>
                    <a:gd name="T59" fmla="*/ 381 h 407"/>
                    <a:gd name="T60" fmla="*/ 167 w 425"/>
                    <a:gd name="T61" fmla="*/ 375 h 407"/>
                    <a:gd name="T62" fmla="*/ 161 w 425"/>
                    <a:gd name="T63" fmla="*/ 382 h 407"/>
                    <a:gd name="T64" fmla="*/ 154 w 425"/>
                    <a:gd name="T65" fmla="*/ 392 h 407"/>
                    <a:gd name="T66" fmla="*/ 139 w 425"/>
                    <a:gd name="T67" fmla="*/ 385 h 407"/>
                    <a:gd name="T68" fmla="*/ 122 w 425"/>
                    <a:gd name="T69" fmla="*/ 365 h 407"/>
                    <a:gd name="T70" fmla="*/ 112 w 425"/>
                    <a:gd name="T71" fmla="*/ 341 h 407"/>
                    <a:gd name="T72" fmla="*/ 107 w 425"/>
                    <a:gd name="T73" fmla="*/ 327 h 407"/>
                    <a:gd name="T74" fmla="*/ 105 w 425"/>
                    <a:gd name="T75" fmla="*/ 316 h 407"/>
                    <a:gd name="T76" fmla="*/ 100 w 425"/>
                    <a:gd name="T77" fmla="*/ 296 h 407"/>
                    <a:gd name="T78" fmla="*/ 98 w 425"/>
                    <a:gd name="T79" fmla="*/ 275 h 407"/>
                    <a:gd name="T80" fmla="*/ 91 w 425"/>
                    <a:gd name="T81" fmla="*/ 254 h 407"/>
                    <a:gd name="T82" fmla="*/ 87 w 425"/>
                    <a:gd name="T83" fmla="*/ 236 h 407"/>
                    <a:gd name="T84" fmla="*/ 87 w 425"/>
                    <a:gd name="T85" fmla="*/ 215 h 407"/>
                    <a:gd name="T86" fmla="*/ 86 w 425"/>
                    <a:gd name="T87" fmla="*/ 198 h 407"/>
                    <a:gd name="T88" fmla="*/ 88 w 425"/>
                    <a:gd name="T89" fmla="*/ 185 h 407"/>
                    <a:gd name="T90" fmla="*/ 72 w 425"/>
                    <a:gd name="T91" fmla="*/ 159 h 407"/>
                    <a:gd name="T92" fmla="*/ 55 w 425"/>
                    <a:gd name="T93" fmla="*/ 130 h 407"/>
                    <a:gd name="T94" fmla="*/ 43 w 425"/>
                    <a:gd name="T95" fmla="*/ 105 h 407"/>
                    <a:gd name="T96" fmla="*/ 30 w 425"/>
                    <a:gd name="T97" fmla="*/ 77 h 407"/>
                    <a:gd name="T98" fmla="*/ 12 w 425"/>
                    <a:gd name="T99" fmla="*/ 52 h 407"/>
                    <a:gd name="T100" fmla="*/ 3 w 425"/>
                    <a:gd name="T101" fmla="*/ 33 h 407"/>
                    <a:gd name="T102" fmla="*/ 7 w 425"/>
                    <a:gd name="T103" fmla="*/ 8 h 407"/>
                    <a:gd name="T104" fmla="*/ 22 w 425"/>
                    <a:gd name="T105" fmla="*/ 9 h 407"/>
                    <a:gd name="T106" fmla="*/ 36 w 425"/>
                    <a:gd name="T107" fmla="*/ 3 h 407"/>
                    <a:gd name="T108" fmla="*/ 52 w 425"/>
                    <a:gd name="T109" fmla="*/ 0 h 407"/>
                    <a:gd name="T110" fmla="*/ 71 w 425"/>
                    <a:gd name="T111" fmla="*/ 15 h 407"/>
                    <a:gd name="T112" fmla="*/ 121 w 425"/>
                    <a:gd name="T113" fmla="*/ 14 h 407"/>
                    <a:gd name="T114" fmla="*/ 210 w 425"/>
                    <a:gd name="T115" fmla="*/ 14 h 407"/>
                    <a:gd name="T116" fmla="*/ 225 w 425"/>
                    <a:gd name="T117" fmla="*/ 26 h 407"/>
                    <a:gd name="T118" fmla="*/ 253 w 425"/>
                    <a:gd name="T119" fmla="*/ 30 h 407"/>
                    <a:gd name="T120" fmla="*/ 270 w 425"/>
                    <a:gd name="T121" fmla="*/ 29 h 407"/>
                    <a:gd name="T122" fmla="*/ 283 w 425"/>
                    <a:gd name="T123" fmla="*/ 33 h 407"/>
                    <a:gd name="T124" fmla="*/ 302 w 425"/>
                    <a:gd name="T125" fmla="*/ 32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5" h="407">
                      <a:moveTo>
                        <a:pt x="366" y="22"/>
                      </a:moveTo>
                      <a:lnTo>
                        <a:pt x="367" y="21"/>
                      </a:lnTo>
                      <a:lnTo>
                        <a:pt x="368" y="21"/>
                      </a:lnTo>
                      <a:lnTo>
                        <a:pt x="370" y="21"/>
                      </a:lnTo>
                      <a:lnTo>
                        <a:pt x="371" y="21"/>
                      </a:lnTo>
                      <a:lnTo>
                        <a:pt x="372" y="21"/>
                      </a:lnTo>
                      <a:lnTo>
                        <a:pt x="373" y="21"/>
                      </a:lnTo>
                      <a:lnTo>
                        <a:pt x="374" y="19"/>
                      </a:lnTo>
                      <a:lnTo>
                        <a:pt x="375" y="19"/>
                      </a:lnTo>
                      <a:lnTo>
                        <a:pt x="377" y="19"/>
                      </a:lnTo>
                      <a:lnTo>
                        <a:pt x="378" y="19"/>
                      </a:lnTo>
                      <a:lnTo>
                        <a:pt x="380" y="18"/>
                      </a:lnTo>
                      <a:lnTo>
                        <a:pt x="381" y="18"/>
                      </a:lnTo>
                      <a:lnTo>
                        <a:pt x="382" y="18"/>
                      </a:lnTo>
                      <a:lnTo>
                        <a:pt x="384" y="18"/>
                      </a:lnTo>
                      <a:lnTo>
                        <a:pt x="385" y="17"/>
                      </a:lnTo>
                      <a:lnTo>
                        <a:pt x="386" y="17"/>
                      </a:lnTo>
                      <a:lnTo>
                        <a:pt x="388" y="17"/>
                      </a:lnTo>
                      <a:lnTo>
                        <a:pt x="389" y="17"/>
                      </a:lnTo>
                      <a:lnTo>
                        <a:pt x="391" y="16"/>
                      </a:lnTo>
                      <a:lnTo>
                        <a:pt x="392" y="16"/>
                      </a:lnTo>
                      <a:lnTo>
                        <a:pt x="393" y="16"/>
                      </a:lnTo>
                      <a:lnTo>
                        <a:pt x="394" y="16"/>
                      </a:lnTo>
                      <a:lnTo>
                        <a:pt x="395" y="16"/>
                      </a:lnTo>
                      <a:lnTo>
                        <a:pt x="396" y="16"/>
                      </a:lnTo>
                      <a:lnTo>
                        <a:pt x="398" y="16"/>
                      </a:lnTo>
                      <a:lnTo>
                        <a:pt x="399" y="16"/>
                      </a:lnTo>
                      <a:lnTo>
                        <a:pt x="400" y="16"/>
                      </a:lnTo>
                      <a:lnTo>
                        <a:pt x="401" y="16"/>
                      </a:lnTo>
                      <a:lnTo>
                        <a:pt x="401" y="17"/>
                      </a:lnTo>
                      <a:lnTo>
                        <a:pt x="402" y="17"/>
                      </a:lnTo>
                      <a:lnTo>
                        <a:pt x="403" y="17"/>
                      </a:lnTo>
                      <a:lnTo>
                        <a:pt x="403" y="18"/>
                      </a:lnTo>
                      <a:lnTo>
                        <a:pt x="404" y="18"/>
                      </a:lnTo>
                      <a:lnTo>
                        <a:pt x="404" y="17"/>
                      </a:lnTo>
                      <a:lnTo>
                        <a:pt x="406" y="17"/>
                      </a:lnTo>
                      <a:lnTo>
                        <a:pt x="406" y="16"/>
                      </a:lnTo>
                      <a:lnTo>
                        <a:pt x="407" y="16"/>
                      </a:lnTo>
                      <a:lnTo>
                        <a:pt x="410" y="17"/>
                      </a:lnTo>
                      <a:lnTo>
                        <a:pt x="411" y="17"/>
                      </a:lnTo>
                      <a:lnTo>
                        <a:pt x="414" y="18"/>
                      </a:lnTo>
                      <a:lnTo>
                        <a:pt x="415" y="18"/>
                      </a:lnTo>
                      <a:lnTo>
                        <a:pt x="416" y="18"/>
                      </a:lnTo>
                      <a:lnTo>
                        <a:pt x="416" y="19"/>
                      </a:lnTo>
                      <a:lnTo>
                        <a:pt x="417" y="19"/>
                      </a:lnTo>
                      <a:lnTo>
                        <a:pt x="418" y="19"/>
                      </a:lnTo>
                      <a:lnTo>
                        <a:pt x="418" y="21"/>
                      </a:lnTo>
                      <a:lnTo>
                        <a:pt x="420" y="21"/>
                      </a:lnTo>
                      <a:lnTo>
                        <a:pt x="420" y="22"/>
                      </a:lnTo>
                      <a:lnTo>
                        <a:pt x="420" y="23"/>
                      </a:lnTo>
                      <a:lnTo>
                        <a:pt x="421" y="23"/>
                      </a:lnTo>
                      <a:lnTo>
                        <a:pt x="422" y="23"/>
                      </a:lnTo>
                      <a:lnTo>
                        <a:pt x="422" y="24"/>
                      </a:lnTo>
                      <a:lnTo>
                        <a:pt x="423" y="24"/>
                      </a:lnTo>
                      <a:lnTo>
                        <a:pt x="423" y="25"/>
                      </a:lnTo>
                      <a:lnTo>
                        <a:pt x="424" y="25"/>
                      </a:lnTo>
                      <a:lnTo>
                        <a:pt x="425" y="26"/>
                      </a:lnTo>
                      <a:lnTo>
                        <a:pt x="423" y="26"/>
                      </a:lnTo>
                      <a:lnTo>
                        <a:pt x="422" y="26"/>
                      </a:lnTo>
                      <a:lnTo>
                        <a:pt x="421" y="26"/>
                      </a:lnTo>
                      <a:lnTo>
                        <a:pt x="420" y="28"/>
                      </a:lnTo>
                      <a:lnTo>
                        <a:pt x="418" y="28"/>
                      </a:lnTo>
                      <a:lnTo>
                        <a:pt x="418" y="26"/>
                      </a:lnTo>
                      <a:lnTo>
                        <a:pt x="417" y="28"/>
                      </a:lnTo>
                      <a:lnTo>
                        <a:pt x="417" y="26"/>
                      </a:lnTo>
                      <a:lnTo>
                        <a:pt x="416" y="28"/>
                      </a:lnTo>
                      <a:lnTo>
                        <a:pt x="416" y="26"/>
                      </a:lnTo>
                      <a:lnTo>
                        <a:pt x="415" y="26"/>
                      </a:lnTo>
                      <a:lnTo>
                        <a:pt x="413" y="28"/>
                      </a:lnTo>
                      <a:lnTo>
                        <a:pt x="411" y="28"/>
                      </a:lnTo>
                      <a:lnTo>
                        <a:pt x="410" y="29"/>
                      </a:lnTo>
                      <a:lnTo>
                        <a:pt x="409" y="29"/>
                      </a:lnTo>
                      <a:lnTo>
                        <a:pt x="409" y="30"/>
                      </a:lnTo>
                      <a:lnTo>
                        <a:pt x="408" y="30"/>
                      </a:lnTo>
                      <a:lnTo>
                        <a:pt x="408" y="31"/>
                      </a:lnTo>
                      <a:lnTo>
                        <a:pt x="407" y="31"/>
                      </a:lnTo>
                      <a:lnTo>
                        <a:pt x="406" y="32"/>
                      </a:lnTo>
                      <a:lnTo>
                        <a:pt x="404" y="33"/>
                      </a:lnTo>
                      <a:lnTo>
                        <a:pt x="404" y="35"/>
                      </a:lnTo>
                      <a:lnTo>
                        <a:pt x="403" y="35"/>
                      </a:lnTo>
                      <a:lnTo>
                        <a:pt x="402" y="35"/>
                      </a:lnTo>
                      <a:lnTo>
                        <a:pt x="401" y="35"/>
                      </a:lnTo>
                      <a:lnTo>
                        <a:pt x="401" y="33"/>
                      </a:lnTo>
                      <a:lnTo>
                        <a:pt x="400" y="33"/>
                      </a:lnTo>
                      <a:lnTo>
                        <a:pt x="400" y="32"/>
                      </a:lnTo>
                      <a:lnTo>
                        <a:pt x="399" y="31"/>
                      </a:lnTo>
                      <a:lnTo>
                        <a:pt x="398" y="31"/>
                      </a:lnTo>
                      <a:lnTo>
                        <a:pt x="396" y="31"/>
                      </a:lnTo>
                      <a:lnTo>
                        <a:pt x="396" y="32"/>
                      </a:lnTo>
                      <a:lnTo>
                        <a:pt x="395" y="33"/>
                      </a:lnTo>
                      <a:lnTo>
                        <a:pt x="394" y="33"/>
                      </a:lnTo>
                      <a:lnTo>
                        <a:pt x="393" y="33"/>
                      </a:lnTo>
                      <a:lnTo>
                        <a:pt x="392" y="35"/>
                      </a:lnTo>
                      <a:lnTo>
                        <a:pt x="389" y="36"/>
                      </a:lnTo>
                      <a:lnTo>
                        <a:pt x="389" y="37"/>
                      </a:lnTo>
                      <a:lnTo>
                        <a:pt x="388" y="37"/>
                      </a:lnTo>
                      <a:lnTo>
                        <a:pt x="387" y="37"/>
                      </a:lnTo>
                      <a:lnTo>
                        <a:pt x="387" y="38"/>
                      </a:lnTo>
                      <a:lnTo>
                        <a:pt x="386" y="38"/>
                      </a:lnTo>
                      <a:lnTo>
                        <a:pt x="385" y="39"/>
                      </a:lnTo>
                      <a:lnTo>
                        <a:pt x="384" y="39"/>
                      </a:lnTo>
                      <a:lnTo>
                        <a:pt x="382" y="40"/>
                      </a:lnTo>
                      <a:lnTo>
                        <a:pt x="382" y="42"/>
                      </a:lnTo>
                      <a:lnTo>
                        <a:pt x="381" y="42"/>
                      </a:lnTo>
                      <a:lnTo>
                        <a:pt x="381" y="43"/>
                      </a:lnTo>
                      <a:lnTo>
                        <a:pt x="380" y="43"/>
                      </a:lnTo>
                      <a:lnTo>
                        <a:pt x="380" y="44"/>
                      </a:lnTo>
                      <a:lnTo>
                        <a:pt x="377" y="47"/>
                      </a:lnTo>
                      <a:lnTo>
                        <a:pt x="375" y="47"/>
                      </a:lnTo>
                      <a:lnTo>
                        <a:pt x="375" y="49"/>
                      </a:lnTo>
                      <a:lnTo>
                        <a:pt x="374" y="49"/>
                      </a:lnTo>
                      <a:lnTo>
                        <a:pt x="373" y="49"/>
                      </a:lnTo>
                      <a:lnTo>
                        <a:pt x="372" y="49"/>
                      </a:lnTo>
                      <a:lnTo>
                        <a:pt x="372" y="47"/>
                      </a:lnTo>
                      <a:lnTo>
                        <a:pt x="372" y="46"/>
                      </a:lnTo>
                      <a:lnTo>
                        <a:pt x="372" y="45"/>
                      </a:lnTo>
                      <a:lnTo>
                        <a:pt x="372" y="44"/>
                      </a:lnTo>
                      <a:lnTo>
                        <a:pt x="371" y="43"/>
                      </a:lnTo>
                      <a:lnTo>
                        <a:pt x="371" y="42"/>
                      </a:lnTo>
                      <a:lnTo>
                        <a:pt x="370" y="40"/>
                      </a:lnTo>
                      <a:lnTo>
                        <a:pt x="368" y="40"/>
                      </a:lnTo>
                      <a:lnTo>
                        <a:pt x="368" y="39"/>
                      </a:lnTo>
                      <a:lnTo>
                        <a:pt x="367" y="39"/>
                      </a:lnTo>
                      <a:lnTo>
                        <a:pt x="367" y="38"/>
                      </a:lnTo>
                      <a:lnTo>
                        <a:pt x="366" y="38"/>
                      </a:lnTo>
                      <a:lnTo>
                        <a:pt x="366" y="37"/>
                      </a:lnTo>
                      <a:lnTo>
                        <a:pt x="365" y="36"/>
                      </a:lnTo>
                      <a:lnTo>
                        <a:pt x="365" y="35"/>
                      </a:lnTo>
                      <a:lnTo>
                        <a:pt x="364" y="35"/>
                      </a:lnTo>
                      <a:lnTo>
                        <a:pt x="364" y="33"/>
                      </a:lnTo>
                      <a:lnTo>
                        <a:pt x="363" y="33"/>
                      </a:lnTo>
                      <a:lnTo>
                        <a:pt x="360" y="33"/>
                      </a:lnTo>
                      <a:lnTo>
                        <a:pt x="358" y="33"/>
                      </a:lnTo>
                      <a:lnTo>
                        <a:pt x="353" y="33"/>
                      </a:lnTo>
                      <a:lnTo>
                        <a:pt x="351" y="35"/>
                      </a:lnTo>
                      <a:lnTo>
                        <a:pt x="349" y="35"/>
                      </a:lnTo>
                      <a:lnTo>
                        <a:pt x="345" y="36"/>
                      </a:lnTo>
                      <a:lnTo>
                        <a:pt x="343" y="36"/>
                      </a:lnTo>
                      <a:lnTo>
                        <a:pt x="340" y="37"/>
                      </a:lnTo>
                      <a:lnTo>
                        <a:pt x="338" y="37"/>
                      </a:lnTo>
                      <a:lnTo>
                        <a:pt x="335" y="37"/>
                      </a:lnTo>
                      <a:lnTo>
                        <a:pt x="332" y="38"/>
                      </a:lnTo>
                      <a:lnTo>
                        <a:pt x="330" y="38"/>
                      </a:lnTo>
                      <a:lnTo>
                        <a:pt x="328" y="39"/>
                      </a:lnTo>
                      <a:lnTo>
                        <a:pt x="324" y="39"/>
                      </a:lnTo>
                      <a:lnTo>
                        <a:pt x="322" y="40"/>
                      </a:lnTo>
                      <a:lnTo>
                        <a:pt x="320" y="40"/>
                      </a:lnTo>
                      <a:lnTo>
                        <a:pt x="316" y="42"/>
                      </a:lnTo>
                      <a:lnTo>
                        <a:pt x="314" y="42"/>
                      </a:lnTo>
                      <a:lnTo>
                        <a:pt x="311" y="42"/>
                      </a:lnTo>
                      <a:lnTo>
                        <a:pt x="309" y="43"/>
                      </a:lnTo>
                      <a:lnTo>
                        <a:pt x="308" y="43"/>
                      </a:lnTo>
                      <a:lnTo>
                        <a:pt x="307" y="43"/>
                      </a:lnTo>
                      <a:lnTo>
                        <a:pt x="306" y="43"/>
                      </a:lnTo>
                      <a:lnTo>
                        <a:pt x="303" y="43"/>
                      </a:lnTo>
                      <a:lnTo>
                        <a:pt x="302" y="43"/>
                      </a:lnTo>
                      <a:lnTo>
                        <a:pt x="301" y="43"/>
                      </a:lnTo>
                      <a:lnTo>
                        <a:pt x="300" y="44"/>
                      </a:lnTo>
                      <a:lnTo>
                        <a:pt x="297" y="44"/>
                      </a:lnTo>
                      <a:lnTo>
                        <a:pt x="296" y="44"/>
                      </a:lnTo>
                      <a:lnTo>
                        <a:pt x="294" y="44"/>
                      </a:lnTo>
                      <a:lnTo>
                        <a:pt x="293" y="44"/>
                      </a:lnTo>
                      <a:lnTo>
                        <a:pt x="292" y="44"/>
                      </a:lnTo>
                      <a:lnTo>
                        <a:pt x="290" y="44"/>
                      </a:lnTo>
                      <a:lnTo>
                        <a:pt x="290" y="45"/>
                      </a:lnTo>
                      <a:lnTo>
                        <a:pt x="290" y="46"/>
                      </a:lnTo>
                      <a:lnTo>
                        <a:pt x="290" y="47"/>
                      </a:lnTo>
                      <a:lnTo>
                        <a:pt x="290" y="49"/>
                      </a:lnTo>
                      <a:lnTo>
                        <a:pt x="290" y="50"/>
                      </a:lnTo>
                      <a:lnTo>
                        <a:pt x="290" y="51"/>
                      </a:lnTo>
                      <a:lnTo>
                        <a:pt x="290" y="53"/>
                      </a:lnTo>
                      <a:lnTo>
                        <a:pt x="290" y="54"/>
                      </a:lnTo>
                      <a:lnTo>
                        <a:pt x="290" y="56"/>
                      </a:lnTo>
                      <a:lnTo>
                        <a:pt x="290" y="57"/>
                      </a:lnTo>
                      <a:lnTo>
                        <a:pt x="290" y="58"/>
                      </a:lnTo>
                      <a:lnTo>
                        <a:pt x="290" y="59"/>
                      </a:lnTo>
                      <a:lnTo>
                        <a:pt x="290" y="60"/>
                      </a:lnTo>
                      <a:lnTo>
                        <a:pt x="290" y="63"/>
                      </a:lnTo>
                      <a:lnTo>
                        <a:pt x="290" y="64"/>
                      </a:lnTo>
                      <a:lnTo>
                        <a:pt x="290" y="65"/>
                      </a:lnTo>
                      <a:lnTo>
                        <a:pt x="290" y="66"/>
                      </a:lnTo>
                      <a:lnTo>
                        <a:pt x="290" y="71"/>
                      </a:lnTo>
                      <a:lnTo>
                        <a:pt x="290" y="72"/>
                      </a:lnTo>
                      <a:lnTo>
                        <a:pt x="290" y="74"/>
                      </a:lnTo>
                      <a:lnTo>
                        <a:pt x="290" y="79"/>
                      </a:lnTo>
                      <a:lnTo>
                        <a:pt x="290" y="82"/>
                      </a:lnTo>
                      <a:lnTo>
                        <a:pt x="290" y="87"/>
                      </a:lnTo>
                      <a:lnTo>
                        <a:pt x="290" y="91"/>
                      </a:lnTo>
                      <a:lnTo>
                        <a:pt x="290" y="95"/>
                      </a:lnTo>
                      <a:lnTo>
                        <a:pt x="290" y="100"/>
                      </a:lnTo>
                      <a:lnTo>
                        <a:pt x="290" y="103"/>
                      </a:lnTo>
                      <a:lnTo>
                        <a:pt x="290" y="108"/>
                      </a:lnTo>
                      <a:lnTo>
                        <a:pt x="290" y="112"/>
                      </a:lnTo>
                      <a:lnTo>
                        <a:pt x="292" y="116"/>
                      </a:lnTo>
                      <a:lnTo>
                        <a:pt x="292" y="120"/>
                      </a:lnTo>
                      <a:lnTo>
                        <a:pt x="292" y="124"/>
                      </a:lnTo>
                      <a:lnTo>
                        <a:pt x="292" y="129"/>
                      </a:lnTo>
                      <a:lnTo>
                        <a:pt x="292" y="133"/>
                      </a:lnTo>
                      <a:lnTo>
                        <a:pt x="292" y="135"/>
                      </a:lnTo>
                      <a:lnTo>
                        <a:pt x="292" y="136"/>
                      </a:lnTo>
                      <a:lnTo>
                        <a:pt x="292" y="138"/>
                      </a:lnTo>
                      <a:lnTo>
                        <a:pt x="292" y="141"/>
                      </a:lnTo>
                      <a:lnTo>
                        <a:pt x="292" y="142"/>
                      </a:lnTo>
                      <a:lnTo>
                        <a:pt x="292" y="144"/>
                      </a:lnTo>
                      <a:lnTo>
                        <a:pt x="292" y="147"/>
                      </a:lnTo>
                      <a:lnTo>
                        <a:pt x="292" y="148"/>
                      </a:lnTo>
                      <a:lnTo>
                        <a:pt x="292" y="150"/>
                      </a:lnTo>
                      <a:lnTo>
                        <a:pt x="292" y="152"/>
                      </a:lnTo>
                      <a:lnTo>
                        <a:pt x="292" y="154"/>
                      </a:lnTo>
                      <a:lnTo>
                        <a:pt x="292" y="156"/>
                      </a:lnTo>
                      <a:lnTo>
                        <a:pt x="292" y="158"/>
                      </a:lnTo>
                      <a:lnTo>
                        <a:pt x="292" y="159"/>
                      </a:lnTo>
                      <a:lnTo>
                        <a:pt x="292" y="162"/>
                      </a:lnTo>
                      <a:lnTo>
                        <a:pt x="292" y="164"/>
                      </a:lnTo>
                      <a:lnTo>
                        <a:pt x="292" y="165"/>
                      </a:lnTo>
                      <a:lnTo>
                        <a:pt x="290" y="166"/>
                      </a:lnTo>
                      <a:lnTo>
                        <a:pt x="289" y="166"/>
                      </a:lnTo>
                      <a:lnTo>
                        <a:pt x="282" y="166"/>
                      </a:lnTo>
                      <a:lnTo>
                        <a:pt x="274" y="166"/>
                      </a:lnTo>
                      <a:lnTo>
                        <a:pt x="267" y="166"/>
                      </a:lnTo>
                      <a:lnTo>
                        <a:pt x="260" y="166"/>
                      </a:lnTo>
                      <a:lnTo>
                        <a:pt x="260" y="169"/>
                      </a:lnTo>
                      <a:lnTo>
                        <a:pt x="260" y="175"/>
                      </a:lnTo>
                      <a:lnTo>
                        <a:pt x="260" y="179"/>
                      </a:lnTo>
                      <a:lnTo>
                        <a:pt x="260" y="185"/>
                      </a:lnTo>
                      <a:lnTo>
                        <a:pt x="260" y="190"/>
                      </a:lnTo>
                      <a:lnTo>
                        <a:pt x="260" y="196"/>
                      </a:lnTo>
                      <a:lnTo>
                        <a:pt x="260" y="201"/>
                      </a:lnTo>
                      <a:lnTo>
                        <a:pt x="260" y="207"/>
                      </a:lnTo>
                      <a:lnTo>
                        <a:pt x="260" y="211"/>
                      </a:lnTo>
                      <a:lnTo>
                        <a:pt x="260" y="213"/>
                      </a:lnTo>
                      <a:lnTo>
                        <a:pt x="260" y="219"/>
                      </a:lnTo>
                      <a:lnTo>
                        <a:pt x="260" y="225"/>
                      </a:lnTo>
                      <a:lnTo>
                        <a:pt x="260" y="229"/>
                      </a:lnTo>
                      <a:lnTo>
                        <a:pt x="260" y="231"/>
                      </a:lnTo>
                      <a:lnTo>
                        <a:pt x="260" y="236"/>
                      </a:lnTo>
                      <a:lnTo>
                        <a:pt x="260" y="242"/>
                      </a:lnTo>
                      <a:lnTo>
                        <a:pt x="260" y="248"/>
                      </a:lnTo>
                      <a:lnTo>
                        <a:pt x="260" y="254"/>
                      </a:lnTo>
                      <a:lnTo>
                        <a:pt x="260" y="260"/>
                      </a:lnTo>
                      <a:lnTo>
                        <a:pt x="260" y="261"/>
                      </a:lnTo>
                      <a:lnTo>
                        <a:pt x="260" y="262"/>
                      </a:lnTo>
                      <a:lnTo>
                        <a:pt x="260" y="264"/>
                      </a:lnTo>
                      <a:lnTo>
                        <a:pt x="260" y="266"/>
                      </a:lnTo>
                      <a:lnTo>
                        <a:pt x="260" y="268"/>
                      </a:lnTo>
                      <a:lnTo>
                        <a:pt x="260" y="270"/>
                      </a:lnTo>
                      <a:lnTo>
                        <a:pt x="260" y="271"/>
                      </a:lnTo>
                      <a:lnTo>
                        <a:pt x="260" y="274"/>
                      </a:lnTo>
                      <a:lnTo>
                        <a:pt x="260" y="276"/>
                      </a:lnTo>
                      <a:lnTo>
                        <a:pt x="260" y="277"/>
                      </a:lnTo>
                      <a:lnTo>
                        <a:pt x="260" y="280"/>
                      </a:lnTo>
                      <a:lnTo>
                        <a:pt x="260" y="282"/>
                      </a:lnTo>
                      <a:lnTo>
                        <a:pt x="260" y="283"/>
                      </a:lnTo>
                      <a:lnTo>
                        <a:pt x="260" y="285"/>
                      </a:lnTo>
                      <a:lnTo>
                        <a:pt x="260" y="288"/>
                      </a:lnTo>
                      <a:lnTo>
                        <a:pt x="260" y="289"/>
                      </a:lnTo>
                      <a:lnTo>
                        <a:pt x="260" y="290"/>
                      </a:lnTo>
                      <a:lnTo>
                        <a:pt x="260" y="291"/>
                      </a:lnTo>
                      <a:lnTo>
                        <a:pt x="260" y="294"/>
                      </a:lnTo>
                      <a:lnTo>
                        <a:pt x="260" y="295"/>
                      </a:lnTo>
                      <a:lnTo>
                        <a:pt x="260" y="297"/>
                      </a:lnTo>
                      <a:lnTo>
                        <a:pt x="260" y="299"/>
                      </a:lnTo>
                      <a:lnTo>
                        <a:pt x="260" y="301"/>
                      </a:lnTo>
                      <a:lnTo>
                        <a:pt x="260" y="303"/>
                      </a:lnTo>
                      <a:lnTo>
                        <a:pt x="260" y="305"/>
                      </a:lnTo>
                      <a:lnTo>
                        <a:pt x="260" y="306"/>
                      </a:lnTo>
                      <a:lnTo>
                        <a:pt x="260" y="309"/>
                      </a:lnTo>
                      <a:lnTo>
                        <a:pt x="260" y="311"/>
                      </a:lnTo>
                      <a:lnTo>
                        <a:pt x="260" y="312"/>
                      </a:lnTo>
                      <a:lnTo>
                        <a:pt x="260" y="315"/>
                      </a:lnTo>
                      <a:lnTo>
                        <a:pt x="260" y="317"/>
                      </a:lnTo>
                      <a:lnTo>
                        <a:pt x="260" y="318"/>
                      </a:lnTo>
                      <a:lnTo>
                        <a:pt x="260" y="320"/>
                      </a:lnTo>
                      <a:lnTo>
                        <a:pt x="260" y="323"/>
                      </a:lnTo>
                      <a:lnTo>
                        <a:pt x="260" y="324"/>
                      </a:lnTo>
                      <a:lnTo>
                        <a:pt x="260" y="326"/>
                      </a:lnTo>
                      <a:lnTo>
                        <a:pt x="260" y="329"/>
                      </a:lnTo>
                      <a:lnTo>
                        <a:pt x="260" y="330"/>
                      </a:lnTo>
                      <a:lnTo>
                        <a:pt x="260" y="332"/>
                      </a:lnTo>
                      <a:lnTo>
                        <a:pt x="260" y="334"/>
                      </a:lnTo>
                      <a:lnTo>
                        <a:pt x="260" y="336"/>
                      </a:lnTo>
                      <a:lnTo>
                        <a:pt x="260" y="338"/>
                      </a:lnTo>
                      <a:lnTo>
                        <a:pt x="260" y="340"/>
                      </a:lnTo>
                      <a:lnTo>
                        <a:pt x="260" y="343"/>
                      </a:lnTo>
                      <a:lnTo>
                        <a:pt x="260" y="344"/>
                      </a:lnTo>
                      <a:lnTo>
                        <a:pt x="260" y="346"/>
                      </a:lnTo>
                      <a:lnTo>
                        <a:pt x="260" y="348"/>
                      </a:lnTo>
                      <a:lnTo>
                        <a:pt x="260" y="350"/>
                      </a:lnTo>
                      <a:lnTo>
                        <a:pt x="260" y="352"/>
                      </a:lnTo>
                      <a:lnTo>
                        <a:pt x="260" y="354"/>
                      </a:lnTo>
                      <a:lnTo>
                        <a:pt x="260" y="355"/>
                      </a:lnTo>
                      <a:lnTo>
                        <a:pt x="260" y="358"/>
                      </a:lnTo>
                      <a:lnTo>
                        <a:pt x="260" y="360"/>
                      </a:lnTo>
                      <a:lnTo>
                        <a:pt x="260" y="361"/>
                      </a:lnTo>
                      <a:lnTo>
                        <a:pt x="260" y="364"/>
                      </a:lnTo>
                      <a:lnTo>
                        <a:pt x="260" y="366"/>
                      </a:lnTo>
                      <a:lnTo>
                        <a:pt x="260" y="367"/>
                      </a:lnTo>
                      <a:lnTo>
                        <a:pt x="260" y="369"/>
                      </a:lnTo>
                      <a:lnTo>
                        <a:pt x="260" y="372"/>
                      </a:lnTo>
                      <a:lnTo>
                        <a:pt x="260" y="374"/>
                      </a:lnTo>
                      <a:lnTo>
                        <a:pt x="260" y="375"/>
                      </a:lnTo>
                      <a:lnTo>
                        <a:pt x="260" y="378"/>
                      </a:lnTo>
                      <a:lnTo>
                        <a:pt x="260" y="380"/>
                      </a:lnTo>
                      <a:lnTo>
                        <a:pt x="260" y="381"/>
                      </a:lnTo>
                      <a:lnTo>
                        <a:pt x="260" y="383"/>
                      </a:lnTo>
                      <a:lnTo>
                        <a:pt x="260" y="386"/>
                      </a:lnTo>
                      <a:lnTo>
                        <a:pt x="260" y="387"/>
                      </a:lnTo>
                      <a:lnTo>
                        <a:pt x="260" y="388"/>
                      </a:lnTo>
                      <a:lnTo>
                        <a:pt x="259" y="388"/>
                      </a:lnTo>
                      <a:lnTo>
                        <a:pt x="258" y="388"/>
                      </a:lnTo>
                      <a:lnTo>
                        <a:pt x="257" y="388"/>
                      </a:lnTo>
                      <a:lnTo>
                        <a:pt x="256" y="389"/>
                      </a:lnTo>
                      <a:lnTo>
                        <a:pt x="254" y="390"/>
                      </a:lnTo>
                      <a:lnTo>
                        <a:pt x="253" y="390"/>
                      </a:lnTo>
                      <a:lnTo>
                        <a:pt x="252" y="390"/>
                      </a:lnTo>
                      <a:lnTo>
                        <a:pt x="251" y="392"/>
                      </a:lnTo>
                      <a:lnTo>
                        <a:pt x="249" y="392"/>
                      </a:lnTo>
                      <a:lnTo>
                        <a:pt x="247" y="392"/>
                      </a:lnTo>
                      <a:lnTo>
                        <a:pt x="247" y="393"/>
                      </a:lnTo>
                      <a:lnTo>
                        <a:pt x="246" y="393"/>
                      </a:lnTo>
                      <a:lnTo>
                        <a:pt x="246" y="394"/>
                      </a:lnTo>
                      <a:lnTo>
                        <a:pt x="245" y="397"/>
                      </a:lnTo>
                      <a:lnTo>
                        <a:pt x="244" y="397"/>
                      </a:lnTo>
                      <a:lnTo>
                        <a:pt x="244" y="399"/>
                      </a:lnTo>
                      <a:lnTo>
                        <a:pt x="240" y="399"/>
                      </a:lnTo>
                      <a:lnTo>
                        <a:pt x="239" y="399"/>
                      </a:lnTo>
                      <a:lnTo>
                        <a:pt x="238" y="399"/>
                      </a:lnTo>
                      <a:lnTo>
                        <a:pt x="238" y="400"/>
                      </a:lnTo>
                      <a:lnTo>
                        <a:pt x="238" y="401"/>
                      </a:lnTo>
                      <a:lnTo>
                        <a:pt x="237" y="401"/>
                      </a:lnTo>
                      <a:lnTo>
                        <a:pt x="238" y="402"/>
                      </a:lnTo>
                      <a:lnTo>
                        <a:pt x="239" y="404"/>
                      </a:lnTo>
                      <a:lnTo>
                        <a:pt x="238" y="404"/>
                      </a:lnTo>
                      <a:lnTo>
                        <a:pt x="237" y="404"/>
                      </a:lnTo>
                      <a:lnTo>
                        <a:pt x="237" y="406"/>
                      </a:lnTo>
                      <a:lnTo>
                        <a:pt x="235" y="407"/>
                      </a:lnTo>
                      <a:lnTo>
                        <a:pt x="233" y="407"/>
                      </a:lnTo>
                      <a:lnTo>
                        <a:pt x="232" y="407"/>
                      </a:lnTo>
                      <a:lnTo>
                        <a:pt x="231" y="407"/>
                      </a:lnTo>
                      <a:lnTo>
                        <a:pt x="231" y="406"/>
                      </a:lnTo>
                      <a:lnTo>
                        <a:pt x="230" y="406"/>
                      </a:lnTo>
                      <a:lnTo>
                        <a:pt x="229" y="404"/>
                      </a:lnTo>
                      <a:lnTo>
                        <a:pt x="229" y="403"/>
                      </a:lnTo>
                      <a:lnTo>
                        <a:pt x="222" y="403"/>
                      </a:lnTo>
                      <a:lnTo>
                        <a:pt x="216" y="403"/>
                      </a:lnTo>
                      <a:lnTo>
                        <a:pt x="215" y="404"/>
                      </a:lnTo>
                      <a:lnTo>
                        <a:pt x="214" y="404"/>
                      </a:lnTo>
                      <a:lnTo>
                        <a:pt x="212" y="404"/>
                      </a:lnTo>
                      <a:lnTo>
                        <a:pt x="211" y="404"/>
                      </a:lnTo>
                      <a:lnTo>
                        <a:pt x="210" y="404"/>
                      </a:lnTo>
                      <a:lnTo>
                        <a:pt x="209" y="404"/>
                      </a:lnTo>
                      <a:lnTo>
                        <a:pt x="208" y="404"/>
                      </a:lnTo>
                      <a:lnTo>
                        <a:pt x="206" y="404"/>
                      </a:lnTo>
                      <a:lnTo>
                        <a:pt x="204" y="406"/>
                      </a:lnTo>
                      <a:lnTo>
                        <a:pt x="203" y="406"/>
                      </a:lnTo>
                      <a:lnTo>
                        <a:pt x="201" y="404"/>
                      </a:lnTo>
                      <a:lnTo>
                        <a:pt x="200" y="403"/>
                      </a:lnTo>
                      <a:lnTo>
                        <a:pt x="199" y="402"/>
                      </a:lnTo>
                      <a:lnTo>
                        <a:pt x="197" y="401"/>
                      </a:lnTo>
                      <a:lnTo>
                        <a:pt x="196" y="401"/>
                      </a:lnTo>
                      <a:lnTo>
                        <a:pt x="190" y="400"/>
                      </a:lnTo>
                      <a:lnTo>
                        <a:pt x="189" y="400"/>
                      </a:lnTo>
                      <a:lnTo>
                        <a:pt x="189" y="401"/>
                      </a:lnTo>
                      <a:lnTo>
                        <a:pt x="188" y="401"/>
                      </a:lnTo>
                      <a:lnTo>
                        <a:pt x="187" y="400"/>
                      </a:lnTo>
                      <a:lnTo>
                        <a:pt x="186" y="400"/>
                      </a:lnTo>
                      <a:lnTo>
                        <a:pt x="186" y="399"/>
                      </a:lnTo>
                      <a:lnTo>
                        <a:pt x="186" y="397"/>
                      </a:lnTo>
                      <a:lnTo>
                        <a:pt x="185" y="397"/>
                      </a:lnTo>
                      <a:lnTo>
                        <a:pt x="183" y="397"/>
                      </a:lnTo>
                      <a:lnTo>
                        <a:pt x="182" y="397"/>
                      </a:lnTo>
                      <a:lnTo>
                        <a:pt x="181" y="399"/>
                      </a:lnTo>
                      <a:lnTo>
                        <a:pt x="180" y="399"/>
                      </a:lnTo>
                      <a:lnTo>
                        <a:pt x="180" y="397"/>
                      </a:lnTo>
                      <a:lnTo>
                        <a:pt x="180" y="395"/>
                      </a:lnTo>
                      <a:lnTo>
                        <a:pt x="180" y="394"/>
                      </a:lnTo>
                      <a:lnTo>
                        <a:pt x="179" y="393"/>
                      </a:lnTo>
                      <a:lnTo>
                        <a:pt x="179" y="392"/>
                      </a:lnTo>
                      <a:lnTo>
                        <a:pt x="178" y="390"/>
                      </a:lnTo>
                      <a:lnTo>
                        <a:pt x="178" y="389"/>
                      </a:lnTo>
                      <a:lnTo>
                        <a:pt x="179" y="388"/>
                      </a:lnTo>
                      <a:lnTo>
                        <a:pt x="180" y="388"/>
                      </a:lnTo>
                      <a:lnTo>
                        <a:pt x="180" y="387"/>
                      </a:lnTo>
                      <a:lnTo>
                        <a:pt x="180" y="386"/>
                      </a:lnTo>
                      <a:lnTo>
                        <a:pt x="180" y="385"/>
                      </a:lnTo>
                      <a:lnTo>
                        <a:pt x="179" y="385"/>
                      </a:lnTo>
                      <a:lnTo>
                        <a:pt x="179" y="383"/>
                      </a:lnTo>
                      <a:lnTo>
                        <a:pt x="179" y="382"/>
                      </a:lnTo>
                      <a:lnTo>
                        <a:pt x="179" y="381"/>
                      </a:lnTo>
                      <a:lnTo>
                        <a:pt x="178" y="381"/>
                      </a:lnTo>
                      <a:lnTo>
                        <a:pt x="176" y="381"/>
                      </a:lnTo>
                      <a:lnTo>
                        <a:pt x="175" y="381"/>
                      </a:lnTo>
                      <a:lnTo>
                        <a:pt x="174" y="381"/>
                      </a:lnTo>
                      <a:lnTo>
                        <a:pt x="173" y="381"/>
                      </a:lnTo>
                      <a:lnTo>
                        <a:pt x="173" y="379"/>
                      </a:lnTo>
                      <a:lnTo>
                        <a:pt x="173" y="378"/>
                      </a:lnTo>
                      <a:lnTo>
                        <a:pt x="173" y="376"/>
                      </a:lnTo>
                      <a:lnTo>
                        <a:pt x="172" y="376"/>
                      </a:lnTo>
                      <a:lnTo>
                        <a:pt x="171" y="375"/>
                      </a:lnTo>
                      <a:lnTo>
                        <a:pt x="171" y="374"/>
                      </a:lnTo>
                      <a:lnTo>
                        <a:pt x="169" y="374"/>
                      </a:lnTo>
                      <a:lnTo>
                        <a:pt x="168" y="374"/>
                      </a:lnTo>
                      <a:lnTo>
                        <a:pt x="167" y="375"/>
                      </a:lnTo>
                      <a:lnTo>
                        <a:pt x="166" y="375"/>
                      </a:lnTo>
                      <a:lnTo>
                        <a:pt x="165" y="375"/>
                      </a:lnTo>
                      <a:lnTo>
                        <a:pt x="164" y="376"/>
                      </a:lnTo>
                      <a:lnTo>
                        <a:pt x="164" y="379"/>
                      </a:lnTo>
                      <a:lnTo>
                        <a:pt x="164" y="380"/>
                      </a:lnTo>
                      <a:lnTo>
                        <a:pt x="164" y="379"/>
                      </a:lnTo>
                      <a:lnTo>
                        <a:pt x="162" y="379"/>
                      </a:lnTo>
                      <a:lnTo>
                        <a:pt x="162" y="380"/>
                      </a:lnTo>
                      <a:lnTo>
                        <a:pt x="162" y="381"/>
                      </a:lnTo>
                      <a:lnTo>
                        <a:pt x="161" y="381"/>
                      </a:lnTo>
                      <a:lnTo>
                        <a:pt x="161" y="382"/>
                      </a:lnTo>
                      <a:lnTo>
                        <a:pt x="161" y="383"/>
                      </a:lnTo>
                      <a:lnTo>
                        <a:pt x="161" y="382"/>
                      </a:lnTo>
                      <a:lnTo>
                        <a:pt x="160" y="382"/>
                      </a:lnTo>
                      <a:lnTo>
                        <a:pt x="160" y="383"/>
                      </a:lnTo>
                      <a:lnTo>
                        <a:pt x="160" y="385"/>
                      </a:lnTo>
                      <a:lnTo>
                        <a:pt x="161" y="386"/>
                      </a:lnTo>
                      <a:lnTo>
                        <a:pt x="161" y="387"/>
                      </a:lnTo>
                      <a:lnTo>
                        <a:pt x="160" y="387"/>
                      </a:lnTo>
                      <a:lnTo>
                        <a:pt x="160" y="388"/>
                      </a:lnTo>
                      <a:lnTo>
                        <a:pt x="160" y="389"/>
                      </a:lnTo>
                      <a:lnTo>
                        <a:pt x="159" y="390"/>
                      </a:lnTo>
                      <a:lnTo>
                        <a:pt x="158" y="390"/>
                      </a:lnTo>
                      <a:lnTo>
                        <a:pt x="158" y="389"/>
                      </a:lnTo>
                      <a:lnTo>
                        <a:pt x="157" y="389"/>
                      </a:lnTo>
                      <a:lnTo>
                        <a:pt x="154" y="392"/>
                      </a:lnTo>
                      <a:lnTo>
                        <a:pt x="153" y="393"/>
                      </a:lnTo>
                      <a:lnTo>
                        <a:pt x="152" y="393"/>
                      </a:lnTo>
                      <a:lnTo>
                        <a:pt x="151" y="394"/>
                      </a:lnTo>
                      <a:lnTo>
                        <a:pt x="151" y="395"/>
                      </a:lnTo>
                      <a:lnTo>
                        <a:pt x="150" y="395"/>
                      </a:lnTo>
                      <a:lnTo>
                        <a:pt x="148" y="395"/>
                      </a:lnTo>
                      <a:lnTo>
                        <a:pt x="147" y="393"/>
                      </a:lnTo>
                      <a:lnTo>
                        <a:pt x="146" y="392"/>
                      </a:lnTo>
                      <a:lnTo>
                        <a:pt x="145" y="392"/>
                      </a:lnTo>
                      <a:lnTo>
                        <a:pt x="143" y="388"/>
                      </a:lnTo>
                      <a:lnTo>
                        <a:pt x="142" y="388"/>
                      </a:lnTo>
                      <a:lnTo>
                        <a:pt x="142" y="387"/>
                      </a:lnTo>
                      <a:lnTo>
                        <a:pt x="139" y="385"/>
                      </a:lnTo>
                      <a:lnTo>
                        <a:pt x="137" y="382"/>
                      </a:lnTo>
                      <a:lnTo>
                        <a:pt x="133" y="380"/>
                      </a:lnTo>
                      <a:lnTo>
                        <a:pt x="132" y="379"/>
                      </a:lnTo>
                      <a:lnTo>
                        <a:pt x="131" y="376"/>
                      </a:lnTo>
                      <a:lnTo>
                        <a:pt x="129" y="375"/>
                      </a:lnTo>
                      <a:lnTo>
                        <a:pt x="128" y="374"/>
                      </a:lnTo>
                      <a:lnTo>
                        <a:pt x="128" y="373"/>
                      </a:lnTo>
                      <a:lnTo>
                        <a:pt x="126" y="372"/>
                      </a:lnTo>
                      <a:lnTo>
                        <a:pt x="126" y="371"/>
                      </a:lnTo>
                      <a:lnTo>
                        <a:pt x="126" y="369"/>
                      </a:lnTo>
                      <a:lnTo>
                        <a:pt x="125" y="368"/>
                      </a:lnTo>
                      <a:lnTo>
                        <a:pt x="125" y="367"/>
                      </a:lnTo>
                      <a:lnTo>
                        <a:pt x="122" y="365"/>
                      </a:lnTo>
                      <a:lnTo>
                        <a:pt x="122" y="364"/>
                      </a:lnTo>
                      <a:lnTo>
                        <a:pt x="122" y="361"/>
                      </a:lnTo>
                      <a:lnTo>
                        <a:pt x="121" y="360"/>
                      </a:lnTo>
                      <a:lnTo>
                        <a:pt x="118" y="355"/>
                      </a:lnTo>
                      <a:lnTo>
                        <a:pt x="117" y="354"/>
                      </a:lnTo>
                      <a:lnTo>
                        <a:pt x="116" y="353"/>
                      </a:lnTo>
                      <a:lnTo>
                        <a:pt x="116" y="352"/>
                      </a:lnTo>
                      <a:lnTo>
                        <a:pt x="114" y="350"/>
                      </a:lnTo>
                      <a:lnTo>
                        <a:pt x="114" y="347"/>
                      </a:lnTo>
                      <a:lnTo>
                        <a:pt x="114" y="346"/>
                      </a:lnTo>
                      <a:lnTo>
                        <a:pt x="112" y="346"/>
                      </a:lnTo>
                      <a:lnTo>
                        <a:pt x="114" y="344"/>
                      </a:lnTo>
                      <a:lnTo>
                        <a:pt x="112" y="341"/>
                      </a:lnTo>
                      <a:lnTo>
                        <a:pt x="112" y="340"/>
                      </a:lnTo>
                      <a:lnTo>
                        <a:pt x="112" y="339"/>
                      </a:lnTo>
                      <a:lnTo>
                        <a:pt x="112" y="337"/>
                      </a:lnTo>
                      <a:lnTo>
                        <a:pt x="111" y="337"/>
                      </a:lnTo>
                      <a:lnTo>
                        <a:pt x="111" y="336"/>
                      </a:lnTo>
                      <a:lnTo>
                        <a:pt x="110" y="336"/>
                      </a:lnTo>
                      <a:lnTo>
                        <a:pt x="110" y="334"/>
                      </a:lnTo>
                      <a:lnTo>
                        <a:pt x="109" y="334"/>
                      </a:lnTo>
                      <a:lnTo>
                        <a:pt x="109" y="333"/>
                      </a:lnTo>
                      <a:lnTo>
                        <a:pt x="108" y="331"/>
                      </a:lnTo>
                      <a:lnTo>
                        <a:pt x="108" y="330"/>
                      </a:lnTo>
                      <a:lnTo>
                        <a:pt x="108" y="329"/>
                      </a:lnTo>
                      <a:lnTo>
                        <a:pt x="107" y="327"/>
                      </a:lnTo>
                      <a:lnTo>
                        <a:pt x="107" y="326"/>
                      </a:lnTo>
                      <a:lnTo>
                        <a:pt x="108" y="326"/>
                      </a:lnTo>
                      <a:lnTo>
                        <a:pt x="108" y="325"/>
                      </a:lnTo>
                      <a:lnTo>
                        <a:pt x="109" y="325"/>
                      </a:lnTo>
                      <a:lnTo>
                        <a:pt x="109" y="326"/>
                      </a:lnTo>
                      <a:lnTo>
                        <a:pt x="109" y="327"/>
                      </a:lnTo>
                      <a:lnTo>
                        <a:pt x="109" y="326"/>
                      </a:lnTo>
                      <a:lnTo>
                        <a:pt x="110" y="324"/>
                      </a:lnTo>
                      <a:lnTo>
                        <a:pt x="109" y="322"/>
                      </a:lnTo>
                      <a:lnTo>
                        <a:pt x="109" y="319"/>
                      </a:lnTo>
                      <a:lnTo>
                        <a:pt x="108" y="318"/>
                      </a:lnTo>
                      <a:lnTo>
                        <a:pt x="107" y="317"/>
                      </a:lnTo>
                      <a:lnTo>
                        <a:pt x="105" y="316"/>
                      </a:lnTo>
                      <a:lnTo>
                        <a:pt x="104" y="316"/>
                      </a:lnTo>
                      <a:lnTo>
                        <a:pt x="103" y="316"/>
                      </a:lnTo>
                      <a:lnTo>
                        <a:pt x="103" y="312"/>
                      </a:lnTo>
                      <a:lnTo>
                        <a:pt x="103" y="310"/>
                      </a:lnTo>
                      <a:lnTo>
                        <a:pt x="103" y="309"/>
                      </a:lnTo>
                      <a:lnTo>
                        <a:pt x="104" y="308"/>
                      </a:lnTo>
                      <a:lnTo>
                        <a:pt x="104" y="305"/>
                      </a:lnTo>
                      <a:lnTo>
                        <a:pt x="103" y="304"/>
                      </a:lnTo>
                      <a:lnTo>
                        <a:pt x="103" y="303"/>
                      </a:lnTo>
                      <a:lnTo>
                        <a:pt x="102" y="301"/>
                      </a:lnTo>
                      <a:lnTo>
                        <a:pt x="101" y="299"/>
                      </a:lnTo>
                      <a:lnTo>
                        <a:pt x="102" y="298"/>
                      </a:lnTo>
                      <a:lnTo>
                        <a:pt x="100" y="296"/>
                      </a:lnTo>
                      <a:lnTo>
                        <a:pt x="100" y="295"/>
                      </a:lnTo>
                      <a:lnTo>
                        <a:pt x="100" y="291"/>
                      </a:lnTo>
                      <a:lnTo>
                        <a:pt x="101" y="289"/>
                      </a:lnTo>
                      <a:lnTo>
                        <a:pt x="101" y="288"/>
                      </a:lnTo>
                      <a:lnTo>
                        <a:pt x="101" y="287"/>
                      </a:lnTo>
                      <a:lnTo>
                        <a:pt x="100" y="287"/>
                      </a:lnTo>
                      <a:lnTo>
                        <a:pt x="100" y="285"/>
                      </a:lnTo>
                      <a:lnTo>
                        <a:pt x="100" y="284"/>
                      </a:lnTo>
                      <a:lnTo>
                        <a:pt x="98" y="282"/>
                      </a:lnTo>
                      <a:lnTo>
                        <a:pt x="98" y="280"/>
                      </a:lnTo>
                      <a:lnTo>
                        <a:pt x="98" y="278"/>
                      </a:lnTo>
                      <a:lnTo>
                        <a:pt x="100" y="276"/>
                      </a:lnTo>
                      <a:lnTo>
                        <a:pt x="98" y="275"/>
                      </a:lnTo>
                      <a:lnTo>
                        <a:pt x="100" y="273"/>
                      </a:lnTo>
                      <a:lnTo>
                        <a:pt x="100" y="271"/>
                      </a:lnTo>
                      <a:lnTo>
                        <a:pt x="100" y="270"/>
                      </a:lnTo>
                      <a:lnTo>
                        <a:pt x="98" y="269"/>
                      </a:lnTo>
                      <a:lnTo>
                        <a:pt x="98" y="268"/>
                      </a:lnTo>
                      <a:lnTo>
                        <a:pt x="98" y="267"/>
                      </a:lnTo>
                      <a:lnTo>
                        <a:pt x="97" y="263"/>
                      </a:lnTo>
                      <a:lnTo>
                        <a:pt x="97" y="262"/>
                      </a:lnTo>
                      <a:lnTo>
                        <a:pt x="96" y="259"/>
                      </a:lnTo>
                      <a:lnTo>
                        <a:pt x="95" y="257"/>
                      </a:lnTo>
                      <a:lnTo>
                        <a:pt x="94" y="256"/>
                      </a:lnTo>
                      <a:lnTo>
                        <a:pt x="93" y="255"/>
                      </a:lnTo>
                      <a:lnTo>
                        <a:pt x="91" y="254"/>
                      </a:lnTo>
                      <a:lnTo>
                        <a:pt x="91" y="253"/>
                      </a:lnTo>
                      <a:lnTo>
                        <a:pt x="93" y="253"/>
                      </a:lnTo>
                      <a:lnTo>
                        <a:pt x="93" y="252"/>
                      </a:lnTo>
                      <a:lnTo>
                        <a:pt x="93" y="250"/>
                      </a:lnTo>
                      <a:lnTo>
                        <a:pt x="91" y="249"/>
                      </a:lnTo>
                      <a:lnTo>
                        <a:pt x="90" y="247"/>
                      </a:lnTo>
                      <a:lnTo>
                        <a:pt x="89" y="243"/>
                      </a:lnTo>
                      <a:lnTo>
                        <a:pt x="88" y="241"/>
                      </a:lnTo>
                      <a:lnTo>
                        <a:pt x="88" y="240"/>
                      </a:lnTo>
                      <a:lnTo>
                        <a:pt x="88" y="239"/>
                      </a:lnTo>
                      <a:lnTo>
                        <a:pt x="87" y="239"/>
                      </a:lnTo>
                      <a:lnTo>
                        <a:pt x="87" y="238"/>
                      </a:lnTo>
                      <a:lnTo>
                        <a:pt x="87" y="236"/>
                      </a:lnTo>
                      <a:lnTo>
                        <a:pt x="87" y="235"/>
                      </a:lnTo>
                      <a:lnTo>
                        <a:pt x="87" y="234"/>
                      </a:lnTo>
                      <a:lnTo>
                        <a:pt x="87" y="233"/>
                      </a:lnTo>
                      <a:lnTo>
                        <a:pt x="88" y="233"/>
                      </a:lnTo>
                      <a:lnTo>
                        <a:pt x="88" y="232"/>
                      </a:lnTo>
                      <a:lnTo>
                        <a:pt x="89" y="231"/>
                      </a:lnTo>
                      <a:lnTo>
                        <a:pt x="89" y="228"/>
                      </a:lnTo>
                      <a:lnTo>
                        <a:pt x="88" y="227"/>
                      </a:lnTo>
                      <a:lnTo>
                        <a:pt x="88" y="221"/>
                      </a:lnTo>
                      <a:lnTo>
                        <a:pt x="88" y="220"/>
                      </a:lnTo>
                      <a:lnTo>
                        <a:pt x="88" y="219"/>
                      </a:lnTo>
                      <a:lnTo>
                        <a:pt x="87" y="217"/>
                      </a:lnTo>
                      <a:lnTo>
                        <a:pt x="87" y="215"/>
                      </a:lnTo>
                      <a:lnTo>
                        <a:pt x="87" y="214"/>
                      </a:lnTo>
                      <a:lnTo>
                        <a:pt x="87" y="213"/>
                      </a:lnTo>
                      <a:lnTo>
                        <a:pt x="88" y="212"/>
                      </a:lnTo>
                      <a:lnTo>
                        <a:pt x="88" y="213"/>
                      </a:lnTo>
                      <a:lnTo>
                        <a:pt x="88" y="211"/>
                      </a:lnTo>
                      <a:lnTo>
                        <a:pt x="88" y="207"/>
                      </a:lnTo>
                      <a:lnTo>
                        <a:pt x="87" y="206"/>
                      </a:lnTo>
                      <a:lnTo>
                        <a:pt x="87" y="205"/>
                      </a:lnTo>
                      <a:lnTo>
                        <a:pt x="86" y="204"/>
                      </a:lnTo>
                      <a:lnTo>
                        <a:pt x="86" y="203"/>
                      </a:lnTo>
                      <a:lnTo>
                        <a:pt x="86" y="200"/>
                      </a:lnTo>
                      <a:lnTo>
                        <a:pt x="86" y="199"/>
                      </a:lnTo>
                      <a:lnTo>
                        <a:pt x="86" y="198"/>
                      </a:lnTo>
                      <a:lnTo>
                        <a:pt x="86" y="197"/>
                      </a:lnTo>
                      <a:lnTo>
                        <a:pt x="87" y="197"/>
                      </a:lnTo>
                      <a:lnTo>
                        <a:pt x="87" y="198"/>
                      </a:lnTo>
                      <a:lnTo>
                        <a:pt x="87" y="199"/>
                      </a:lnTo>
                      <a:lnTo>
                        <a:pt x="88" y="199"/>
                      </a:lnTo>
                      <a:lnTo>
                        <a:pt x="87" y="200"/>
                      </a:lnTo>
                      <a:lnTo>
                        <a:pt x="88" y="200"/>
                      </a:lnTo>
                      <a:lnTo>
                        <a:pt x="88" y="199"/>
                      </a:lnTo>
                      <a:lnTo>
                        <a:pt x="89" y="199"/>
                      </a:lnTo>
                      <a:lnTo>
                        <a:pt x="89" y="198"/>
                      </a:lnTo>
                      <a:lnTo>
                        <a:pt x="89" y="196"/>
                      </a:lnTo>
                      <a:lnTo>
                        <a:pt x="89" y="190"/>
                      </a:lnTo>
                      <a:lnTo>
                        <a:pt x="88" y="185"/>
                      </a:lnTo>
                      <a:lnTo>
                        <a:pt x="88" y="184"/>
                      </a:lnTo>
                      <a:lnTo>
                        <a:pt x="88" y="183"/>
                      </a:lnTo>
                      <a:lnTo>
                        <a:pt x="87" y="180"/>
                      </a:lnTo>
                      <a:lnTo>
                        <a:pt x="86" y="178"/>
                      </a:lnTo>
                      <a:lnTo>
                        <a:pt x="84" y="176"/>
                      </a:lnTo>
                      <a:lnTo>
                        <a:pt x="82" y="173"/>
                      </a:lnTo>
                      <a:lnTo>
                        <a:pt x="82" y="172"/>
                      </a:lnTo>
                      <a:lnTo>
                        <a:pt x="82" y="171"/>
                      </a:lnTo>
                      <a:lnTo>
                        <a:pt x="76" y="165"/>
                      </a:lnTo>
                      <a:lnTo>
                        <a:pt x="74" y="163"/>
                      </a:lnTo>
                      <a:lnTo>
                        <a:pt x="72" y="161"/>
                      </a:lnTo>
                      <a:lnTo>
                        <a:pt x="71" y="159"/>
                      </a:lnTo>
                      <a:lnTo>
                        <a:pt x="72" y="159"/>
                      </a:lnTo>
                      <a:lnTo>
                        <a:pt x="72" y="158"/>
                      </a:lnTo>
                      <a:lnTo>
                        <a:pt x="72" y="157"/>
                      </a:lnTo>
                      <a:lnTo>
                        <a:pt x="68" y="154"/>
                      </a:lnTo>
                      <a:lnTo>
                        <a:pt x="68" y="151"/>
                      </a:lnTo>
                      <a:lnTo>
                        <a:pt x="67" y="149"/>
                      </a:lnTo>
                      <a:lnTo>
                        <a:pt x="64" y="144"/>
                      </a:lnTo>
                      <a:lnTo>
                        <a:pt x="62" y="141"/>
                      </a:lnTo>
                      <a:lnTo>
                        <a:pt x="61" y="140"/>
                      </a:lnTo>
                      <a:lnTo>
                        <a:pt x="60" y="138"/>
                      </a:lnTo>
                      <a:lnTo>
                        <a:pt x="57" y="134"/>
                      </a:lnTo>
                      <a:lnTo>
                        <a:pt x="55" y="133"/>
                      </a:lnTo>
                      <a:lnTo>
                        <a:pt x="55" y="131"/>
                      </a:lnTo>
                      <a:lnTo>
                        <a:pt x="55" y="130"/>
                      </a:lnTo>
                      <a:lnTo>
                        <a:pt x="54" y="130"/>
                      </a:lnTo>
                      <a:lnTo>
                        <a:pt x="53" y="129"/>
                      </a:lnTo>
                      <a:lnTo>
                        <a:pt x="53" y="128"/>
                      </a:lnTo>
                      <a:lnTo>
                        <a:pt x="53" y="124"/>
                      </a:lnTo>
                      <a:lnTo>
                        <a:pt x="52" y="122"/>
                      </a:lnTo>
                      <a:lnTo>
                        <a:pt x="50" y="116"/>
                      </a:lnTo>
                      <a:lnTo>
                        <a:pt x="48" y="114"/>
                      </a:lnTo>
                      <a:lnTo>
                        <a:pt x="48" y="112"/>
                      </a:lnTo>
                      <a:lnTo>
                        <a:pt x="47" y="109"/>
                      </a:lnTo>
                      <a:lnTo>
                        <a:pt x="46" y="107"/>
                      </a:lnTo>
                      <a:lnTo>
                        <a:pt x="46" y="106"/>
                      </a:lnTo>
                      <a:lnTo>
                        <a:pt x="45" y="105"/>
                      </a:lnTo>
                      <a:lnTo>
                        <a:pt x="43" y="105"/>
                      </a:lnTo>
                      <a:lnTo>
                        <a:pt x="41" y="102"/>
                      </a:lnTo>
                      <a:lnTo>
                        <a:pt x="41" y="98"/>
                      </a:lnTo>
                      <a:lnTo>
                        <a:pt x="38" y="93"/>
                      </a:lnTo>
                      <a:lnTo>
                        <a:pt x="37" y="91"/>
                      </a:lnTo>
                      <a:lnTo>
                        <a:pt x="34" y="87"/>
                      </a:lnTo>
                      <a:lnTo>
                        <a:pt x="34" y="86"/>
                      </a:lnTo>
                      <a:lnTo>
                        <a:pt x="34" y="85"/>
                      </a:lnTo>
                      <a:lnTo>
                        <a:pt x="33" y="84"/>
                      </a:lnTo>
                      <a:lnTo>
                        <a:pt x="31" y="81"/>
                      </a:lnTo>
                      <a:lnTo>
                        <a:pt x="31" y="80"/>
                      </a:lnTo>
                      <a:lnTo>
                        <a:pt x="31" y="79"/>
                      </a:lnTo>
                      <a:lnTo>
                        <a:pt x="31" y="78"/>
                      </a:lnTo>
                      <a:lnTo>
                        <a:pt x="30" y="77"/>
                      </a:lnTo>
                      <a:lnTo>
                        <a:pt x="30" y="75"/>
                      </a:lnTo>
                      <a:lnTo>
                        <a:pt x="29" y="74"/>
                      </a:lnTo>
                      <a:lnTo>
                        <a:pt x="27" y="71"/>
                      </a:lnTo>
                      <a:lnTo>
                        <a:pt x="26" y="70"/>
                      </a:lnTo>
                      <a:lnTo>
                        <a:pt x="25" y="68"/>
                      </a:lnTo>
                      <a:lnTo>
                        <a:pt x="24" y="67"/>
                      </a:lnTo>
                      <a:lnTo>
                        <a:pt x="24" y="65"/>
                      </a:lnTo>
                      <a:lnTo>
                        <a:pt x="23" y="64"/>
                      </a:lnTo>
                      <a:lnTo>
                        <a:pt x="18" y="57"/>
                      </a:lnTo>
                      <a:lnTo>
                        <a:pt x="15" y="54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2" y="52"/>
                      </a:lnTo>
                      <a:lnTo>
                        <a:pt x="11" y="52"/>
                      </a:lnTo>
                      <a:lnTo>
                        <a:pt x="10" y="51"/>
                      </a:lnTo>
                      <a:lnTo>
                        <a:pt x="10" y="50"/>
                      </a:lnTo>
                      <a:lnTo>
                        <a:pt x="10" y="49"/>
                      </a:lnTo>
                      <a:lnTo>
                        <a:pt x="9" y="47"/>
                      </a:lnTo>
                      <a:lnTo>
                        <a:pt x="9" y="46"/>
                      </a:lnTo>
                      <a:lnTo>
                        <a:pt x="9" y="45"/>
                      </a:lnTo>
                      <a:lnTo>
                        <a:pt x="7" y="42"/>
                      </a:lnTo>
                      <a:lnTo>
                        <a:pt x="4" y="39"/>
                      </a:lnTo>
                      <a:lnTo>
                        <a:pt x="4" y="38"/>
                      </a:lnTo>
                      <a:lnTo>
                        <a:pt x="3" y="36"/>
                      </a:lnTo>
                      <a:lnTo>
                        <a:pt x="3" y="35"/>
                      </a:lnTo>
                      <a:lnTo>
                        <a:pt x="3" y="33"/>
                      </a:lnTo>
                      <a:lnTo>
                        <a:pt x="2" y="30"/>
                      </a:lnTo>
                      <a:lnTo>
                        <a:pt x="2" y="28"/>
                      </a:lnTo>
                      <a:lnTo>
                        <a:pt x="1" y="24"/>
                      </a:lnTo>
                      <a:lnTo>
                        <a:pt x="1" y="22"/>
                      </a:lnTo>
                      <a:lnTo>
                        <a:pt x="0" y="19"/>
                      </a:lnTo>
                      <a:lnTo>
                        <a:pt x="1" y="17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7" y="8"/>
                      </a:lnTo>
                      <a:lnTo>
                        <a:pt x="9" y="7"/>
                      </a:lnTo>
                      <a:lnTo>
                        <a:pt x="10" y="7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5" y="8"/>
                      </a:lnTo>
                      <a:lnTo>
                        <a:pt x="16" y="8"/>
                      </a:lnTo>
                      <a:lnTo>
                        <a:pt x="16" y="9"/>
                      </a:lnTo>
                      <a:lnTo>
                        <a:pt x="17" y="9"/>
                      </a:lnTo>
                      <a:lnTo>
                        <a:pt x="18" y="9"/>
                      </a:lnTo>
                      <a:lnTo>
                        <a:pt x="20" y="9"/>
                      </a:lnTo>
                      <a:lnTo>
                        <a:pt x="22" y="9"/>
                      </a:lnTo>
                      <a:lnTo>
                        <a:pt x="22" y="8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6" y="9"/>
                      </a:lnTo>
                      <a:lnTo>
                        <a:pt x="27" y="9"/>
                      </a:lnTo>
                      <a:lnTo>
                        <a:pt x="29" y="8"/>
                      </a:lnTo>
                      <a:lnTo>
                        <a:pt x="30" y="8"/>
                      </a:lnTo>
                      <a:lnTo>
                        <a:pt x="31" y="7"/>
                      </a:lnTo>
                      <a:lnTo>
                        <a:pt x="32" y="5"/>
                      </a:lnTo>
                      <a:lnTo>
                        <a:pt x="33" y="5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7" y="3"/>
                      </a:lnTo>
                      <a:lnTo>
                        <a:pt x="37" y="2"/>
                      </a:lnTo>
                      <a:lnTo>
                        <a:pt x="38" y="2"/>
                      </a:lnTo>
                      <a:lnTo>
                        <a:pt x="39" y="2"/>
                      </a:lnTo>
                      <a:lnTo>
                        <a:pt x="40" y="1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6" y="0"/>
                      </a:lnTo>
                      <a:lnTo>
                        <a:pt x="47" y="1"/>
                      </a:lnTo>
                      <a:lnTo>
                        <a:pt x="48" y="1"/>
                      </a:lnTo>
                      <a:lnTo>
                        <a:pt x="50" y="1"/>
                      </a:lnTo>
                      <a:lnTo>
                        <a:pt x="51" y="1"/>
                      </a:lnTo>
                      <a:lnTo>
                        <a:pt x="52" y="0"/>
                      </a:lnTo>
                      <a:lnTo>
                        <a:pt x="52" y="1"/>
                      </a:lnTo>
                      <a:lnTo>
                        <a:pt x="53" y="1"/>
                      </a:lnTo>
                      <a:lnTo>
                        <a:pt x="54" y="1"/>
                      </a:lnTo>
                      <a:lnTo>
                        <a:pt x="55" y="2"/>
                      </a:lnTo>
                      <a:lnTo>
                        <a:pt x="57" y="3"/>
                      </a:lnTo>
                      <a:lnTo>
                        <a:pt x="57" y="4"/>
                      </a:lnTo>
                      <a:lnTo>
                        <a:pt x="57" y="5"/>
                      </a:lnTo>
                      <a:lnTo>
                        <a:pt x="59" y="7"/>
                      </a:lnTo>
                      <a:lnTo>
                        <a:pt x="62" y="9"/>
                      </a:lnTo>
                      <a:lnTo>
                        <a:pt x="65" y="10"/>
                      </a:lnTo>
                      <a:lnTo>
                        <a:pt x="68" y="12"/>
                      </a:lnTo>
                      <a:lnTo>
                        <a:pt x="69" y="15"/>
                      </a:lnTo>
                      <a:lnTo>
                        <a:pt x="71" y="15"/>
                      </a:lnTo>
                      <a:lnTo>
                        <a:pt x="72" y="15"/>
                      </a:lnTo>
                      <a:lnTo>
                        <a:pt x="73" y="15"/>
                      </a:lnTo>
                      <a:lnTo>
                        <a:pt x="74" y="15"/>
                      </a:lnTo>
                      <a:lnTo>
                        <a:pt x="75" y="15"/>
                      </a:lnTo>
                      <a:lnTo>
                        <a:pt x="76" y="15"/>
                      </a:lnTo>
                      <a:lnTo>
                        <a:pt x="78" y="15"/>
                      </a:lnTo>
                      <a:lnTo>
                        <a:pt x="79" y="14"/>
                      </a:lnTo>
                      <a:lnTo>
                        <a:pt x="81" y="14"/>
                      </a:lnTo>
                      <a:lnTo>
                        <a:pt x="89" y="14"/>
                      </a:lnTo>
                      <a:lnTo>
                        <a:pt x="97" y="14"/>
                      </a:lnTo>
                      <a:lnTo>
                        <a:pt x="105" y="14"/>
                      </a:lnTo>
                      <a:lnTo>
                        <a:pt x="112" y="14"/>
                      </a:lnTo>
                      <a:lnTo>
                        <a:pt x="121" y="14"/>
                      </a:lnTo>
                      <a:lnTo>
                        <a:pt x="129" y="14"/>
                      </a:lnTo>
                      <a:lnTo>
                        <a:pt x="137" y="14"/>
                      </a:lnTo>
                      <a:lnTo>
                        <a:pt x="145" y="14"/>
                      </a:lnTo>
                      <a:lnTo>
                        <a:pt x="153" y="14"/>
                      </a:lnTo>
                      <a:lnTo>
                        <a:pt x="161" y="14"/>
                      </a:lnTo>
                      <a:lnTo>
                        <a:pt x="169" y="14"/>
                      </a:lnTo>
                      <a:lnTo>
                        <a:pt x="174" y="14"/>
                      </a:lnTo>
                      <a:lnTo>
                        <a:pt x="178" y="14"/>
                      </a:lnTo>
                      <a:lnTo>
                        <a:pt x="186" y="14"/>
                      </a:lnTo>
                      <a:lnTo>
                        <a:pt x="194" y="14"/>
                      </a:lnTo>
                      <a:lnTo>
                        <a:pt x="197" y="14"/>
                      </a:lnTo>
                      <a:lnTo>
                        <a:pt x="202" y="14"/>
                      </a:lnTo>
                      <a:lnTo>
                        <a:pt x="210" y="14"/>
                      </a:lnTo>
                      <a:lnTo>
                        <a:pt x="211" y="14"/>
                      </a:lnTo>
                      <a:lnTo>
                        <a:pt x="212" y="15"/>
                      </a:lnTo>
                      <a:lnTo>
                        <a:pt x="212" y="16"/>
                      </a:lnTo>
                      <a:lnTo>
                        <a:pt x="214" y="16"/>
                      </a:lnTo>
                      <a:lnTo>
                        <a:pt x="215" y="18"/>
                      </a:lnTo>
                      <a:lnTo>
                        <a:pt x="217" y="21"/>
                      </a:lnTo>
                      <a:lnTo>
                        <a:pt x="217" y="22"/>
                      </a:lnTo>
                      <a:lnTo>
                        <a:pt x="218" y="22"/>
                      </a:lnTo>
                      <a:lnTo>
                        <a:pt x="221" y="24"/>
                      </a:lnTo>
                      <a:lnTo>
                        <a:pt x="221" y="25"/>
                      </a:lnTo>
                      <a:lnTo>
                        <a:pt x="222" y="25"/>
                      </a:lnTo>
                      <a:lnTo>
                        <a:pt x="223" y="25"/>
                      </a:lnTo>
                      <a:lnTo>
                        <a:pt x="225" y="26"/>
                      </a:lnTo>
                      <a:lnTo>
                        <a:pt x="230" y="28"/>
                      </a:lnTo>
                      <a:lnTo>
                        <a:pt x="232" y="28"/>
                      </a:lnTo>
                      <a:lnTo>
                        <a:pt x="233" y="26"/>
                      </a:lnTo>
                      <a:lnTo>
                        <a:pt x="235" y="26"/>
                      </a:lnTo>
                      <a:lnTo>
                        <a:pt x="237" y="26"/>
                      </a:lnTo>
                      <a:lnTo>
                        <a:pt x="237" y="28"/>
                      </a:lnTo>
                      <a:lnTo>
                        <a:pt x="242" y="29"/>
                      </a:lnTo>
                      <a:lnTo>
                        <a:pt x="247" y="29"/>
                      </a:lnTo>
                      <a:lnTo>
                        <a:pt x="249" y="29"/>
                      </a:lnTo>
                      <a:lnTo>
                        <a:pt x="250" y="28"/>
                      </a:lnTo>
                      <a:lnTo>
                        <a:pt x="251" y="29"/>
                      </a:lnTo>
                      <a:lnTo>
                        <a:pt x="252" y="30"/>
                      </a:lnTo>
                      <a:lnTo>
                        <a:pt x="253" y="30"/>
                      </a:lnTo>
                      <a:lnTo>
                        <a:pt x="253" y="29"/>
                      </a:lnTo>
                      <a:lnTo>
                        <a:pt x="259" y="29"/>
                      </a:lnTo>
                      <a:lnTo>
                        <a:pt x="260" y="30"/>
                      </a:lnTo>
                      <a:lnTo>
                        <a:pt x="261" y="30"/>
                      </a:lnTo>
                      <a:lnTo>
                        <a:pt x="263" y="30"/>
                      </a:lnTo>
                      <a:lnTo>
                        <a:pt x="264" y="30"/>
                      </a:lnTo>
                      <a:lnTo>
                        <a:pt x="265" y="30"/>
                      </a:lnTo>
                      <a:lnTo>
                        <a:pt x="265" y="29"/>
                      </a:lnTo>
                      <a:lnTo>
                        <a:pt x="266" y="29"/>
                      </a:lnTo>
                      <a:lnTo>
                        <a:pt x="267" y="29"/>
                      </a:lnTo>
                      <a:lnTo>
                        <a:pt x="267" y="30"/>
                      </a:lnTo>
                      <a:lnTo>
                        <a:pt x="268" y="29"/>
                      </a:lnTo>
                      <a:lnTo>
                        <a:pt x="270" y="29"/>
                      </a:lnTo>
                      <a:lnTo>
                        <a:pt x="271" y="29"/>
                      </a:lnTo>
                      <a:lnTo>
                        <a:pt x="272" y="30"/>
                      </a:lnTo>
                      <a:lnTo>
                        <a:pt x="273" y="30"/>
                      </a:lnTo>
                      <a:lnTo>
                        <a:pt x="274" y="30"/>
                      </a:lnTo>
                      <a:lnTo>
                        <a:pt x="275" y="31"/>
                      </a:lnTo>
                      <a:lnTo>
                        <a:pt x="276" y="32"/>
                      </a:lnTo>
                      <a:lnTo>
                        <a:pt x="278" y="32"/>
                      </a:lnTo>
                      <a:lnTo>
                        <a:pt x="279" y="32"/>
                      </a:lnTo>
                      <a:lnTo>
                        <a:pt x="280" y="32"/>
                      </a:lnTo>
                      <a:lnTo>
                        <a:pt x="281" y="32"/>
                      </a:lnTo>
                      <a:lnTo>
                        <a:pt x="281" y="33"/>
                      </a:lnTo>
                      <a:lnTo>
                        <a:pt x="282" y="33"/>
                      </a:lnTo>
                      <a:lnTo>
                        <a:pt x="283" y="33"/>
                      </a:lnTo>
                      <a:lnTo>
                        <a:pt x="285" y="33"/>
                      </a:lnTo>
                      <a:lnTo>
                        <a:pt x="286" y="35"/>
                      </a:lnTo>
                      <a:lnTo>
                        <a:pt x="287" y="33"/>
                      </a:lnTo>
                      <a:lnTo>
                        <a:pt x="288" y="33"/>
                      </a:lnTo>
                      <a:lnTo>
                        <a:pt x="288" y="32"/>
                      </a:lnTo>
                      <a:lnTo>
                        <a:pt x="292" y="32"/>
                      </a:lnTo>
                      <a:lnTo>
                        <a:pt x="294" y="31"/>
                      </a:lnTo>
                      <a:lnTo>
                        <a:pt x="295" y="31"/>
                      </a:lnTo>
                      <a:lnTo>
                        <a:pt x="296" y="31"/>
                      </a:lnTo>
                      <a:lnTo>
                        <a:pt x="297" y="31"/>
                      </a:lnTo>
                      <a:lnTo>
                        <a:pt x="299" y="31"/>
                      </a:lnTo>
                      <a:lnTo>
                        <a:pt x="300" y="32"/>
                      </a:lnTo>
                      <a:lnTo>
                        <a:pt x="302" y="32"/>
                      </a:lnTo>
                      <a:lnTo>
                        <a:pt x="303" y="33"/>
                      </a:lnTo>
                      <a:lnTo>
                        <a:pt x="304" y="33"/>
                      </a:lnTo>
                      <a:lnTo>
                        <a:pt x="307" y="33"/>
                      </a:lnTo>
                      <a:lnTo>
                        <a:pt x="315" y="31"/>
                      </a:lnTo>
                      <a:lnTo>
                        <a:pt x="322" y="30"/>
                      </a:lnTo>
                      <a:lnTo>
                        <a:pt x="330" y="29"/>
                      </a:lnTo>
                      <a:lnTo>
                        <a:pt x="338" y="26"/>
                      </a:lnTo>
                      <a:lnTo>
                        <a:pt x="344" y="25"/>
                      </a:lnTo>
                      <a:lnTo>
                        <a:pt x="351" y="24"/>
                      </a:lnTo>
                      <a:lnTo>
                        <a:pt x="357" y="23"/>
                      </a:lnTo>
                      <a:lnTo>
                        <a:pt x="364" y="22"/>
                      </a:lnTo>
                      <a:lnTo>
                        <a:pt x="366" y="22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06"/>
                <p:cNvSpPr/>
                <p:nvPr/>
              </p:nvSpPr>
              <p:spPr bwMode="auto">
                <a:xfrm>
                  <a:off x="5157178" y="2924957"/>
                  <a:ext cx="800099" cy="631820"/>
                </a:xfrm>
                <a:custGeom>
                  <a:avLst/>
                  <a:gdLst>
                    <a:gd name="T0" fmla="*/ 476 w 504"/>
                    <a:gd name="T1" fmla="*/ 43 h 398"/>
                    <a:gd name="T2" fmla="*/ 478 w 504"/>
                    <a:gd name="T3" fmla="*/ 70 h 398"/>
                    <a:gd name="T4" fmla="*/ 489 w 504"/>
                    <a:gd name="T5" fmla="*/ 83 h 398"/>
                    <a:gd name="T6" fmla="*/ 491 w 504"/>
                    <a:gd name="T7" fmla="*/ 96 h 398"/>
                    <a:gd name="T8" fmla="*/ 499 w 504"/>
                    <a:gd name="T9" fmla="*/ 118 h 398"/>
                    <a:gd name="T10" fmla="*/ 494 w 504"/>
                    <a:gd name="T11" fmla="*/ 139 h 398"/>
                    <a:gd name="T12" fmla="*/ 493 w 504"/>
                    <a:gd name="T13" fmla="*/ 159 h 398"/>
                    <a:gd name="T14" fmla="*/ 492 w 504"/>
                    <a:gd name="T15" fmla="*/ 179 h 398"/>
                    <a:gd name="T16" fmla="*/ 490 w 504"/>
                    <a:gd name="T17" fmla="*/ 198 h 398"/>
                    <a:gd name="T18" fmla="*/ 489 w 504"/>
                    <a:gd name="T19" fmla="*/ 218 h 398"/>
                    <a:gd name="T20" fmla="*/ 476 w 504"/>
                    <a:gd name="T21" fmla="*/ 238 h 398"/>
                    <a:gd name="T22" fmla="*/ 453 w 504"/>
                    <a:gd name="T23" fmla="*/ 262 h 398"/>
                    <a:gd name="T24" fmla="*/ 441 w 504"/>
                    <a:gd name="T25" fmla="*/ 280 h 398"/>
                    <a:gd name="T26" fmla="*/ 433 w 504"/>
                    <a:gd name="T27" fmla="*/ 296 h 398"/>
                    <a:gd name="T28" fmla="*/ 423 w 504"/>
                    <a:gd name="T29" fmla="*/ 308 h 398"/>
                    <a:gd name="T30" fmla="*/ 428 w 504"/>
                    <a:gd name="T31" fmla="*/ 324 h 398"/>
                    <a:gd name="T32" fmla="*/ 415 w 504"/>
                    <a:gd name="T33" fmla="*/ 336 h 398"/>
                    <a:gd name="T34" fmla="*/ 406 w 504"/>
                    <a:gd name="T35" fmla="*/ 337 h 398"/>
                    <a:gd name="T36" fmla="*/ 399 w 504"/>
                    <a:gd name="T37" fmla="*/ 343 h 398"/>
                    <a:gd name="T38" fmla="*/ 389 w 504"/>
                    <a:gd name="T39" fmla="*/ 350 h 398"/>
                    <a:gd name="T40" fmla="*/ 338 w 504"/>
                    <a:gd name="T41" fmla="*/ 341 h 398"/>
                    <a:gd name="T42" fmla="*/ 301 w 504"/>
                    <a:gd name="T43" fmla="*/ 360 h 398"/>
                    <a:gd name="T44" fmla="*/ 265 w 504"/>
                    <a:gd name="T45" fmla="*/ 351 h 398"/>
                    <a:gd name="T46" fmla="*/ 243 w 504"/>
                    <a:gd name="T47" fmla="*/ 343 h 398"/>
                    <a:gd name="T48" fmla="*/ 214 w 504"/>
                    <a:gd name="T49" fmla="*/ 352 h 398"/>
                    <a:gd name="T50" fmla="*/ 172 w 504"/>
                    <a:gd name="T51" fmla="*/ 327 h 398"/>
                    <a:gd name="T52" fmla="*/ 151 w 504"/>
                    <a:gd name="T53" fmla="*/ 330 h 398"/>
                    <a:gd name="T54" fmla="*/ 121 w 504"/>
                    <a:gd name="T55" fmla="*/ 363 h 398"/>
                    <a:gd name="T56" fmla="*/ 113 w 504"/>
                    <a:gd name="T57" fmla="*/ 395 h 398"/>
                    <a:gd name="T58" fmla="*/ 102 w 504"/>
                    <a:gd name="T59" fmla="*/ 392 h 398"/>
                    <a:gd name="T60" fmla="*/ 89 w 504"/>
                    <a:gd name="T61" fmla="*/ 377 h 398"/>
                    <a:gd name="T62" fmla="*/ 79 w 504"/>
                    <a:gd name="T63" fmla="*/ 379 h 398"/>
                    <a:gd name="T64" fmla="*/ 73 w 504"/>
                    <a:gd name="T65" fmla="*/ 386 h 398"/>
                    <a:gd name="T66" fmla="*/ 62 w 504"/>
                    <a:gd name="T67" fmla="*/ 378 h 398"/>
                    <a:gd name="T68" fmla="*/ 66 w 504"/>
                    <a:gd name="T69" fmla="*/ 369 h 398"/>
                    <a:gd name="T70" fmla="*/ 55 w 504"/>
                    <a:gd name="T71" fmla="*/ 369 h 398"/>
                    <a:gd name="T72" fmla="*/ 27 w 504"/>
                    <a:gd name="T73" fmla="*/ 355 h 398"/>
                    <a:gd name="T74" fmla="*/ 35 w 504"/>
                    <a:gd name="T75" fmla="*/ 345 h 398"/>
                    <a:gd name="T76" fmla="*/ 22 w 504"/>
                    <a:gd name="T77" fmla="*/ 336 h 398"/>
                    <a:gd name="T78" fmla="*/ 9 w 504"/>
                    <a:gd name="T79" fmla="*/ 327 h 398"/>
                    <a:gd name="T80" fmla="*/ 7 w 504"/>
                    <a:gd name="T81" fmla="*/ 317 h 398"/>
                    <a:gd name="T82" fmla="*/ 1 w 504"/>
                    <a:gd name="T83" fmla="*/ 295 h 398"/>
                    <a:gd name="T84" fmla="*/ 24 w 504"/>
                    <a:gd name="T85" fmla="*/ 292 h 398"/>
                    <a:gd name="T86" fmla="*/ 52 w 504"/>
                    <a:gd name="T87" fmla="*/ 281 h 398"/>
                    <a:gd name="T88" fmla="*/ 91 w 504"/>
                    <a:gd name="T89" fmla="*/ 279 h 398"/>
                    <a:gd name="T90" fmla="*/ 114 w 504"/>
                    <a:gd name="T91" fmla="*/ 268 h 398"/>
                    <a:gd name="T92" fmla="*/ 124 w 504"/>
                    <a:gd name="T93" fmla="*/ 246 h 398"/>
                    <a:gd name="T94" fmla="*/ 129 w 504"/>
                    <a:gd name="T95" fmla="*/ 220 h 398"/>
                    <a:gd name="T96" fmla="*/ 129 w 504"/>
                    <a:gd name="T97" fmla="*/ 173 h 398"/>
                    <a:gd name="T98" fmla="*/ 173 w 504"/>
                    <a:gd name="T99" fmla="*/ 142 h 398"/>
                    <a:gd name="T100" fmla="*/ 200 w 504"/>
                    <a:gd name="T101" fmla="*/ 121 h 398"/>
                    <a:gd name="T102" fmla="*/ 227 w 504"/>
                    <a:gd name="T103" fmla="*/ 97 h 398"/>
                    <a:gd name="T104" fmla="*/ 258 w 504"/>
                    <a:gd name="T105" fmla="*/ 76 h 398"/>
                    <a:gd name="T106" fmla="*/ 286 w 504"/>
                    <a:gd name="T107" fmla="*/ 57 h 398"/>
                    <a:gd name="T108" fmla="*/ 314 w 504"/>
                    <a:gd name="T109" fmla="*/ 40 h 398"/>
                    <a:gd name="T110" fmla="*/ 342 w 504"/>
                    <a:gd name="T111" fmla="*/ 21 h 398"/>
                    <a:gd name="T112" fmla="*/ 371 w 504"/>
                    <a:gd name="T113" fmla="*/ 2 h 398"/>
                    <a:gd name="T114" fmla="*/ 406 w 504"/>
                    <a:gd name="T115" fmla="*/ 7 h 398"/>
                    <a:gd name="T116" fmla="*/ 447 w 504"/>
                    <a:gd name="T117" fmla="*/ 3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04" h="398">
                      <a:moveTo>
                        <a:pt x="471" y="18"/>
                      </a:moveTo>
                      <a:lnTo>
                        <a:pt x="472" y="20"/>
                      </a:lnTo>
                      <a:lnTo>
                        <a:pt x="472" y="22"/>
                      </a:lnTo>
                      <a:lnTo>
                        <a:pt x="472" y="25"/>
                      </a:lnTo>
                      <a:lnTo>
                        <a:pt x="473" y="27"/>
                      </a:lnTo>
                      <a:lnTo>
                        <a:pt x="473" y="28"/>
                      </a:lnTo>
                      <a:lnTo>
                        <a:pt x="473" y="30"/>
                      </a:lnTo>
                      <a:lnTo>
                        <a:pt x="475" y="33"/>
                      </a:lnTo>
                      <a:lnTo>
                        <a:pt x="475" y="35"/>
                      </a:lnTo>
                      <a:lnTo>
                        <a:pt x="475" y="37"/>
                      </a:lnTo>
                      <a:lnTo>
                        <a:pt x="476" y="40"/>
                      </a:lnTo>
                      <a:lnTo>
                        <a:pt x="476" y="42"/>
                      </a:lnTo>
                      <a:lnTo>
                        <a:pt x="476" y="43"/>
                      </a:lnTo>
                      <a:lnTo>
                        <a:pt x="477" y="46"/>
                      </a:lnTo>
                      <a:lnTo>
                        <a:pt x="477" y="48"/>
                      </a:lnTo>
                      <a:lnTo>
                        <a:pt x="477" y="49"/>
                      </a:lnTo>
                      <a:lnTo>
                        <a:pt x="477" y="51"/>
                      </a:lnTo>
                      <a:lnTo>
                        <a:pt x="478" y="53"/>
                      </a:lnTo>
                      <a:lnTo>
                        <a:pt x="478" y="55"/>
                      </a:lnTo>
                      <a:lnTo>
                        <a:pt x="478" y="57"/>
                      </a:lnTo>
                      <a:lnTo>
                        <a:pt x="478" y="61"/>
                      </a:lnTo>
                      <a:lnTo>
                        <a:pt x="478" y="63"/>
                      </a:lnTo>
                      <a:lnTo>
                        <a:pt x="478" y="65"/>
                      </a:lnTo>
                      <a:lnTo>
                        <a:pt x="478" y="68"/>
                      </a:lnTo>
                      <a:lnTo>
                        <a:pt x="478" y="69"/>
                      </a:lnTo>
                      <a:lnTo>
                        <a:pt x="478" y="70"/>
                      </a:lnTo>
                      <a:lnTo>
                        <a:pt x="480" y="71"/>
                      </a:lnTo>
                      <a:lnTo>
                        <a:pt x="482" y="72"/>
                      </a:lnTo>
                      <a:lnTo>
                        <a:pt x="483" y="74"/>
                      </a:lnTo>
                      <a:lnTo>
                        <a:pt x="483" y="75"/>
                      </a:lnTo>
                      <a:lnTo>
                        <a:pt x="484" y="76"/>
                      </a:lnTo>
                      <a:lnTo>
                        <a:pt x="485" y="77"/>
                      </a:lnTo>
                      <a:lnTo>
                        <a:pt x="485" y="78"/>
                      </a:lnTo>
                      <a:lnTo>
                        <a:pt x="486" y="78"/>
                      </a:lnTo>
                      <a:lnTo>
                        <a:pt x="486" y="79"/>
                      </a:lnTo>
                      <a:lnTo>
                        <a:pt x="487" y="81"/>
                      </a:lnTo>
                      <a:lnTo>
                        <a:pt x="487" y="82"/>
                      </a:lnTo>
                      <a:lnTo>
                        <a:pt x="489" y="82"/>
                      </a:lnTo>
                      <a:lnTo>
                        <a:pt x="489" y="83"/>
                      </a:lnTo>
                      <a:lnTo>
                        <a:pt x="489" y="84"/>
                      </a:lnTo>
                      <a:lnTo>
                        <a:pt x="490" y="84"/>
                      </a:lnTo>
                      <a:lnTo>
                        <a:pt x="490" y="85"/>
                      </a:lnTo>
                      <a:lnTo>
                        <a:pt x="491" y="86"/>
                      </a:lnTo>
                      <a:lnTo>
                        <a:pt x="491" y="88"/>
                      </a:lnTo>
                      <a:lnTo>
                        <a:pt x="492" y="88"/>
                      </a:lnTo>
                      <a:lnTo>
                        <a:pt x="491" y="89"/>
                      </a:lnTo>
                      <a:lnTo>
                        <a:pt x="490" y="90"/>
                      </a:lnTo>
                      <a:lnTo>
                        <a:pt x="490" y="91"/>
                      </a:lnTo>
                      <a:lnTo>
                        <a:pt x="490" y="93"/>
                      </a:lnTo>
                      <a:lnTo>
                        <a:pt x="490" y="95"/>
                      </a:lnTo>
                      <a:lnTo>
                        <a:pt x="491" y="95"/>
                      </a:lnTo>
                      <a:lnTo>
                        <a:pt x="491" y="96"/>
                      </a:lnTo>
                      <a:lnTo>
                        <a:pt x="493" y="97"/>
                      </a:lnTo>
                      <a:lnTo>
                        <a:pt x="494" y="98"/>
                      </a:lnTo>
                      <a:lnTo>
                        <a:pt x="497" y="100"/>
                      </a:lnTo>
                      <a:lnTo>
                        <a:pt x="498" y="103"/>
                      </a:lnTo>
                      <a:lnTo>
                        <a:pt x="500" y="105"/>
                      </a:lnTo>
                      <a:lnTo>
                        <a:pt x="503" y="106"/>
                      </a:lnTo>
                      <a:lnTo>
                        <a:pt x="503" y="107"/>
                      </a:lnTo>
                      <a:lnTo>
                        <a:pt x="504" y="109"/>
                      </a:lnTo>
                      <a:lnTo>
                        <a:pt x="504" y="110"/>
                      </a:lnTo>
                      <a:lnTo>
                        <a:pt x="503" y="111"/>
                      </a:lnTo>
                      <a:lnTo>
                        <a:pt x="501" y="113"/>
                      </a:lnTo>
                      <a:lnTo>
                        <a:pt x="500" y="116"/>
                      </a:lnTo>
                      <a:lnTo>
                        <a:pt x="499" y="118"/>
                      </a:lnTo>
                      <a:lnTo>
                        <a:pt x="498" y="120"/>
                      </a:lnTo>
                      <a:lnTo>
                        <a:pt x="497" y="121"/>
                      </a:lnTo>
                      <a:lnTo>
                        <a:pt x="496" y="124"/>
                      </a:lnTo>
                      <a:lnTo>
                        <a:pt x="496" y="125"/>
                      </a:lnTo>
                      <a:lnTo>
                        <a:pt x="496" y="126"/>
                      </a:lnTo>
                      <a:lnTo>
                        <a:pt x="496" y="128"/>
                      </a:lnTo>
                      <a:lnTo>
                        <a:pt x="496" y="130"/>
                      </a:lnTo>
                      <a:lnTo>
                        <a:pt x="496" y="131"/>
                      </a:lnTo>
                      <a:lnTo>
                        <a:pt x="496" y="133"/>
                      </a:lnTo>
                      <a:lnTo>
                        <a:pt x="496" y="134"/>
                      </a:lnTo>
                      <a:lnTo>
                        <a:pt x="496" y="135"/>
                      </a:lnTo>
                      <a:lnTo>
                        <a:pt x="494" y="138"/>
                      </a:lnTo>
                      <a:lnTo>
                        <a:pt x="494" y="139"/>
                      </a:lnTo>
                      <a:lnTo>
                        <a:pt x="494" y="140"/>
                      </a:lnTo>
                      <a:lnTo>
                        <a:pt x="494" y="142"/>
                      </a:lnTo>
                      <a:lnTo>
                        <a:pt x="494" y="144"/>
                      </a:lnTo>
                      <a:lnTo>
                        <a:pt x="494" y="145"/>
                      </a:lnTo>
                      <a:lnTo>
                        <a:pt x="494" y="147"/>
                      </a:lnTo>
                      <a:lnTo>
                        <a:pt x="494" y="148"/>
                      </a:lnTo>
                      <a:lnTo>
                        <a:pt x="494" y="149"/>
                      </a:lnTo>
                      <a:lnTo>
                        <a:pt x="493" y="152"/>
                      </a:lnTo>
                      <a:lnTo>
                        <a:pt x="493" y="153"/>
                      </a:lnTo>
                      <a:lnTo>
                        <a:pt x="493" y="154"/>
                      </a:lnTo>
                      <a:lnTo>
                        <a:pt x="493" y="155"/>
                      </a:lnTo>
                      <a:lnTo>
                        <a:pt x="493" y="158"/>
                      </a:lnTo>
                      <a:lnTo>
                        <a:pt x="493" y="159"/>
                      </a:lnTo>
                      <a:lnTo>
                        <a:pt x="493" y="160"/>
                      </a:lnTo>
                      <a:lnTo>
                        <a:pt x="493" y="162"/>
                      </a:lnTo>
                      <a:lnTo>
                        <a:pt x="493" y="163"/>
                      </a:lnTo>
                      <a:lnTo>
                        <a:pt x="493" y="165"/>
                      </a:lnTo>
                      <a:lnTo>
                        <a:pt x="492" y="167"/>
                      </a:lnTo>
                      <a:lnTo>
                        <a:pt x="492" y="168"/>
                      </a:lnTo>
                      <a:lnTo>
                        <a:pt x="492" y="169"/>
                      </a:lnTo>
                      <a:lnTo>
                        <a:pt x="492" y="172"/>
                      </a:lnTo>
                      <a:lnTo>
                        <a:pt x="492" y="173"/>
                      </a:lnTo>
                      <a:lnTo>
                        <a:pt x="492" y="174"/>
                      </a:lnTo>
                      <a:lnTo>
                        <a:pt x="492" y="176"/>
                      </a:lnTo>
                      <a:lnTo>
                        <a:pt x="492" y="177"/>
                      </a:lnTo>
                      <a:lnTo>
                        <a:pt x="492" y="179"/>
                      </a:lnTo>
                      <a:lnTo>
                        <a:pt x="492" y="180"/>
                      </a:lnTo>
                      <a:lnTo>
                        <a:pt x="491" y="182"/>
                      </a:lnTo>
                      <a:lnTo>
                        <a:pt x="491" y="183"/>
                      </a:lnTo>
                      <a:lnTo>
                        <a:pt x="491" y="184"/>
                      </a:lnTo>
                      <a:lnTo>
                        <a:pt x="491" y="187"/>
                      </a:lnTo>
                      <a:lnTo>
                        <a:pt x="491" y="188"/>
                      </a:lnTo>
                      <a:lnTo>
                        <a:pt x="491" y="189"/>
                      </a:lnTo>
                      <a:lnTo>
                        <a:pt x="491" y="191"/>
                      </a:lnTo>
                      <a:lnTo>
                        <a:pt x="491" y="193"/>
                      </a:lnTo>
                      <a:lnTo>
                        <a:pt x="491" y="194"/>
                      </a:lnTo>
                      <a:lnTo>
                        <a:pt x="490" y="196"/>
                      </a:lnTo>
                      <a:lnTo>
                        <a:pt x="490" y="197"/>
                      </a:lnTo>
                      <a:lnTo>
                        <a:pt x="490" y="198"/>
                      </a:lnTo>
                      <a:lnTo>
                        <a:pt x="490" y="200"/>
                      </a:lnTo>
                      <a:lnTo>
                        <a:pt x="490" y="202"/>
                      </a:lnTo>
                      <a:lnTo>
                        <a:pt x="490" y="203"/>
                      </a:lnTo>
                      <a:lnTo>
                        <a:pt x="490" y="204"/>
                      </a:lnTo>
                      <a:lnTo>
                        <a:pt x="490" y="207"/>
                      </a:lnTo>
                      <a:lnTo>
                        <a:pt x="490" y="208"/>
                      </a:lnTo>
                      <a:lnTo>
                        <a:pt x="490" y="209"/>
                      </a:lnTo>
                      <a:lnTo>
                        <a:pt x="489" y="211"/>
                      </a:lnTo>
                      <a:lnTo>
                        <a:pt x="489" y="212"/>
                      </a:lnTo>
                      <a:lnTo>
                        <a:pt x="489" y="213"/>
                      </a:lnTo>
                      <a:lnTo>
                        <a:pt x="489" y="216"/>
                      </a:lnTo>
                      <a:lnTo>
                        <a:pt x="489" y="217"/>
                      </a:lnTo>
                      <a:lnTo>
                        <a:pt x="489" y="218"/>
                      </a:lnTo>
                      <a:lnTo>
                        <a:pt x="489" y="219"/>
                      </a:lnTo>
                      <a:lnTo>
                        <a:pt x="489" y="222"/>
                      </a:lnTo>
                      <a:lnTo>
                        <a:pt x="489" y="223"/>
                      </a:lnTo>
                      <a:lnTo>
                        <a:pt x="489" y="224"/>
                      </a:lnTo>
                      <a:lnTo>
                        <a:pt x="487" y="224"/>
                      </a:lnTo>
                      <a:lnTo>
                        <a:pt x="487" y="225"/>
                      </a:lnTo>
                      <a:lnTo>
                        <a:pt x="486" y="226"/>
                      </a:lnTo>
                      <a:lnTo>
                        <a:pt x="485" y="229"/>
                      </a:lnTo>
                      <a:lnTo>
                        <a:pt x="483" y="230"/>
                      </a:lnTo>
                      <a:lnTo>
                        <a:pt x="480" y="232"/>
                      </a:lnTo>
                      <a:lnTo>
                        <a:pt x="479" y="234"/>
                      </a:lnTo>
                      <a:lnTo>
                        <a:pt x="477" y="236"/>
                      </a:lnTo>
                      <a:lnTo>
                        <a:pt x="476" y="238"/>
                      </a:lnTo>
                      <a:lnTo>
                        <a:pt x="473" y="240"/>
                      </a:lnTo>
                      <a:lnTo>
                        <a:pt x="472" y="241"/>
                      </a:lnTo>
                      <a:lnTo>
                        <a:pt x="470" y="244"/>
                      </a:lnTo>
                      <a:lnTo>
                        <a:pt x="469" y="246"/>
                      </a:lnTo>
                      <a:lnTo>
                        <a:pt x="466" y="247"/>
                      </a:lnTo>
                      <a:lnTo>
                        <a:pt x="465" y="250"/>
                      </a:lnTo>
                      <a:lnTo>
                        <a:pt x="463" y="252"/>
                      </a:lnTo>
                      <a:lnTo>
                        <a:pt x="462" y="253"/>
                      </a:lnTo>
                      <a:lnTo>
                        <a:pt x="459" y="255"/>
                      </a:lnTo>
                      <a:lnTo>
                        <a:pt x="458" y="258"/>
                      </a:lnTo>
                      <a:lnTo>
                        <a:pt x="457" y="259"/>
                      </a:lnTo>
                      <a:lnTo>
                        <a:pt x="455" y="260"/>
                      </a:lnTo>
                      <a:lnTo>
                        <a:pt x="453" y="262"/>
                      </a:lnTo>
                      <a:lnTo>
                        <a:pt x="453" y="264"/>
                      </a:lnTo>
                      <a:lnTo>
                        <a:pt x="451" y="265"/>
                      </a:lnTo>
                      <a:lnTo>
                        <a:pt x="450" y="266"/>
                      </a:lnTo>
                      <a:lnTo>
                        <a:pt x="449" y="268"/>
                      </a:lnTo>
                      <a:lnTo>
                        <a:pt x="448" y="269"/>
                      </a:lnTo>
                      <a:lnTo>
                        <a:pt x="448" y="271"/>
                      </a:lnTo>
                      <a:lnTo>
                        <a:pt x="447" y="272"/>
                      </a:lnTo>
                      <a:lnTo>
                        <a:pt x="446" y="273"/>
                      </a:lnTo>
                      <a:lnTo>
                        <a:pt x="444" y="274"/>
                      </a:lnTo>
                      <a:lnTo>
                        <a:pt x="443" y="276"/>
                      </a:lnTo>
                      <a:lnTo>
                        <a:pt x="443" y="278"/>
                      </a:lnTo>
                      <a:lnTo>
                        <a:pt x="442" y="279"/>
                      </a:lnTo>
                      <a:lnTo>
                        <a:pt x="441" y="280"/>
                      </a:lnTo>
                      <a:lnTo>
                        <a:pt x="440" y="281"/>
                      </a:lnTo>
                      <a:lnTo>
                        <a:pt x="439" y="282"/>
                      </a:lnTo>
                      <a:lnTo>
                        <a:pt x="437" y="283"/>
                      </a:lnTo>
                      <a:lnTo>
                        <a:pt x="437" y="286"/>
                      </a:lnTo>
                      <a:lnTo>
                        <a:pt x="436" y="287"/>
                      </a:lnTo>
                      <a:lnTo>
                        <a:pt x="435" y="288"/>
                      </a:lnTo>
                      <a:lnTo>
                        <a:pt x="434" y="290"/>
                      </a:lnTo>
                      <a:lnTo>
                        <a:pt x="434" y="292"/>
                      </a:lnTo>
                      <a:lnTo>
                        <a:pt x="434" y="293"/>
                      </a:lnTo>
                      <a:lnTo>
                        <a:pt x="434" y="294"/>
                      </a:lnTo>
                      <a:lnTo>
                        <a:pt x="434" y="295"/>
                      </a:lnTo>
                      <a:lnTo>
                        <a:pt x="434" y="296"/>
                      </a:lnTo>
                      <a:lnTo>
                        <a:pt x="433" y="296"/>
                      </a:lnTo>
                      <a:lnTo>
                        <a:pt x="433" y="297"/>
                      </a:lnTo>
                      <a:lnTo>
                        <a:pt x="432" y="297"/>
                      </a:lnTo>
                      <a:lnTo>
                        <a:pt x="430" y="299"/>
                      </a:lnTo>
                      <a:lnTo>
                        <a:pt x="430" y="300"/>
                      </a:lnTo>
                      <a:lnTo>
                        <a:pt x="430" y="301"/>
                      </a:lnTo>
                      <a:lnTo>
                        <a:pt x="430" y="302"/>
                      </a:lnTo>
                      <a:lnTo>
                        <a:pt x="429" y="303"/>
                      </a:lnTo>
                      <a:lnTo>
                        <a:pt x="428" y="303"/>
                      </a:lnTo>
                      <a:lnTo>
                        <a:pt x="427" y="303"/>
                      </a:lnTo>
                      <a:lnTo>
                        <a:pt x="426" y="304"/>
                      </a:lnTo>
                      <a:lnTo>
                        <a:pt x="425" y="304"/>
                      </a:lnTo>
                      <a:lnTo>
                        <a:pt x="423" y="306"/>
                      </a:lnTo>
                      <a:lnTo>
                        <a:pt x="423" y="308"/>
                      </a:lnTo>
                      <a:lnTo>
                        <a:pt x="425" y="310"/>
                      </a:lnTo>
                      <a:lnTo>
                        <a:pt x="425" y="311"/>
                      </a:lnTo>
                      <a:lnTo>
                        <a:pt x="426" y="313"/>
                      </a:lnTo>
                      <a:lnTo>
                        <a:pt x="426" y="314"/>
                      </a:lnTo>
                      <a:lnTo>
                        <a:pt x="426" y="315"/>
                      </a:lnTo>
                      <a:lnTo>
                        <a:pt x="426" y="316"/>
                      </a:lnTo>
                      <a:lnTo>
                        <a:pt x="426" y="317"/>
                      </a:lnTo>
                      <a:lnTo>
                        <a:pt x="427" y="318"/>
                      </a:lnTo>
                      <a:lnTo>
                        <a:pt x="427" y="320"/>
                      </a:lnTo>
                      <a:lnTo>
                        <a:pt x="427" y="321"/>
                      </a:lnTo>
                      <a:lnTo>
                        <a:pt x="427" y="322"/>
                      </a:lnTo>
                      <a:lnTo>
                        <a:pt x="428" y="323"/>
                      </a:lnTo>
                      <a:lnTo>
                        <a:pt x="428" y="324"/>
                      </a:lnTo>
                      <a:lnTo>
                        <a:pt x="428" y="325"/>
                      </a:lnTo>
                      <a:lnTo>
                        <a:pt x="428" y="327"/>
                      </a:lnTo>
                      <a:lnTo>
                        <a:pt x="428" y="328"/>
                      </a:lnTo>
                      <a:lnTo>
                        <a:pt x="429" y="329"/>
                      </a:lnTo>
                      <a:lnTo>
                        <a:pt x="429" y="330"/>
                      </a:lnTo>
                      <a:lnTo>
                        <a:pt x="421" y="329"/>
                      </a:lnTo>
                      <a:lnTo>
                        <a:pt x="420" y="330"/>
                      </a:lnTo>
                      <a:lnTo>
                        <a:pt x="420" y="331"/>
                      </a:lnTo>
                      <a:lnTo>
                        <a:pt x="419" y="332"/>
                      </a:lnTo>
                      <a:lnTo>
                        <a:pt x="418" y="332"/>
                      </a:lnTo>
                      <a:lnTo>
                        <a:pt x="418" y="334"/>
                      </a:lnTo>
                      <a:lnTo>
                        <a:pt x="416" y="335"/>
                      </a:lnTo>
                      <a:lnTo>
                        <a:pt x="415" y="336"/>
                      </a:lnTo>
                      <a:lnTo>
                        <a:pt x="414" y="336"/>
                      </a:lnTo>
                      <a:lnTo>
                        <a:pt x="415" y="335"/>
                      </a:lnTo>
                      <a:lnTo>
                        <a:pt x="414" y="335"/>
                      </a:lnTo>
                      <a:lnTo>
                        <a:pt x="414" y="336"/>
                      </a:lnTo>
                      <a:lnTo>
                        <a:pt x="414" y="335"/>
                      </a:lnTo>
                      <a:lnTo>
                        <a:pt x="413" y="336"/>
                      </a:lnTo>
                      <a:lnTo>
                        <a:pt x="412" y="336"/>
                      </a:lnTo>
                      <a:lnTo>
                        <a:pt x="413" y="335"/>
                      </a:lnTo>
                      <a:lnTo>
                        <a:pt x="412" y="335"/>
                      </a:lnTo>
                      <a:lnTo>
                        <a:pt x="411" y="335"/>
                      </a:lnTo>
                      <a:lnTo>
                        <a:pt x="408" y="337"/>
                      </a:lnTo>
                      <a:lnTo>
                        <a:pt x="407" y="337"/>
                      </a:lnTo>
                      <a:lnTo>
                        <a:pt x="406" y="337"/>
                      </a:lnTo>
                      <a:lnTo>
                        <a:pt x="405" y="337"/>
                      </a:lnTo>
                      <a:lnTo>
                        <a:pt x="406" y="337"/>
                      </a:lnTo>
                      <a:lnTo>
                        <a:pt x="406" y="338"/>
                      </a:lnTo>
                      <a:lnTo>
                        <a:pt x="405" y="338"/>
                      </a:lnTo>
                      <a:lnTo>
                        <a:pt x="405" y="339"/>
                      </a:lnTo>
                      <a:lnTo>
                        <a:pt x="404" y="339"/>
                      </a:lnTo>
                      <a:lnTo>
                        <a:pt x="404" y="341"/>
                      </a:lnTo>
                      <a:lnTo>
                        <a:pt x="402" y="341"/>
                      </a:lnTo>
                      <a:lnTo>
                        <a:pt x="401" y="342"/>
                      </a:lnTo>
                      <a:lnTo>
                        <a:pt x="401" y="343"/>
                      </a:lnTo>
                      <a:lnTo>
                        <a:pt x="400" y="343"/>
                      </a:lnTo>
                      <a:lnTo>
                        <a:pt x="399" y="344"/>
                      </a:lnTo>
                      <a:lnTo>
                        <a:pt x="399" y="343"/>
                      </a:lnTo>
                      <a:lnTo>
                        <a:pt x="398" y="343"/>
                      </a:lnTo>
                      <a:lnTo>
                        <a:pt x="398" y="344"/>
                      </a:lnTo>
                      <a:lnTo>
                        <a:pt x="397" y="344"/>
                      </a:lnTo>
                      <a:lnTo>
                        <a:pt x="395" y="345"/>
                      </a:lnTo>
                      <a:lnTo>
                        <a:pt x="395" y="346"/>
                      </a:lnTo>
                      <a:lnTo>
                        <a:pt x="395" y="348"/>
                      </a:lnTo>
                      <a:lnTo>
                        <a:pt x="394" y="349"/>
                      </a:lnTo>
                      <a:lnTo>
                        <a:pt x="393" y="350"/>
                      </a:lnTo>
                      <a:lnTo>
                        <a:pt x="393" y="351"/>
                      </a:lnTo>
                      <a:lnTo>
                        <a:pt x="392" y="351"/>
                      </a:lnTo>
                      <a:lnTo>
                        <a:pt x="391" y="350"/>
                      </a:lnTo>
                      <a:lnTo>
                        <a:pt x="390" y="350"/>
                      </a:lnTo>
                      <a:lnTo>
                        <a:pt x="389" y="350"/>
                      </a:lnTo>
                      <a:lnTo>
                        <a:pt x="387" y="350"/>
                      </a:lnTo>
                      <a:lnTo>
                        <a:pt x="386" y="350"/>
                      </a:lnTo>
                      <a:lnTo>
                        <a:pt x="384" y="349"/>
                      </a:lnTo>
                      <a:lnTo>
                        <a:pt x="383" y="350"/>
                      </a:lnTo>
                      <a:lnTo>
                        <a:pt x="382" y="350"/>
                      </a:lnTo>
                      <a:lnTo>
                        <a:pt x="380" y="349"/>
                      </a:lnTo>
                      <a:lnTo>
                        <a:pt x="379" y="349"/>
                      </a:lnTo>
                      <a:lnTo>
                        <a:pt x="378" y="348"/>
                      </a:lnTo>
                      <a:lnTo>
                        <a:pt x="373" y="345"/>
                      </a:lnTo>
                      <a:lnTo>
                        <a:pt x="370" y="344"/>
                      </a:lnTo>
                      <a:lnTo>
                        <a:pt x="361" y="342"/>
                      </a:lnTo>
                      <a:lnTo>
                        <a:pt x="344" y="342"/>
                      </a:lnTo>
                      <a:lnTo>
                        <a:pt x="338" y="341"/>
                      </a:lnTo>
                      <a:lnTo>
                        <a:pt x="336" y="341"/>
                      </a:lnTo>
                      <a:lnTo>
                        <a:pt x="335" y="342"/>
                      </a:lnTo>
                      <a:lnTo>
                        <a:pt x="320" y="345"/>
                      </a:lnTo>
                      <a:lnTo>
                        <a:pt x="318" y="345"/>
                      </a:lnTo>
                      <a:lnTo>
                        <a:pt x="312" y="349"/>
                      </a:lnTo>
                      <a:lnTo>
                        <a:pt x="312" y="350"/>
                      </a:lnTo>
                      <a:lnTo>
                        <a:pt x="311" y="351"/>
                      </a:lnTo>
                      <a:lnTo>
                        <a:pt x="309" y="351"/>
                      </a:lnTo>
                      <a:lnTo>
                        <a:pt x="308" y="352"/>
                      </a:lnTo>
                      <a:lnTo>
                        <a:pt x="304" y="359"/>
                      </a:lnTo>
                      <a:lnTo>
                        <a:pt x="302" y="359"/>
                      </a:lnTo>
                      <a:lnTo>
                        <a:pt x="302" y="360"/>
                      </a:lnTo>
                      <a:lnTo>
                        <a:pt x="301" y="360"/>
                      </a:lnTo>
                      <a:lnTo>
                        <a:pt x="294" y="359"/>
                      </a:lnTo>
                      <a:lnTo>
                        <a:pt x="292" y="359"/>
                      </a:lnTo>
                      <a:lnTo>
                        <a:pt x="291" y="359"/>
                      </a:lnTo>
                      <a:lnTo>
                        <a:pt x="281" y="359"/>
                      </a:lnTo>
                      <a:lnTo>
                        <a:pt x="280" y="358"/>
                      </a:lnTo>
                      <a:lnTo>
                        <a:pt x="272" y="356"/>
                      </a:lnTo>
                      <a:lnTo>
                        <a:pt x="271" y="356"/>
                      </a:lnTo>
                      <a:lnTo>
                        <a:pt x="271" y="355"/>
                      </a:lnTo>
                      <a:lnTo>
                        <a:pt x="270" y="353"/>
                      </a:lnTo>
                      <a:lnTo>
                        <a:pt x="269" y="352"/>
                      </a:lnTo>
                      <a:lnTo>
                        <a:pt x="267" y="352"/>
                      </a:lnTo>
                      <a:lnTo>
                        <a:pt x="266" y="351"/>
                      </a:lnTo>
                      <a:lnTo>
                        <a:pt x="265" y="351"/>
                      </a:lnTo>
                      <a:lnTo>
                        <a:pt x="264" y="351"/>
                      </a:lnTo>
                      <a:lnTo>
                        <a:pt x="263" y="351"/>
                      </a:lnTo>
                      <a:lnTo>
                        <a:pt x="260" y="349"/>
                      </a:lnTo>
                      <a:lnTo>
                        <a:pt x="259" y="348"/>
                      </a:lnTo>
                      <a:lnTo>
                        <a:pt x="258" y="346"/>
                      </a:lnTo>
                      <a:lnTo>
                        <a:pt x="257" y="346"/>
                      </a:lnTo>
                      <a:lnTo>
                        <a:pt x="256" y="345"/>
                      </a:lnTo>
                      <a:lnTo>
                        <a:pt x="255" y="345"/>
                      </a:lnTo>
                      <a:lnTo>
                        <a:pt x="255" y="344"/>
                      </a:lnTo>
                      <a:lnTo>
                        <a:pt x="254" y="344"/>
                      </a:lnTo>
                      <a:lnTo>
                        <a:pt x="245" y="343"/>
                      </a:lnTo>
                      <a:lnTo>
                        <a:pt x="244" y="343"/>
                      </a:lnTo>
                      <a:lnTo>
                        <a:pt x="243" y="343"/>
                      </a:lnTo>
                      <a:lnTo>
                        <a:pt x="231" y="350"/>
                      </a:lnTo>
                      <a:lnTo>
                        <a:pt x="230" y="351"/>
                      </a:lnTo>
                      <a:lnTo>
                        <a:pt x="229" y="351"/>
                      </a:lnTo>
                      <a:lnTo>
                        <a:pt x="226" y="350"/>
                      </a:lnTo>
                      <a:lnTo>
                        <a:pt x="223" y="352"/>
                      </a:lnTo>
                      <a:lnTo>
                        <a:pt x="222" y="353"/>
                      </a:lnTo>
                      <a:lnTo>
                        <a:pt x="221" y="355"/>
                      </a:lnTo>
                      <a:lnTo>
                        <a:pt x="220" y="355"/>
                      </a:lnTo>
                      <a:lnTo>
                        <a:pt x="217" y="355"/>
                      </a:lnTo>
                      <a:lnTo>
                        <a:pt x="216" y="355"/>
                      </a:lnTo>
                      <a:lnTo>
                        <a:pt x="216" y="353"/>
                      </a:lnTo>
                      <a:lnTo>
                        <a:pt x="215" y="353"/>
                      </a:lnTo>
                      <a:lnTo>
                        <a:pt x="214" y="352"/>
                      </a:lnTo>
                      <a:lnTo>
                        <a:pt x="212" y="350"/>
                      </a:lnTo>
                      <a:lnTo>
                        <a:pt x="210" y="349"/>
                      </a:lnTo>
                      <a:lnTo>
                        <a:pt x="208" y="344"/>
                      </a:lnTo>
                      <a:lnTo>
                        <a:pt x="203" y="338"/>
                      </a:lnTo>
                      <a:lnTo>
                        <a:pt x="199" y="334"/>
                      </a:lnTo>
                      <a:lnTo>
                        <a:pt x="196" y="332"/>
                      </a:lnTo>
                      <a:lnTo>
                        <a:pt x="195" y="332"/>
                      </a:lnTo>
                      <a:lnTo>
                        <a:pt x="194" y="332"/>
                      </a:lnTo>
                      <a:lnTo>
                        <a:pt x="193" y="332"/>
                      </a:lnTo>
                      <a:lnTo>
                        <a:pt x="192" y="334"/>
                      </a:lnTo>
                      <a:lnTo>
                        <a:pt x="191" y="334"/>
                      </a:lnTo>
                      <a:lnTo>
                        <a:pt x="181" y="330"/>
                      </a:lnTo>
                      <a:lnTo>
                        <a:pt x="172" y="327"/>
                      </a:lnTo>
                      <a:lnTo>
                        <a:pt x="171" y="325"/>
                      </a:lnTo>
                      <a:lnTo>
                        <a:pt x="166" y="327"/>
                      </a:lnTo>
                      <a:lnTo>
                        <a:pt x="166" y="328"/>
                      </a:lnTo>
                      <a:lnTo>
                        <a:pt x="165" y="328"/>
                      </a:lnTo>
                      <a:lnTo>
                        <a:pt x="165" y="329"/>
                      </a:lnTo>
                      <a:lnTo>
                        <a:pt x="164" y="329"/>
                      </a:lnTo>
                      <a:lnTo>
                        <a:pt x="164" y="330"/>
                      </a:lnTo>
                      <a:lnTo>
                        <a:pt x="163" y="330"/>
                      </a:lnTo>
                      <a:lnTo>
                        <a:pt x="162" y="330"/>
                      </a:lnTo>
                      <a:lnTo>
                        <a:pt x="157" y="330"/>
                      </a:lnTo>
                      <a:lnTo>
                        <a:pt x="155" y="331"/>
                      </a:lnTo>
                      <a:lnTo>
                        <a:pt x="152" y="331"/>
                      </a:lnTo>
                      <a:lnTo>
                        <a:pt x="151" y="330"/>
                      </a:lnTo>
                      <a:lnTo>
                        <a:pt x="150" y="330"/>
                      </a:lnTo>
                      <a:lnTo>
                        <a:pt x="149" y="330"/>
                      </a:lnTo>
                      <a:lnTo>
                        <a:pt x="143" y="331"/>
                      </a:lnTo>
                      <a:lnTo>
                        <a:pt x="139" y="332"/>
                      </a:lnTo>
                      <a:lnTo>
                        <a:pt x="137" y="332"/>
                      </a:lnTo>
                      <a:lnTo>
                        <a:pt x="136" y="334"/>
                      </a:lnTo>
                      <a:lnTo>
                        <a:pt x="131" y="339"/>
                      </a:lnTo>
                      <a:lnTo>
                        <a:pt x="130" y="339"/>
                      </a:lnTo>
                      <a:lnTo>
                        <a:pt x="129" y="339"/>
                      </a:lnTo>
                      <a:lnTo>
                        <a:pt x="127" y="339"/>
                      </a:lnTo>
                      <a:lnTo>
                        <a:pt x="127" y="348"/>
                      </a:lnTo>
                      <a:lnTo>
                        <a:pt x="126" y="355"/>
                      </a:lnTo>
                      <a:lnTo>
                        <a:pt x="121" y="363"/>
                      </a:lnTo>
                      <a:lnTo>
                        <a:pt x="119" y="365"/>
                      </a:lnTo>
                      <a:lnTo>
                        <a:pt x="112" y="371"/>
                      </a:lnTo>
                      <a:lnTo>
                        <a:pt x="113" y="379"/>
                      </a:lnTo>
                      <a:lnTo>
                        <a:pt x="112" y="384"/>
                      </a:lnTo>
                      <a:lnTo>
                        <a:pt x="112" y="385"/>
                      </a:lnTo>
                      <a:lnTo>
                        <a:pt x="113" y="387"/>
                      </a:lnTo>
                      <a:lnTo>
                        <a:pt x="113" y="388"/>
                      </a:lnTo>
                      <a:lnTo>
                        <a:pt x="112" y="390"/>
                      </a:lnTo>
                      <a:lnTo>
                        <a:pt x="112" y="391"/>
                      </a:lnTo>
                      <a:lnTo>
                        <a:pt x="110" y="391"/>
                      </a:lnTo>
                      <a:lnTo>
                        <a:pt x="112" y="393"/>
                      </a:lnTo>
                      <a:lnTo>
                        <a:pt x="113" y="394"/>
                      </a:lnTo>
                      <a:lnTo>
                        <a:pt x="113" y="395"/>
                      </a:lnTo>
                      <a:lnTo>
                        <a:pt x="113" y="397"/>
                      </a:lnTo>
                      <a:lnTo>
                        <a:pt x="110" y="398"/>
                      </a:lnTo>
                      <a:lnTo>
                        <a:pt x="110" y="397"/>
                      </a:lnTo>
                      <a:lnTo>
                        <a:pt x="109" y="397"/>
                      </a:lnTo>
                      <a:lnTo>
                        <a:pt x="109" y="395"/>
                      </a:lnTo>
                      <a:lnTo>
                        <a:pt x="109" y="394"/>
                      </a:lnTo>
                      <a:lnTo>
                        <a:pt x="108" y="393"/>
                      </a:lnTo>
                      <a:lnTo>
                        <a:pt x="107" y="393"/>
                      </a:lnTo>
                      <a:lnTo>
                        <a:pt x="106" y="392"/>
                      </a:lnTo>
                      <a:lnTo>
                        <a:pt x="105" y="392"/>
                      </a:lnTo>
                      <a:lnTo>
                        <a:pt x="103" y="391"/>
                      </a:lnTo>
                      <a:lnTo>
                        <a:pt x="103" y="392"/>
                      </a:lnTo>
                      <a:lnTo>
                        <a:pt x="102" y="392"/>
                      </a:lnTo>
                      <a:lnTo>
                        <a:pt x="102" y="391"/>
                      </a:lnTo>
                      <a:lnTo>
                        <a:pt x="101" y="391"/>
                      </a:lnTo>
                      <a:lnTo>
                        <a:pt x="100" y="390"/>
                      </a:lnTo>
                      <a:lnTo>
                        <a:pt x="100" y="388"/>
                      </a:lnTo>
                      <a:lnTo>
                        <a:pt x="100" y="387"/>
                      </a:lnTo>
                      <a:lnTo>
                        <a:pt x="99" y="387"/>
                      </a:lnTo>
                      <a:lnTo>
                        <a:pt x="99" y="386"/>
                      </a:lnTo>
                      <a:lnTo>
                        <a:pt x="94" y="381"/>
                      </a:lnTo>
                      <a:lnTo>
                        <a:pt x="92" y="380"/>
                      </a:lnTo>
                      <a:lnTo>
                        <a:pt x="92" y="379"/>
                      </a:lnTo>
                      <a:lnTo>
                        <a:pt x="91" y="379"/>
                      </a:lnTo>
                      <a:lnTo>
                        <a:pt x="89" y="378"/>
                      </a:lnTo>
                      <a:lnTo>
                        <a:pt x="89" y="377"/>
                      </a:lnTo>
                      <a:lnTo>
                        <a:pt x="88" y="377"/>
                      </a:lnTo>
                      <a:lnTo>
                        <a:pt x="87" y="374"/>
                      </a:lnTo>
                      <a:lnTo>
                        <a:pt x="86" y="376"/>
                      </a:lnTo>
                      <a:lnTo>
                        <a:pt x="85" y="376"/>
                      </a:lnTo>
                      <a:lnTo>
                        <a:pt x="84" y="376"/>
                      </a:lnTo>
                      <a:lnTo>
                        <a:pt x="84" y="377"/>
                      </a:lnTo>
                      <a:lnTo>
                        <a:pt x="82" y="377"/>
                      </a:lnTo>
                      <a:lnTo>
                        <a:pt x="81" y="377"/>
                      </a:lnTo>
                      <a:lnTo>
                        <a:pt x="81" y="378"/>
                      </a:lnTo>
                      <a:lnTo>
                        <a:pt x="81" y="379"/>
                      </a:lnTo>
                      <a:lnTo>
                        <a:pt x="80" y="378"/>
                      </a:lnTo>
                      <a:lnTo>
                        <a:pt x="79" y="378"/>
                      </a:lnTo>
                      <a:lnTo>
                        <a:pt x="79" y="379"/>
                      </a:lnTo>
                      <a:lnTo>
                        <a:pt x="79" y="378"/>
                      </a:lnTo>
                      <a:lnTo>
                        <a:pt x="78" y="378"/>
                      </a:lnTo>
                      <a:lnTo>
                        <a:pt x="78" y="379"/>
                      </a:lnTo>
                      <a:lnTo>
                        <a:pt x="77" y="379"/>
                      </a:lnTo>
                      <a:lnTo>
                        <a:pt x="75" y="379"/>
                      </a:lnTo>
                      <a:lnTo>
                        <a:pt x="75" y="380"/>
                      </a:lnTo>
                      <a:lnTo>
                        <a:pt x="74" y="379"/>
                      </a:lnTo>
                      <a:lnTo>
                        <a:pt x="74" y="380"/>
                      </a:lnTo>
                      <a:lnTo>
                        <a:pt x="73" y="380"/>
                      </a:lnTo>
                      <a:lnTo>
                        <a:pt x="72" y="380"/>
                      </a:lnTo>
                      <a:lnTo>
                        <a:pt x="71" y="381"/>
                      </a:lnTo>
                      <a:lnTo>
                        <a:pt x="72" y="384"/>
                      </a:lnTo>
                      <a:lnTo>
                        <a:pt x="73" y="386"/>
                      </a:lnTo>
                      <a:lnTo>
                        <a:pt x="73" y="387"/>
                      </a:lnTo>
                      <a:lnTo>
                        <a:pt x="74" y="387"/>
                      </a:lnTo>
                      <a:lnTo>
                        <a:pt x="74" y="388"/>
                      </a:lnTo>
                      <a:lnTo>
                        <a:pt x="73" y="388"/>
                      </a:lnTo>
                      <a:lnTo>
                        <a:pt x="73" y="390"/>
                      </a:lnTo>
                      <a:lnTo>
                        <a:pt x="72" y="390"/>
                      </a:lnTo>
                      <a:lnTo>
                        <a:pt x="72" y="391"/>
                      </a:lnTo>
                      <a:lnTo>
                        <a:pt x="72" y="392"/>
                      </a:lnTo>
                      <a:lnTo>
                        <a:pt x="71" y="390"/>
                      </a:lnTo>
                      <a:lnTo>
                        <a:pt x="68" y="386"/>
                      </a:lnTo>
                      <a:lnTo>
                        <a:pt x="66" y="384"/>
                      </a:lnTo>
                      <a:lnTo>
                        <a:pt x="64" y="380"/>
                      </a:lnTo>
                      <a:lnTo>
                        <a:pt x="62" y="378"/>
                      </a:lnTo>
                      <a:lnTo>
                        <a:pt x="62" y="377"/>
                      </a:lnTo>
                      <a:lnTo>
                        <a:pt x="62" y="376"/>
                      </a:lnTo>
                      <a:lnTo>
                        <a:pt x="64" y="376"/>
                      </a:lnTo>
                      <a:lnTo>
                        <a:pt x="64" y="374"/>
                      </a:lnTo>
                      <a:lnTo>
                        <a:pt x="65" y="374"/>
                      </a:lnTo>
                      <a:lnTo>
                        <a:pt x="65" y="376"/>
                      </a:lnTo>
                      <a:lnTo>
                        <a:pt x="67" y="374"/>
                      </a:lnTo>
                      <a:lnTo>
                        <a:pt x="67" y="373"/>
                      </a:lnTo>
                      <a:lnTo>
                        <a:pt x="67" y="372"/>
                      </a:lnTo>
                      <a:lnTo>
                        <a:pt x="66" y="372"/>
                      </a:lnTo>
                      <a:lnTo>
                        <a:pt x="66" y="371"/>
                      </a:lnTo>
                      <a:lnTo>
                        <a:pt x="66" y="370"/>
                      </a:lnTo>
                      <a:lnTo>
                        <a:pt x="66" y="369"/>
                      </a:lnTo>
                      <a:lnTo>
                        <a:pt x="65" y="367"/>
                      </a:lnTo>
                      <a:lnTo>
                        <a:pt x="64" y="367"/>
                      </a:lnTo>
                      <a:lnTo>
                        <a:pt x="64" y="366"/>
                      </a:lnTo>
                      <a:lnTo>
                        <a:pt x="63" y="365"/>
                      </a:lnTo>
                      <a:lnTo>
                        <a:pt x="62" y="365"/>
                      </a:lnTo>
                      <a:lnTo>
                        <a:pt x="59" y="365"/>
                      </a:lnTo>
                      <a:lnTo>
                        <a:pt x="58" y="365"/>
                      </a:lnTo>
                      <a:lnTo>
                        <a:pt x="58" y="366"/>
                      </a:lnTo>
                      <a:lnTo>
                        <a:pt x="57" y="365"/>
                      </a:lnTo>
                      <a:lnTo>
                        <a:pt x="57" y="366"/>
                      </a:lnTo>
                      <a:lnTo>
                        <a:pt x="56" y="367"/>
                      </a:lnTo>
                      <a:lnTo>
                        <a:pt x="56" y="369"/>
                      </a:lnTo>
                      <a:lnTo>
                        <a:pt x="55" y="369"/>
                      </a:lnTo>
                      <a:lnTo>
                        <a:pt x="50" y="369"/>
                      </a:lnTo>
                      <a:lnTo>
                        <a:pt x="46" y="369"/>
                      </a:lnTo>
                      <a:lnTo>
                        <a:pt x="45" y="367"/>
                      </a:lnTo>
                      <a:lnTo>
                        <a:pt x="43" y="365"/>
                      </a:lnTo>
                      <a:lnTo>
                        <a:pt x="41" y="364"/>
                      </a:lnTo>
                      <a:lnTo>
                        <a:pt x="38" y="362"/>
                      </a:lnTo>
                      <a:lnTo>
                        <a:pt x="37" y="362"/>
                      </a:lnTo>
                      <a:lnTo>
                        <a:pt x="35" y="359"/>
                      </a:lnTo>
                      <a:lnTo>
                        <a:pt x="34" y="358"/>
                      </a:lnTo>
                      <a:lnTo>
                        <a:pt x="31" y="356"/>
                      </a:lnTo>
                      <a:lnTo>
                        <a:pt x="30" y="356"/>
                      </a:lnTo>
                      <a:lnTo>
                        <a:pt x="28" y="356"/>
                      </a:lnTo>
                      <a:lnTo>
                        <a:pt x="27" y="355"/>
                      </a:lnTo>
                      <a:lnTo>
                        <a:pt x="27" y="353"/>
                      </a:lnTo>
                      <a:lnTo>
                        <a:pt x="27" y="351"/>
                      </a:lnTo>
                      <a:lnTo>
                        <a:pt x="27" y="348"/>
                      </a:lnTo>
                      <a:lnTo>
                        <a:pt x="27" y="345"/>
                      </a:lnTo>
                      <a:lnTo>
                        <a:pt x="27" y="344"/>
                      </a:lnTo>
                      <a:lnTo>
                        <a:pt x="28" y="344"/>
                      </a:lnTo>
                      <a:lnTo>
                        <a:pt x="30" y="345"/>
                      </a:lnTo>
                      <a:lnTo>
                        <a:pt x="32" y="345"/>
                      </a:lnTo>
                      <a:lnTo>
                        <a:pt x="32" y="346"/>
                      </a:lnTo>
                      <a:lnTo>
                        <a:pt x="32" y="345"/>
                      </a:lnTo>
                      <a:lnTo>
                        <a:pt x="34" y="345"/>
                      </a:lnTo>
                      <a:lnTo>
                        <a:pt x="34" y="344"/>
                      </a:lnTo>
                      <a:lnTo>
                        <a:pt x="35" y="345"/>
                      </a:lnTo>
                      <a:lnTo>
                        <a:pt x="36" y="345"/>
                      </a:lnTo>
                      <a:lnTo>
                        <a:pt x="36" y="344"/>
                      </a:lnTo>
                      <a:lnTo>
                        <a:pt x="35" y="344"/>
                      </a:lnTo>
                      <a:lnTo>
                        <a:pt x="34" y="343"/>
                      </a:lnTo>
                      <a:lnTo>
                        <a:pt x="32" y="343"/>
                      </a:lnTo>
                      <a:lnTo>
                        <a:pt x="29" y="342"/>
                      </a:lnTo>
                      <a:lnTo>
                        <a:pt x="28" y="341"/>
                      </a:lnTo>
                      <a:lnTo>
                        <a:pt x="28" y="339"/>
                      </a:lnTo>
                      <a:lnTo>
                        <a:pt x="27" y="338"/>
                      </a:lnTo>
                      <a:lnTo>
                        <a:pt x="25" y="337"/>
                      </a:lnTo>
                      <a:lnTo>
                        <a:pt x="24" y="336"/>
                      </a:lnTo>
                      <a:lnTo>
                        <a:pt x="23" y="336"/>
                      </a:lnTo>
                      <a:lnTo>
                        <a:pt x="22" y="336"/>
                      </a:lnTo>
                      <a:lnTo>
                        <a:pt x="21" y="336"/>
                      </a:lnTo>
                      <a:lnTo>
                        <a:pt x="20" y="335"/>
                      </a:lnTo>
                      <a:lnTo>
                        <a:pt x="20" y="334"/>
                      </a:lnTo>
                      <a:lnTo>
                        <a:pt x="15" y="334"/>
                      </a:lnTo>
                      <a:lnTo>
                        <a:pt x="14" y="332"/>
                      </a:lnTo>
                      <a:lnTo>
                        <a:pt x="15" y="331"/>
                      </a:lnTo>
                      <a:lnTo>
                        <a:pt x="14" y="330"/>
                      </a:lnTo>
                      <a:lnTo>
                        <a:pt x="13" y="330"/>
                      </a:lnTo>
                      <a:lnTo>
                        <a:pt x="11" y="329"/>
                      </a:lnTo>
                      <a:lnTo>
                        <a:pt x="11" y="328"/>
                      </a:lnTo>
                      <a:lnTo>
                        <a:pt x="10" y="328"/>
                      </a:lnTo>
                      <a:lnTo>
                        <a:pt x="10" y="327"/>
                      </a:lnTo>
                      <a:lnTo>
                        <a:pt x="9" y="327"/>
                      </a:lnTo>
                      <a:lnTo>
                        <a:pt x="10" y="325"/>
                      </a:lnTo>
                      <a:lnTo>
                        <a:pt x="9" y="325"/>
                      </a:lnTo>
                      <a:lnTo>
                        <a:pt x="9" y="324"/>
                      </a:lnTo>
                      <a:lnTo>
                        <a:pt x="8" y="324"/>
                      </a:lnTo>
                      <a:lnTo>
                        <a:pt x="8" y="323"/>
                      </a:lnTo>
                      <a:lnTo>
                        <a:pt x="7" y="322"/>
                      </a:lnTo>
                      <a:lnTo>
                        <a:pt x="8" y="322"/>
                      </a:lnTo>
                      <a:lnTo>
                        <a:pt x="7" y="321"/>
                      </a:lnTo>
                      <a:lnTo>
                        <a:pt x="7" y="320"/>
                      </a:lnTo>
                      <a:lnTo>
                        <a:pt x="6" y="320"/>
                      </a:lnTo>
                      <a:lnTo>
                        <a:pt x="7" y="320"/>
                      </a:lnTo>
                      <a:lnTo>
                        <a:pt x="7" y="318"/>
                      </a:lnTo>
                      <a:lnTo>
                        <a:pt x="7" y="317"/>
                      </a:lnTo>
                      <a:lnTo>
                        <a:pt x="7" y="316"/>
                      </a:lnTo>
                      <a:lnTo>
                        <a:pt x="8" y="316"/>
                      </a:lnTo>
                      <a:lnTo>
                        <a:pt x="8" y="315"/>
                      </a:lnTo>
                      <a:lnTo>
                        <a:pt x="7" y="314"/>
                      </a:lnTo>
                      <a:lnTo>
                        <a:pt x="2" y="309"/>
                      </a:lnTo>
                      <a:lnTo>
                        <a:pt x="1" y="309"/>
                      </a:lnTo>
                      <a:lnTo>
                        <a:pt x="0" y="308"/>
                      </a:lnTo>
                      <a:lnTo>
                        <a:pt x="0" y="306"/>
                      </a:lnTo>
                      <a:lnTo>
                        <a:pt x="2" y="300"/>
                      </a:lnTo>
                      <a:lnTo>
                        <a:pt x="2" y="299"/>
                      </a:lnTo>
                      <a:lnTo>
                        <a:pt x="1" y="297"/>
                      </a:lnTo>
                      <a:lnTo>
                        <a:pt x="1" y="296"/>
                      </a:lnTo>
                      <a:lnTo>
                        <a:pt x="1" y="295"/>
                      </a:lnTo>
                      <a:lnTo>
                        <a:pt x="2" y="295"/>
                      </a:lnTo>
                      <a:lnTo>
                        <a:pt x="2" y="294"/>
                      </a:lnTo>
                      <a:lnTo>
                        <a:pt x="2" y="293"/>
                      </a:lnTo>
                      <a:lnTo>
                        <a:pt x="2" y="292"/>
                      </a:lnTo>
                      <a:lnTo>
                        <a:pt x="7" y="292"/>
                      </a:lnTo>
                      <a:lnTo>
                        <a:pt x="8" y="292"/>
                      </a:lnTo>
                      <a:lnTo>
                        <a:pt x="10" y="292"/>
                      </a:lnTo>
                      <a:lnTo>
                        <a:pt x="11" y="292"/>
                      </a:lnTo>
                      <a:lnTo>
                        <a:pt x="16" y="293"/>
                      </a:lnTo>
                      <a:lnTo>
                        <a:pt x="17" y="293"/>
                      </a:lnTo>
                      <a:lnTo>
                        <a:pt x="18" y="292"/>
                      </a:lnTo>
                      <a:lnTo>
                        <a:pt x="20" y="292"/>
                      </a:lnTo>
                      <a:lnTo>
                        <a:pt x="24" y="292"/>
                      </a:lnTo>
                      <a:lnTo>
                        <a:pt x="25" y="292"/>
                      </a:lnTo>
                      <a:lnTo>
                        <a:pt x="27" y="290"/>
                      </a:lnTo>
                      <a:lnTo>
                        <a:pt x="29" y="288"/>
                      </a:lnTo>
                      <a:lnTo>
                        <a:pt x="31" y="287"/>
                      </a:lnTo>
                      <a:lnTo>
                        <a:pt x="34" y="285"/>
                      </a:lnTo>
                      <a:lnTo>
                        <a:pt x="36" y="282"/>
                      </a:lnTo>
                      <a:lnTo>
                        <a:pt x="36" y="281"/>
                      </a:lnTo>
                      <a:lnTo>
                        <a:pt x="37" y="281"/>
                      </a:lnTo>
                      <a:lnTo>
                        <a:pt x="39" y="281"/>
                      </a:lnTo>
                      <a:lnTo>
                        <a:pt x="43" y="281"/>
                      </a:lnTo>
                      <a:lnTo>
                        <a:pt x="46" y="281"/>
                      </a:lnTo>
                      <a:lnTo>
                        <a:pt x="49" y="281"/>
                      </a:lnTo>
                      <a:lnTo>
                        <a:pt x="52" y="281"/>
                      </a:lnTo>
                      <a:lnTo>
                        <a:pt x="55" y="280"/>
                      </a:lnTo>
                      <a:lnTo>
                        <a:pt x="58" y="280"/>
                      </a:lnTo>
                      <a:lnTo>
                        <a:pt x="62" y="280"/>
                      </a:lnTo>
                      <a:lnTo>
                        <a:pt x="64" y="280"/>
                      </a:lnTo>
                      <a:lnTo>
                        <a:pt x="67" y="280"/>
                      </a:lnTo>
                      <a:lnTo>
                        <a:pt x="71" y="280"/>
                      </a:lnTo>
                      <a:lnTo>
                        <a:pt x="73" y="280"/>
                      </a:lnTo>
                      <a:lnTo>
                        <a:pt x="77" y="280"/>
                      </a:lnTo>
                      <a:lnTo>
                        <a:pt x="80" y="279"/>
                      </a:lnTo>
                      <a:lnTo>
                        <a:pt x="82" y="279"/>
                      </a:lnTo>
                      <a:lnTo>
                        <a:pt x="86" y="279"/>
                      </a:lnTo>
                      <a:lnTo>
                        <a:pt x="89" y="279"/>
                      </a:lnTo>
                      <a:lnTo>
                        <a:pt x="91" y="279"/>
                      </a:lnTo>
                      <a:lnTo>
                        <a:pt x="91" y="278"/>
                      </a:lnTo>
                      <a:lnTo>
                        <a:pt x="91" y="276"/>
                      </a:lnTo>
                      <a:lnTo>
                        <a:pt x="92" y="276"/>
                      </a:lnTo>
                      <a:lnTo>
                        <a:pt x="93" y="276"/>
                      </a:lnTo>
                      <a:lnTo>
                        <a:pt x="96" y="276"/>
                      </a:lnTo>
                      <a:lnTo>
                        <a:pt x="102" y="278"/>
                      </a:lnTo>
                      <a:lnTo>
                        <a:pt x="106" y="278"/>
                      </a:lnTo>
                      <a:lnTo>
                        <a:pt x="107" y="278"/>
                      </a:lnTo>
                      <a:lnTo>
                        <a:pt x="107" y="274"/>
                      </a:lnTo>
                      <a:lnTo>
                        <a:pt x="107" y="273"/>
                      </a:lnTo>
                      <a:lnTo>
                        <a:pt x="110" y="272"/>
                      </a:lnTo>
                      <a:lnTo>
                        <a:pt x="113" y="269"/>
                      </a:lnTo>
                      <a:lnTo>
                        <a:pt x="114" y="268"/>
                      </a:lnTo>
                      <a:lnTo>
                        <a:pt x="116" y="268"/>
                      </a:lnTo>
                      <a:lnTo>
                        <a:pt x="117" y="267"/>
                      </a:lnTo>
                      <a:lnTo>
                        <a:pt x="119" y="266"/>
                      </a:lnTo>
                      <a:lnTo>
                        <a:pt x="119" y="265"/>
                      </a:lnTo>
                      <a:lnTo>
                        <a:pt x="119" y="264"/>
                      </a:lnTo>
                      <a:lnTo>
                        <a:pt x="120" y="260"/>
                      </a:lnTo>
                      <a:lnTo>
                        <a:pt x="120" y="259"/>
                      </a:lnTo>
                      <a:lnTo>
                        <a:pt x="122" y="258"/>
                      </a:lnTo>
                      <a:lnTo>
                        <a:pt x="122" y="257"/>
                      </a:lnTo>
                      <a:lnTo>
                        <a:pt x="121" y="255"/>
                      </a:lnTo>
                      <a:lnTo>
                        <a:pt x="121" y="254"/>
                      </a:lnTo>
                      <a:lnTo>
                        <a:pt x="124" y="247"/>
                      </a:lnTo>
                      <a:lnTo>
                        <a:pt x="124" y="246"/>
                      </a:lnTo>
                      <a:lnTo>
                        <a:pt x="126" y="245"/>
                      </a:lnTo>
                      <a:lnTo>
                        <a:pt x="127" y="244"/>
                      </a:lnTo>
                      <a:lnTo>
                        <a:pt x="128" y="244"/>
                      </a:lnTo>
                      <a:lnTo>
                        <a:pt x="128" y="243"/>
                      </a:lnTo>
                      <a:lnTo>
                        <a:pt x="128" y="239"/>
                      </a:lnTo>
                      <a:lnTo>
                        <a:pt x="128" y="237"/>
                      </a:lnTo>
                      <a:lnTo>
                        <a:pt x="128" y="232"/>
                      </a:lnTo>
                      <a:lnTo>
                        <a:pt x="128" y="230"/>
                      </a:lnTo>
                      <a:lnTo>
                        <a:pt x="128" y="229"/>
                      </a:lnTo>
                      <a:lnTo>
                        <a:pt x="128" y="225"/>
                      </a:lnTo>
                      <a:lnTo>
                        <a:pt x="128" y="224"/>
                      </a:lnTo>
                      <a:lnTo>
                        <a:pt x="129" y="224"/>
                      </a:lnTo>
                      <a:lnTo>
                        <a:pt x="129" y="220"/>
                      </a:lnTo>
                      <a:lnTo>
                        <a:pt x="129" y="218"/>
                      </a:lnTo>
                      <a:lnTo>
                        <a:pt x="129" y="213"/>
                      </a:lnTo>
                      <a:lnTo>
                        <a:pt x="129" y="210"/>
                      </a:lnTo>
                      <a:lnTo>
                        <a:pt x="129" y="205"/>
                      </a:lnTo>
                      <a:lnTo>
                        <a:pt x="129" y="202"/>
                      </a:lnTo>
                      <a:lnTo>
                        <a:pt x="129" y="197"/>
                      </a:lnTo>
                      <a:lnTo>
                        <a:pt x="129" y="194"/>
                      </a:lnTo>
                      <a:lnTo>
                        <a:pt x="129" y="191"/>
                      </a:lnTo>
                      <a:lnTo>
                        <a:pt x="129" y="189"/>
                      </a:lnTo>
                      <a:lnTo>
                        <a:pt x="129" y="186"/>
                      </a:lnTo>
                      <a:lnTo>
                        <a:pt x="129" y="181"/>
                      </a:lnTo>
                      <a:lnTo>
                        <a:pt x="129" y="176"/>
                      </a:lnTo>
                      <a:lnTo>
                        <a:pt x="129" y="173"/>
                      </a:lnTo>
                      <a:lnTo>
                        <a:pt x="129" y="168"/>
                      </a:lnTo>
                      <a:lnTo>
                        <a:pt x="129" y="165"/>
                      </a:lnTo>
                      <a:lnTo>
                        <a:pt x="129" y="160"/>
                      </a:lnTo>
                      <a:lnTo>
                        <a:pt x="129" y="156"/>
                      </a:lnTo>
                      <a:lnTo>
                        <a:pt x="129" y="152"/>
                      </a:lnTo>
                      <a:lnTo>
                        <a:pt x="135" y="151"/>
                      </a:lnTo>
                      <a:lnTo>
                        <a:pt x="141" y="149"/>
                      </a:lnTo>
                      <a:lnTo>
                        <a:pt x="146" y="148"/>
                      </a:lnTo>
                      <a:lnTo>
                        <a:pt x="152" y="147"/>
                      </a:lnTo>
                      <a:lnTo>
                        <a:pt x="156" y="146"/>
                      </a:lnTo>
                      <a:lnTo>
                        <a:pt x="163" y="145"/>
                      </a:lnTo>
                      <a:lnTo>
                        <a:pt x="170" y="144"/>
                      </a:lnTo>
                      <a:lnTo>
                        <a:pt x="173" y="142"/>
                      </a:lnTo>
                      <a:lnTo>
                        <a:pt x="177" y="141"/>
                      </a:lnTo>
                      <a:lnTo>
                        <a:pt x="178" y="141"/>
                      </a:lnTo>
                      <a:lnTo>
                        <a:pt x="180" y="140"/>
                      </a:lnTo>
                      <a:lnTo>
                        <a:pt x="183" y="138"/>
                      </a:lnTo>
                      <a:lnTo>
                        <a:pt x="184" y="135"/>
                      </a:lnTo>
                      <a:lnTo>
                        <a:pt x="186" y="134"/>
                      </a:lnTo>
                      <a:lnTo>
                        <a:pt x="188" y="132"/>
                      </a:lnTo>
                      <a:lnTo>
                        <a:pt x="191" y="131"/>
                      </a:lnTo>
                      <a:lnTo>
                        <a:pt x="192" y="128"/>
                      </a:lnTo>
                      <a:lnTo>
                        <a:pt x="194" y="126"/>
                      </a:lnTo>
                      <a:lnTo>
                        <a:pt x="196" y="125"/>
                      </a:lnTo>
                      <a:lnTo>
                        <a:pt x="199" y="123"/>
                      </a:lnTo>
                      <a:lnTo>
                        <a:pt x="200" y="121"/>
                      </a:lnTo>
                      <a:lnTo>
                        <a:pt x="202" y="119"/>
                      </a:lnTo>
                      <a:lnTo>
                        <a:pt x="205" y="118"/>
                      </a:lnTo>
                      <a:lnTo>
                        <a:pt x="206" y="116"/>
                      </a:lnTo>
                      <a:lnTo>
                        <a:pt x="208" y="113"/>
                      </a:lnTo>
                      <a:lnTo>
                        <a:pt x="210" y="112"/>
                      </a:lnTo>
                      <a:lnTo>
                        <a:pt x="213" y="110"/>
                      </a:lnTo>
                      <a:lnTo>
                        <a:pt x="214" y="109"/>
                      </a:lnTo>
                      <a:lnTo>
                        <a:pt x="216" y="106"/>
                      </a:lnTo>
                      <a:lnTo>
                        <a:pt x="217" y="105"/>
                      </a:lnTo>
                      <a:lnTo>
                        <a:pt x="220" y="103"/>
                      </a:lnTo>
                      <a:lnTo>
                        <a:pt x="222" y="102"/>
                      </a:lnTo>
                      <a:lnTo>
                        <a:pt x="224" y="99"/>
                      </a:lnTo>
                      <a:lnTo>
                        <a:pt x="227" y="97"/>
                      </a:lnTo>
                      <a:lnTo>
                        <a:pt x="229" y="95"/>
                      </a:lnTo>
                      <a:lnTo>
                        <a:pt x="231" y="92"/>
                      </a:lnTo>
                      <a:lnTo>
                        <a:pt x="236" y="90"/>
                      </a:lnTo>
                      <a:lnTo>
                        <a:pt x="238" y="89"/>
                      </a:lnTo>
                      <a:lnTo>
                        <a:pt x="241" y="86"/>
                      </a:lnTo>
                      <a:lnTo>
                        <a:pt x="243" y="85"/>
                      </a:lnTo>
                      <a:lnTo>
                        <a:pt x="245" y="84"/>
                      </a:lnTo>
                      <a:lnTo>
                        <a:pt x="247" y="83"/>
                      </a:lnTo>
                      <a:lnTo>
                        <a:pt x="249" y="82"/>
                      </a:lnTo>
                      <a:lnTo>
                        <a:pt x="251" y="79"/>
                      </a:lnTo>
                      <a:lnTo>
                        <a:pt x="254" y="78"/>
                      </a:lnTo>
                      <a:lnTo>
                        <a:pt x="256" y="77"/>
                      </a:lnTo>
                      <a:lnTo>
                        <a:pt x="258" y="76"/>
                      </a:lnTo>
                      <a:lnTo>
                        <a:pt x="260" y="75"/>
                      </a:lnTo>
                      <a:lnTo>
                        <a:pt x="262" y="72"/>
                      </a:lnTo>
                      <a:lnTo>
                        <a:pt x="264" y="71"/>
                      </a:lnTo>
                      <a:lnTo>
                        <a:pt x="266" y="70"/>
                      </a:lnTo>
                      <a:lnTo>
                        <a:pt x="269" y="69"/>
                      </a:lnTo>
                      <a:lnTo>
                        <a:pt x="271" y="68"/>
                      </a:lnTo>
                      <a:lnTo>
                        <a:pt x="273" y="65"/>
                      </a:lnTo>
                      <a:lnTo>
                        <a:pt x="276" y="64"/>
                      </a:lnTo>
                      <a:lnTo>
                        <a:pt x="277" y="63"/>
                      </a:lnTo>
                      <a:lnTo>
                        <a:pt x="279" y="62"/>
                      </a:lnTo>
                      <a:lnTo>
                        <a:pt x="281" y="61"/>
                      </a:lnTo>
                      <a:lnTo>
                        <a:pt x="284" y="60"/>
                      </a:lnTo>
                      <a:lnTo>
                        <a:pt x="286" y="57"/>
                      </a:lnTo>
                      <a:lnTo>
                        <a:pt x="288" y="56"/>
                      </a:lnTo>
                      <a:lnTo>
                        <a:pt x="291" y="55"/>
                      </a:lnTo>
                      <a:lnTo>
                        <a:pt x="292" y="54"/>
                      </a:lnTo>
                      <a:lnTo>
                        <a:pt x="294" y="53"/>
                      </a:lnTo>
                      <a:lnTo>
                        <a:pt x="297" y="50"/>
                      </a:lnTo>
                      <a:lnTo>
                        <a:pt x="299" y="49"/>
                      </a:lnTo>
                      <a:lnTo>
                        <a:pt x="301" y="48"/>
                      </a:lnTo>
                      <a:lnTo>
                        <a:pt x="304" y="47"/>
                      </a:lnTo>
                      <a:lnTo>
                        <a:pt x="306" y="46"/>
                      </a:lnTo>
                      <a:lnTo>
                        <a:pt x="307" y="43"/>
                      </a:lnTo>
                      <a:lnTo>
                        <a:pt x="309" y="42"/>
                      </a:lnTo>
                      <a:lnTo>
                        <a:pt x="312" y="41"/>
                      </a:lnTo>
                      <a:lnTo>
                        <a:pt x="314" y="40"/>
                      </a:lnTo>
                      <a:lnTo>
                        <a:pt x="316" y="39"/>
                      </a:lnTo>
                      <a:lnTo>
                        <a:pt x="319" y="36"/>
                      </a:lnTo>
                      <a:lnTo>
                        <a:pt x="321" y="35"/>
                      </a:lnTo>
                      <a:lnTo>
                        <a:pt x="323" y="34"/>
                      </a:lnTo>
                      <a:lnTo>
                        <a:pt x="325" y="33"/>
                      </a:lnTo>
                      <a:lnTo>
                        <a:pt x="327" y="32"/>
                      </a:lnTo>
                      <a:lnTo>
                        <a:pt x="329" y="29"/>
                      </a:lnTo>
                      <a:lnTo>
                        <a:pt x="331" y="28"/>
                      </a:lnTo>
                      <a:lnTo>
                        <a:pt x="334" y="27"/>
                      </a:lnTo>
                      <a:lnTo>
                        <a:pt x="336" y="26"/>
                      </a:lnTo>
                      <a:lnTo>
                        <a:pt x="338" y="25"/>
                      </a:lnTo>
                      <a:lnTo>
                        <a:pt x="340" y="22"/>
                      </a:lnTo>
                      <a:lnTo>
                        <a:pt x="342" y="21"/>
                      </a:lnTo>
                      <a:lnTo>
                        <a:pt x="344" y="20"/>
                      </a:lnTo>
                      <a:lnTo>
                        <a:pt x="347" y="19"/>
                      </a:lnTo>
                      <a:lnTo>
                        <a:pt x="349" y="18"/>
                      </a:lnTo>
                      <a:lnTo>
                        <a:pt x="351" y="15"/>
                      </a:lnTo>
                      <a:lnTo>
                        <a:pt x="354" y="14"/>
                      </a:lnTo>
                      <a:lnTo>
                        <a:pt x="355" y="13"/>
                      </a:lnTo>
                      <a:lnTo>
                        <a:pt x="357" y="12"/>
                      </a:lnTo>
                      <a:lnTo>
                        <a:pt x="359" y="9"/>
                      </a:lnTo>
                      <a:lnTo>
                        <a:pt x="362" y="8"/>
                      </a:lnTo>
                      <a:lnTo>
                        <a:pt x="364" y="7"/>
                      </a:lnTo>
                      <a:lnTo>
                        <a:pt x="366" y="6"/>
                      </a:lnTo>
                      <a:lnTo>
                        <a:pt x="369" y="5"/>
                      </a:lnTo>
                      <a:lnTo>
                        <a:pt x="371" y="2"/>
                      </a:lnTo>
                      <a:lnTo>
                        <a:pt x="372" y="1"/>
                      </a:lnTo>
                      <a:lnTo>
                        <a:pt x="375" y="0"/>
                      </a:lnTo>
                      <a:lnTo>
                        <a:pt x="378" y="1"/>
                      </a:lnTo>
                      <a:lnTo>
                        <a:pt x="380" y="1"/>
                      </a:lnTo>
                      <a:lnTo>
                        <a:pt x="384" y="2"/>
                      </a:lnTo>
                      <a:lnTo>
                        <a:pt x="386" y="2"/>
                      </a:lnTo>
                      <a:lnTo>
                        <a:pt x="389" y="4"/>
                      </a:lnTo>
                      <a:lnTo>
                        <a:pt x="392" y="4"/>
                      </a:lnTo>
                      <a:lnTo>
                        <a:pt x="394" y="5"/>
                      </a:lnTo>
                      <a:lnTo>
                        <a:pt x="398" y="6"/>
                      </a:lnTo>
                      <a:lnTo>
                        <a:pt x="400" y="6"/>
                      </a:lnTo>
                      <a:lnTo>
                        <a:pt x="404" y="7"/>
                      </a:lnTo>
                      <a:lnTo>
                        <a:pt x="406" y="7"/>
                      </a:lnTo>
                      <a:lnTo>
                        <a:pt x="408" y="8"/>
                      </a:lnTo>
                      <a:lnTo>
                        <a:pt x="412" y="8"/>
                      </a:lnTo>
                      <a:lnTo>
                        <a:pt x="414" y="9"/>
                      </a:lnTo>
                      <a:lnTo>
                        <a:pt x="418" y="11"/>
                      </a:lnTo>
                      <a:lnTo>
                        <a:pt x="420" y="11"/>
                      </a:lnTo>
                      <a:lnTo>
                        <a:pt x="423" y="12"/>
                      </a:lnTo>
                      <a:lnTo>
                        <a:pt x="427" y="14"/>
                      </a:lnTo>
                      <a:lnTo>
                        <a:pt x="429" y="15"/>
                      </a:lnTo>
                      <a:lnTo>
                        <a:pt x="433" y="19"/>
                      </a:lnTo>
                      <a:lnTo>
                        <a:pt x="437" y="22"/>
                      </a:lnTo>
                      <a:lnTo>
                        <a:pt x="441" y="26"/>
                      </a:lnTo>
                      <a:lnTo>
                        <a:pt x="446" y="29"/>
                      </a:lnTo>
                      <a:lnTo>
                        <a:pt x="447" y="30"/>
                      </a:lnTo>
                      <a:lnTo>
                        <a:pt x="448" y="30"/>
                      </a:lnTo>
                      <a:lnTo>
                        <a:pt x="449" y="29"/>
                      </a:lnTo>
                      <a:lnTo>
                        <a:pt x="455" y="27"/>
                      </a:lnTo>
                      <a:lnTo>
                        <a:pt x="461" y="23"/>
                      </a:lnTo>
                      <a:lnTo>
                        <a:pt x="465" y="21"/>
                      </a:lnTo>
                      <a:lnTo>
                        <a:pt x="471" y="18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07"/>
                <p:cNvSpPr>
                  <a:spLocks noEditPoints="1"/>
                </p:cNvSpPr>
                <p:nvPr/>
              </p:nvSpPr>
              <p:spPr bwMode="auto">
                <a:xfrm>
                  <a:off x="5287353" y="3440890"/>
                  <a:ext cx="604837" cy="492121"/>
                </a:xfrm>
                <a:custGeom>
                  <a:avLst/>
                  <a:gdLst>
                    <a:gd name="T0" fmla="*/ 148 w 381"/>
                    <a:gd name="T1" fmla="*/ 301 h 310"/>
                    <a:gd name="T2" fmla="*/ 111 w 381"/>
                    <a:gd name="T3" fmla="*/ 7 h 310"/>
                    <a:gd name="T4" fmla="*/ 141 w 381"/>
                    <a:gd name="T5" fmla="*/ 27 h 310"/>
                    <a:gd name="T6" fmla="*/ 182 w 381"/>
                    <a:gd name="T7" fmla="*/ 26 h 310"/>
                    <a:gd name="T8" fmla="*/ 222 w 381"/>
                    <a:gd name="T9" fmla="*/ 34 h 310"/>
                    <a:gd name="T10" fmla="*/ 298 w 381"/>
                    <a:gd name="T11" fmla="*/ 24 h 310"/>
                    <a:gd name="T12" fmla="*/ 316 w 381"/>
                    <a:gd name="T13" fmla="*/ 19 h 310"/>
                    <a:gd name="T14" fmla="*/ 326 w 381"/>
                    <a:gd name="T15" fmla="*/ 12 h 310"/>
                    <a:gd name="T16" fmla="*/ 338 w 381"/>
                    <a:gd name="T17" fmla="*/ 5 h 310"/>
                    <a:gd name="T18" fmla="*/ 377 w 381"/>
                    <a:gd name="T19" fmla="*/ 53 h 310"/>
                    <a:gd name="T20" fmla="*/ 379 w 381"/>
                    <a:gd name="T21" fmla="*/ 70 h 310"/>
                    <a:gd name="T22" fmla="*/ 364 w 381"/>
                    <a:gd name="T23" fmla="*/ 84 h 310"/>
                    <a:gd name="T24" fmla="*/ 343 w 381"/>
                    <a:gd name="T25" fmla="*/ 117 h 310"/>
                    <a:gd name="T26" fmla="*/ 336 w 381"/>
                    <a:gd name="T27" fmla="*/ 136 h 310"/>
                    <a:gd name="T28" fmla="*/ 322 w 381"/>
                    <a:gd name="T29" fmla="*/ 164 h 310"/>
                    <a:gd name="T30" fmla="*/ 308 w 381"/>
                    <a:gd name="T31" fmla="*/ 175 h 310"/>
                    <a:gd name="T32" fmla="*/ 298 w 381"/>
                    <a:gd name="T33" fmla="*/ 202 h 310"/>
                    <a:gd name="T34" fmla="*/ 289 w 381"/>
                    <a:gd name="T35" fmla="*/ 221 h 310"/>
                    <a:gd name="T36" fmla="*/ 277 w 381"/>
                    <a:gd name="T37" fmla="*/ 238 h 310"/>
                    <a:gd name="T38" fmla="*/ 262 w 381"/>
                    <a:gd name="T39" fmla="*/ 228 h 310"/>
                    <a:gd name="T40" fmla="*/ 249 w 381"/>
                    <a:gd name="T41" fmla="*/ 226 h 310"/>
                    <a:gd name="T42" fmla="*/ 222 w 381"/>
                    <a:gd name="T43" fmla="*/ 237 h 310"/>
                    <a:gd name="T44" fmla="*/ 201 w 381"/>
                    <a:gd name="T45" fmla="*/ 257 h 310"/>
                    <a:gd name="T46" fmla="*/ 197 w 381"/>
                    <a:gd name="T47" fmla="*/ 269 h 310"/>
                    <a:gd name="T48" fmla="*/ 190 w 381"/>
                    <a:gd name="T49" fmla="*/ 291 h 310"/>
                    <a:gd name="T50" fmla="*/ 182 w 381"/>
                    <a:gd name="T51" fmla="*/ 291 h 310"/>
                    <a:gd name="T52" fmla="*/ 181 w 381"/>
                    <a:gd name="T53" fmla="*/ 296 h 310"/>
                    <a:gd name="T54" fmla="*/ 162 w 381"/>
                    <a:gd name="T55" fmla="*/ 301 h 310"/>
                    <a:gd name="T56" fmla="*/ 156 w 381"/>
                    <a:gd name="T57" fmla="*/ 298 h 310"/>
                    <a:gd name="T58" fmla="*/ 148 w 381"/>
                    <a:gd name="T59" fmla="*/ 301 h 310"/>
                    <a:gd name="T60" fmla="*/ 145 w 381"/>
                    <a:gd name="T61" fmla="*/ 301 h 310"/>
                    <a:gd name="T62" fmla="*/ 140 w 381"/>
                    <a:gd name="T63" fmla="*/ 296 h 310"/>
                    <a:gd name="T64" fmla="*/ 138 w 381"/>
                    <a:gd name="T65" fmla="*/ 299 h 310"/>
                    <a:gd name="T66" fmla="*/ 133 w 381"/>
                    <a:gd name="T67" fmla="*/ 299 h 310"/>
                    <a:gd name="T68" fmla="*/ 133 w 381"/>
                    <a:gd name="T69" fmla="*/ 298 h 310"/>
                    <a:gd name="T70" fmla="*/ 130 w 381"/>
                    <a:gd name="T71" fmla="*/ 301 h 310"/>
                    <a:gd name="T72" fmla="*/ 127 w 381"/>
                    <a:gd name="T73" fmla="*/ 307 h 310"/>
                    <a:gd name="T74" fmla="*/ 118 w 381"/>
                    <a:gd name="T75" fmla="*/ 308 h 310"/>
                    <a:gd name="T76" fmla="*/ 114 w 381"/>
                    <a:gd name="T77" fmla="*/ 307 h 310"/>
                    <a:gd name="T78" fmla="*/ 110 w 381"/>
                    <a:gd name="T79" fmla="*/ 308 h 310"/>
                    <a:gd name="T80" fmla="*/ 103 w 381"/>
                    <a:gd name="T81" fmla="*/ 304 h 310"/>
                    <a:gd name="T82" fmla="*/ 91 w 381"/>
                    <a:gd name="T83" fmla="*/ 293 h 310"/>
                    <a:gd name="T84" fmla="*/ 90 w 381"/>
                    <a:gd name="T85" fmla="*/ 280 h 310"/>
                    <a:gd name="T86" fmla="*/ 94 w 381"/>
                    <a:gd name="T87" fmla="*/ 273 h 310"/>
                    <a:gd name="T88" fmla="*/ 89 w 381"/>
                    <a:gd name="T89" fmla="*/ 272 h 310"/>
                    <a:gd name="T90" fmla="*/ 90 w 381"/>
                    <a:gd name="T91" fmla="*/ 268 h 310"/>
                    <a:gd name="T92" fmla="*/ 82 w 381"/>
                    <a:gd name="T93" fmla="*/ 268 h 310"/>
                    <a:gd name="T94" fmla="*/ 82 w 381"/>
                    <a:gd name="T95" fmla="*/ 259 h 310"/>
                    <a:gd name="T96" fmla="*/ 56 w 381"/>
                    <a:gd name="T97" fmla="*/ 243 h 310"/>
                    <a:gd name="T98" fmla="*/ 32 w 381"/>
                    <a:gd name="T99" fmla="*/ 238 h 310"/>
                    <a:gd name="T100" fmla="*/ 27 w 381"/>
                    <a:gd name="T101" fmla="*/ 236 h 310"/>
                    <a:gd name="T102" fmla="*/ 3 w 381"/>
                    <a:gd name="T103" fmla="*/ 240 h 310"/>
                    <a:gd name="T104" fmla="*/ 4 w 381"/>
                    <a:gd name="T105" fmla="*/ 222 h 310"/>
                    <a:gd name="T106" fmla="*/ 0 w 381"/>
                    <a:gd name="T107" fmla="*/ 195 h 310"/>
                    <a:gd name="T108" fmla="*/ 2 w 381"/>
                    <a:gd name="T109" fmla="*/ 167 h 310"/>
                    <a:gd name="T110" fmla="*/ 14 w 381"/>
                    <a:gd name="T111" fmla="*/ 152 h 310"/>
                    <a:gd name="T112" fmla="*/ 20 w 381"/>
                    <a:gd name="T113" fmla="*/ 133 h 310"/>
                    <a:gd name="T114" fmla="*/ 30 w 381"/>
                    <a:gd name="T115" fmla="*/ 114 h 310"/>
                    <a:gd name="T116" fmla="*/ 33 w 381"/>
                    <a:gd name="T117" fmla="*/ 102 h 310"/>
                    <a:gd name="T118" fmla="*/ 31 w 381"/>
                    <a:gd name="T119" fmla="*/ 69 h 310"/>
                    <a:gd name="T120" fmla="*/ 48 w 381"/>
                    <a:gd name="T121" fmla="*/ 14 h 310"/>
                    <a:gd name="T122" fmla="*/ 83 w 381"/>
                    <a:gd name="T123" fmla="*/ 3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81" h="310">
                      <a:moveTo>
                        <a:pt x="153" y="303"/>
                      </a:moveTo>
                      <a:lnTo>
                        <a:pt x="154" y="303"/>
                      </a:lnTo>
                      <a:lnTo>
                        <a:pt x="155" y="303"/>
                      </a:lnTo>
                      <a:lnTo>
                        <a:pt x="156" y="303"/>
                      </a:lnTo>
                      <a:lnTo>
                        <a:pt x="158" y="301"/>
                      </a:lnTo>
                      <a:lnTo>
                        <a:pt x="158" y="303"/>
                      </a:lnTo>
                      <a:lnTo>
                        <a:pt x="156" y="303"/>
                      </a:lnTo>
                      <a:lnTo>
                        <a:pt x="155" y="303"/>
                      </a:lnTo>
                      <a:lnTo>
                        <a:pt x="153" y="304"/>
                      </a:lnTo>
                      <a:lnTo>
                        <a:pt x="151" y="304"/>
                      </a:lnTo>
                      <a:lnTo>
                        <a:pt x="149" y="304"/>
                      </a:lnTo>
                      <a:lnTo>
                        <a:pt x="149" y="303"/>
                      </a:lnTo>
                      <a:lnTo>
                        <a:pt x="151" y="303"/>
                      </a:lnTo>
                      <a:lnTo>
                        <a:pt x="152" y="301"/>
                      </a:lnTo>
                      <a:lnTo>
                        <a:pt x="153" y="303"/>
                      </a:lnTo>
                      <a:close/>
                      <a:moveTo>
                        <a:pt x="147" y="301"/>
                      </a:moveTo>
                      <a:lnTo>
                        <a:pt x="148" y="301"/>
                      </a:lnTo>
                      <a:lnTo>
                        <a:pt x="149" y="301"/>
                      </a:lnTo>
                      <a:lnTo>
                        <a:pt x="149" y="303"/>
                      </a:lnTo>
                      <a:lnTo>
                        <a:pt x="149" y="304"/>
                      </a:lnTo>
                      <a:lnTo>
                        <a:pt x="148" y="304"/>
                      </a:lnTo>
                      <a:lnTo>
                        <a:pt x="148" y="305"/>
                      </a:lnTo>
                      <a:lnTo>
                        <a:pt x="147" y="305"/>
                      </a:lnTo>
                      <a:lnTo>
                        <a:pt x="145" y="305"/>
                      </a:lnTo>
                      <a:lnTo>
                        <a:pt x="144" y="305"/>
                      </a:lnTo>
                      <a:lnTo>
                        <a:pt x="145" y="304"/>
                      </a:lnTo>
                      <a:lnTo>
                        <a:pt x="146" y="303"/>
                      </a:lnTo>
                      <a:lnTo>
                        <a:pt x="146" y="301"/>
                      </a:lnTo>
                      <a:lnTo>
                        <a:pt x="146" y="300"/>
                      </a:lnTo>
                      <a:lnTo>
                        <a:pt x="147" y="301"/>
                      </a:lnTo>
                      <a:close/>
                      <a:moveTo>
                        <a:pt x="99" y="5"/>
                      </a:moveTo>
                      <a:lnTo>
                        <a:pt x="109" y="9"/>
                      </a:lnTo>
                      <a:lnTo>
                        <a:pt x="110" y="9"/>
                      </a:lnTo>
                      <a:lnTo>
                        <a:pt x="111" y="7"/>
                      </a:lnTo>
                      <a:lnTo>
                        <a:pt x="112" y="7"/>
                      </a:lnTo>
                      <a:lnTo>
                        <a:pt x="113" y="7"/>
                      </a:lnTo>
                      <a:lnTo>
                        <a:pt x="114" y="7"/>
                      </a:lnTo>
                      <a:lnTo>
                        <a:pt x="117" y="9"/>
                      </a:lnTo>
                      <a:lnTo>
                        <a:pt x="121" y="13"/>
                      </a:lnTo>
                      <a:lnTo>
                        <a:pt x="126" y="19"/>
                      </a:lnTo>
                      <a:lnTo>
                        <a:pt x="128" y="24"/>
                      </a:lnTo>
                      <a:lnTo>
                        <a:pt x="130" y="25"/>
                      </a:lnTo>
                      <a:lnTo>
                        <a:pt x="132" y="27"/>
                      </a:lnTo>
                      <a:lnTo>
                        <a:pt x="133" y="28"/>
                      </a:lnTo>
                      <a:lnTo>
                        <a:pt x="134" y="28"/>
                      </a:lnTo>
                      <a:lnTo>
                        <a:pt x="134" y="30"/>
                      </a:lnTo>
                      <a:lnTo>
                        <a:pt x="135" y="30"/>
                      </a:lnTo>
                      <a:lnTo>
                        <a:pt x="138" y="30"/>
                      </a:lnTo>
                      <a:lnTo>
                        <a:pt x="139" y="30"/>
                      </a:lnTo>
                      <a:lnTo>
                        <a:pt x="140" y="28"/>
                      </a:lnTo>
                      <a:lnTo>
                        <a:pt x="141" y="27"/>
                      </a:lnTo>
                      <a:lnTo>
                        <a:pt x="144" y="25"/>
                      </a:lnTo>
                      <a:lnTo>
                        <a:pt x="147" y="26"/>
                      </a:lnTo>
                      <a:lnTo>
                        <a:pt x="148" y="26"/>
                      </a:lnTo>
                      <a:lnTo>
                        <a:pt x="149" y="25"/>
                      </a:lnTo>
                      <a:lnTo>
                        <a:pt x="161" y="18"/>
                      </a:lnTo>
                      <a:lnTo>
                        <a:pt x="162" y="18"/>
                      </a:lnTo>
                      <a:lnTo>
                        <a:pt x="163" y="18"/>
                      </a:lnTo>
                      <a:lnTo>
                        <a:pt x="172" y="19"/>
                      </a:lnTo>
                      <a:lnTo>
                        <a:pt x="173" y="19"/>
                      </a:lnTo>
                      <a:lnTo>
                        <a:pt x="173" y="20"/>
                      </a:lnTo>
                      <a:lnTo>
                        <a:pt x="174" y="20"/>
                      </a:lnTo>
                      <a:lnTo>
                        <a:pt x="175" y="21"/>
                      </a:lnTo>
                      <a:lnTo>
                        <a:pt x="176" y="21"/>
                      </a:lnTo>
                      <a:lnTo>
                        <a:pt x="177" y="23"/>
                      </a:lnTo>
                      <a:lnTo>
                        <a:pt x="178" y="24"/>
                      </a:lnTo>
                      <a:lnTo>
                        <a:pt x="181" y="26"/>
                      </a:lnTo>
                      <a:lnTo>
                        <a:pt x="182" y="26"/>
                      </a:lnTo>
                      <a:lnTo>
                        <a:pt x="183" y="26"/>
                      </a:lnTo>
                      <a:lnTo>
                        <a:pt x="184" y="26"/>
                      </a:lnTo>
                      <a:lnTo>
                        <a:pt x="185" y="27"/>
                      </a:lnTo>
                      <a:lnTo>
                        <a:pt x="187" y="27"/>
                      </a:lnTo>
                      <a:lnTo>
                        <a:pt x="188" y="28"/>
                      </a:lnTo>
                      <a:lnTo>
                        <a:pt x="189" y="30"/>
                      </a:lnTo>
                      <a:lnTo>
                        <a:pt x="189" y="31"/>
                      </a:lnTo>
                      <a:lnTo>
                        <a:pt x="190" y="31"/>
                      </a:lnTo>
                      <a:lnTo>
                        <a:pt x="198" y="33"/>
                      </a:lnTo>
                      <a:lnTo>
                        <a:pt x="199" y="34"/>
                      </a:lnTo>
                      <a:lnTo>
                        <a:pt x="209" y="34"/>
                      </a:lnTo>
                      <a:lnTo>
                        <a:pt x="210" y="34"/>
                      </a:lnTo>
                      <a:lnTo>
                        <a:pt x="212" y="34"/>
                      </a:lnTo>
                      <a:lnTo>
                        <a:pt x="219" y="35"/>
                      </a:lnTo>
                      <a:lnTo>
                        <a:pt x="220" y="35"/>
                      </a:lnTo>
                      <a:lnTo>
                        <a:pt x="220" y="34"/>
                      </a:lnTo>
                      <a:lnTo>
                        <a:pt x="222" y="34"/>
                      </a:lnTo>
                      <a:lnTo>
                        <a:pt x="226" y="27"/>
                      </a:lnTo>
                      <a:lnTo>
                        <a:pt x="227" y="26"/>
                      </a:lnTo>
                      <a:lnTo>
                        <a:pt x="229" y="26"/>
                      </a:lnTo>
                      <a:lnTo>
                        <a:pt x="230" y="25"/>
                      </a:lnTo>
                      <a:lnTo>
                        <a:pt x="230" y="24"/>
                      </a:lnTo>
                      <a:lnTo>
                        <a:pt x="236" y="20"/>
                      </a:lnTo>
                      <a:lnTo>
                        <a:pt x="238" y="20"/>
                      </a:lnTo>
                      <a:lnTo>
                        <a:pt x="253" y="17"/>
                      </a:lnTo>
                      <a:lnTo>
                        <a:pt x="254" y="16"/>
                      </a:lnTo>
                      <a:lnTo>
                        <a:pt x="256" y="16"/>
                      </a:lnTo>
                      <a:lnTo>
                        <a:pt x="262" y="17"/>
                      </a:lnTo>
                      <a:lnTo>
                        <a:pt x="279" y="17"/>
                      </a:lnTo>
                      <a:lnTo>
                        <a:pt x="288" y="19"/>
                      </a:lnTo>
                      <a:lnTo>
                        <a:pt x="291" y="20"/>
                      </a:lnTo>
                      <a:lnTo>
                        <a:pt x="296" y="23"/>
                      </a:lnTo>
                      <a:lnTo>
                        <a:pt x="297" y="24"/>
                      </a:lnTo>
                      <a:lnTo>
                        <a:pt x="298" y="24"/>
                      </a:lnTo>
                      <a:lnTo>
                        <a:pt x="300" y="25"/>
                      </a:lnTo>
                      <a:lnTo>
                        <a:pt x="301" y="25"/>
                      </a:lnTo>
                      <a:lnTo>
                        <a:pt x="302" y="24"/>
                      </a:lnTo>
                      <a:lnTo>
                        <a:pt x="304" y="25"/>
                      </a:lnTo>
                      <a:lnTo>
                        <a:pt x="305" y="25"/>
                      </a:lnTo>
                      <a:lnTo>
                        <a:pt x="307" y="25"/>
                      </a:lnTo>
                      <a:lnTo>
                        <a:pt x="308" y="25"/>
                      </a:lnTo>
                      <a:lnTo>
                        <a:pt x="309" y="25"/>
                      </a:lnTo>
                      <a:lnTo>
                        <a:pt x="310" y="26"/>
                      </a:lnTo>
                      <a:lnTo>
                        <a:pt x="311" y="26"/>
                      </a:lnTo>
                      <a:lnTo>
                        <a:pt x="311" y="25"/>
                      </a:lnTo>
                      <a:lnTo>
                        <a:pt x="312" y="24"/>
                      </a:lnTo>
                      <a:lnTo>
                        <a:pt x="313" y="23"/>
                      </a:lnTo>
                      <a:lnTo>
                        <a:pt x="313" y="21"/>
                      </a:lnTo>
                      <a:lnTo>
                        <a:pt x="313" y="20"/>
                      </a:lnTo>
                      <a:lnTo>
                        <a:pt x="315" y="19"/>
                      </a:lnTo>
                      <a:lnTo>
                        <a:pt x="316" y="19"/>
                      </a:lnTo>
                      <a:lnTo>
                        <a:pt x="316" y="18"/>
                      </a:lnTo>
                      <a:lnTo>
                        <a:pt x="317" y="18"/>
                      </a:lnTo>
                      <a:lnTo>
                        <a:pt x="317" y="19"/>
                      </a:lnTo>
                      <a:lnTo>
                        <a:pt x="318" y="18"/>
                      </a:lnTo>
                      <a:lnTo>
                        <a:pt x="319" y="18"/>
                      </a:lnTo>
                      <a:lnTo>
                        <a:pt x="319" y="17"/>
                      </a:lnTo>
                      <a:lnTo>
                        <a:pt x="320" y="16"/>
                      </a:lnTo>
                      <a:lnTo>
                        <a:pt x="322" y="16"/>
                      </a:lnTo>
                      <a:lnTo>
                        <a:pt x="322" y="14"/>
                      </a:lnTo>
                      <a:lnTo>
                        <a:pt x="323" y="14"/>
                      </a:lnTo>
                      <a:lnTo>
                        <a:pt x="323" y="13"/>
                      </a:lnTo>
                      <a:lnTo>
                        <a:pt x="324" y="13"/>
                      </a:lnTo>
                      <a:lnTo>
                        <a:pt x="324" y="12"/>
                      </a:lnTo>
                      <a:lnTo>
                        <a:pt x="323" y="12"/>
                      </a:lnTo>
                      <a:lnTo>
                        <a:pt x="324" y="12"/>
                      </a:lnTo>
                      <a:lnTo>
                        <a:pt x="325" y="12"/>
                      </a:lnTo>
                      <a:lnTo>
                        <a:pt x="326" y="12"/>
                      </a:lnTo>
                      <a:lnTo>
                        <a:pt x="329" y="10"/>
                      </a:lnTo>
                      <a:lnTo>
                        <a:pt x="330" y="10"/>
                      </a:lnTo>
                      <a:lnTo>
                        <a:pt x="331" y="10"/>
                      </a:lnTo>
                      <a:lnTo>
                        <a:pt x="330" y="11"/>
                      </a:lnTo>
                      <a:lnTo>
                        <a:pt x="331" y="11"/>
                      </a:lnTo>
                      <a:lnTo>
                        <a:pt x="332" y="10"/>
                      </a:lnTo>
                      <a:lnTo>
                        <a:pt x="332" y="11"/>
                      </a:lnTo>
                      <a:lnTo>
                        <a:pt x="332" y="10"/>
                      </a:lnTo>
                      <a:lnTo>
                        <a:pt x="333" y="10"/>
                      </a:lnTo>
                      <a:lnTo>
                        <a:pt x="332" y="11"/>
                      </a:lnTo>
                      <a:lnTo>
                        <a:pt x="333" y="11"/>
                      </a:lnTo>
                      <a:lnTo>
                        <a:pt x="334" y="10"/>
                      </a:lnTo>
                      <a:lnTo>
                        <a:pt x="336" y="9"/>
                      </a:lnTo>
                      <a:lnTo>
                        <a:pt x="336" y="7"/>
                      </a:lnTo>
                      <a:lnTo>
                        <a:pt x="337" y="7"/>
                      </a:lnTo>
                      <a:lnTo>
                        <a:pt x="338" y="6"/>
                      </a:lnTo>
                      <a:lnTo>
                        <a:pt x="338" y="5"/>
                      </a:lnTo>
                      <a:lnTo>
                        <a:pt x="339" y="4"/>
                      </a:lnTo>
                      <a:lnTo>
                        <a:pt x="347" y="5"/>
                      </a:lnTo>
                      <a:lnTo>
                        <a:pt x="354" y="14"/>
                      </a:lnTo>
                      <a:lnTo>
                        <a:pt x="361" y="25"/>
                      </a:lnTo>
                      <a:lnTo>
                        <a:pt x="364" y="34"/>
                      </a:lnTo>
                      <a:lnTo>
                        <a:pt x="366" y="42"/>
                      </a:lnTo>
                      <a:lnTo>
                        <a:pt x="366" y="45"/>
                      </a:lnTo>
                      <a:lnTo>
                        <a:pt x="366" y="46"/>
                      </a:lnTo>
                      <a:lnTo>
                        <a:pt x="366" y="47"/>
                      </a:lnTo>
                      <a:lnTo>
                        <a:pt x="366" y="48"/>
                      </a:lnTo>
                      <a:lnTo>
                        <a:pt x="367" y="48"/>
                      </a:lnTo>
                      <a:lnTo>
                        <a:pt x="373" y="48"/>
                      </a:lnTo>
                      <a:lnTo>
                        <a:pt x="375" y="49"/>
                      </a:lnTo>
                      <a:lnTo>
                        <a:pt x="376" y="49"/>
                      </a:lnTo>
                      <a:lnTo>
                        <a:pt x="376" y="51"/>
                      </a:lnTo>
                      <a:lnTo>
                        <a:pt x="377" y="52"/>
                      </a:lnTo>
                      <a:lnTo>
                        <a:pt x="377" y="53"/>
                      </a:lnTo>
                      <a:lnTo>
                        <a:pt x="379" y="53"/>
                      </a:lnTo>
                      <a:lnTo>
                        <a:pt x="380" y="54"/>
                      </a:lnTo>
                      <a:lnTo>
                        <a:pt x="381" y="54"/>
                      </a:lnTo>
                      <a:lnTo>
                        <a:pt x="381" y="55"/>
                      </a:lnTo>
                      <a:lnTo>
                        <a:pt x="380" y="55"/>
                      </a:lnTo>
                      <a:lnTo>
                        <a:pt x="380" y="56"/>
                      </a:lnTo>
                      <a:lnTo>
                        <a:pt x="380" y="59"/>
                      </a:lnTo>
                      <a:lnTo>
                        <a:pt x="379" y="59"/>
                      </a:lnTo>
                      <a:lnTo>
                        <a:pt x="379" y="60"/>
                      </a:lnTo>
                      <a:lnTo>
                        <a:pt x="380" y="61"/>
                      </a:lnTo>
                      <a:lnTo>
                        <a:pt x="380" y="62"/>
                      </a:lnTo>
                      <a:lnTo>
                        <a:pt x="380" y="63"/>
                      </a:lnTo>
                      <a:lnTo>
                        <a:pt x="379" y="67"/>
                      </a:lnTo>
                      <a:lnTo>
                        <a:pt x="379" y="68"/>
                      </a:lnTo>
                      <a:lnTo>
                        <a:pt x="377" y="69"/>
                      </a:lnTo>
                      <a:lnTo>
                        <a:pt x="377" y="70"/>
                      </a:lnTo>
                      <a:lnTo>
                        <a:pt x="379" y="70"/>
                      </a:lnTo>
                      <a:lnTo>
                        <a:pt x="380" y="72"/>
                      </a:lnTo>
                      <a:lnTo>
                        <a:pt x="380" y="73"/>
                      </a:lnTo>
                      <a:lnTo>
                        <a:pt x="380" y="74"/>
                      </a:lnTo>
                      <a:lnTo>
                        <a:pt x="380" y="75"/>
                      </a:lnTo>
                      <a:lnTo>
                        <a:pt x="379" y="76"/>
                      </a:lnTo>
                      <a:lnTo>
                        <a:pt x="376" y="77"/>
                      </a:lnTo>
                      <a:lnTo>
                        <a:pt x="375" y="79"/>
                      </a:lnTo>
                      <a:lnTo>
                        <a:pt x="374" y="79"/>
                      </a:lnTo>
                      <a:lnTo>
                        <a:pt x="373" y="80"/>
                      </a:lnTo>
                      <a:lnTo>
                        <a:pt x="372" y="80"/>
                      </a:lnTo>
                      <a:lnTo>
                        <a:pt x="369" y="83"/>
                      </a:lnTo>
                      <a:lnTo>
                        <a:pt x="368" y="83"/>
                      </a:lnTo>
                      <a:lnTo>
                        <a:pt x="367" y="83"/>
                      </a:lnTo>
                      <a:lnTo>
                        <a:pt x="367" y="84"/>
                      </a:lnTo>
                      <a:lnTo>
                        <a:pt x="366" y="84"/>
                      </a:lnTo>
                      <a:lnTo>
                        <a:pt x="365" y="84"/>
                      </a:lnTo>
                      <a:lnTo>
                        <a:pt x="364" y="84"/>
                      </a:lnTo>
                      <a:lnTo>
                        <a:pt x="361" y="84"/>
                      </a:lnTo>
                      <a:lnTo>
                        <a:pt x="360" y="83"/>
                      </a:lnTo>
                      <a:lnTo>
                        <a:pt x="359" y="83"/>
                      </a:lnTo>
                      <a:lnTo>
                        <a:pt x="358" y="84"/>
                      </a:lnTo>
                      <a:lnTo>
                        <a:pt x="357" y="86"/>
                      </a:lnTo>
                      <a:lnTo>
                        <a:pt x="357" y="87"/>
                      </a:lnTo>
                      <a:lnTo>
                        <a:pt x="355" y="89"/>
                      </a:lnTo>
                      <a:lnTo>
                        <a:pt x="354" y="90"/>
                      </a:lnTo>
                      <a:lnTo>
                        <a:pt x="353" y="91"/>
                      </a:lnTo>
                      <a:lnTo>
                        <a:pt x="352" y="93"/>
                      </a:lnTo>
                      <a:lnTo>
                        <a:pt x="352" y="94"/>
                      </a:lnTo>
                      <a:lnTo>
                        <a:pt x="352" y="95"/>
                      </a:lnTo>
                      <a:lnTo>
                        <a:pt x="346" y="103"/>
                      </a:lnTo>
                      <a:lnTo>
                        <a:pt x="345" y="104"/>
                      </a:lnTo>
                      <a:lnTo>
                        <a:pt x="344" y="109"/>
                      </a:lnTo>
                      <a:lnTo>
                        <a:pt x="344" y="115"/>
                      </a:lnTo>
                      <a:lnTo>
                        <a:pt x="343" y="117"/>
                      </a:lnTo>
                      <a:lnTo>
                        <a:pt x="343" y="118"/>
                      </a:lnTo>
                      <a:lnTo>
                        <a:pt x="343" y="119"/>
                      </a:lnTo>
                      <a:lnTo>
                        <a:pt x="341" y="121"/>
                      </a:lnTo>
                      <a:lnTo>
                        <a:pt x="340" y="122"/>
                      </a:lnTo>
                      <a:lnTo>
                        <a:pt x="337" y="122"/>
                      </a:lnTo>
                      <a:lnTo>
                        <a:pt x="336" y="123"/>
                      </a:lnTo>
                      <a:lnTo>
                        <a:pt x="336" y="124"/>
                      </a:lnTo>
                      <a:lnTo>
                        <a:pt x="336" y="125"/>
                      </a:lnTo>
                      <a:lnTo>
                        <a:pt x="337" y="125"/>
                      </a:lnTo>
                      <a:lnTo>
                        <a:pt x="336" y="126"/>
                      </a:lnTo>
                      <a:lnTo>
                        <a:pt x="336" y="128"/>
                      </a:lnTo>
                      <a:lnTo>
                        <a:pt x="336" y="129"/>
                      </a:lnTo>
                      <a:lnTo>
                        <a:pt x="336" y="130"/>
                      </a:lnTo>
                      <a:lnTo>
                        <a:pt x="337" y="131"/>
                      </a:lnTo>
                      <a:lnTo>
                        <a:pt x="337" y="132"/>
                      </a:lnTo>
                      <a:lnTo>
                        <a:pt x="336" y="133"/>
                      </a:lnTo>
                      <a:lnTo>
                        <a:pt x="336" y="136"/>
                      </a:lnTo>
                      <a:lnTo>
                        <a:pt x="336" y="137"/>
                      </a:lnTo>
                      <a:lnTo>
                        <a:pt x="334" y="139"/>
                      </a:lnTo>
                      <a:lnTo>
                        <a:pt x="332" y="140"/>
                      </a:lnTo>
                      <a:lnTo>
                        <a:pt x="330" y="140"/>
                      </a:lnTo>
                      <a:lnTo>
                        <a:pt x="327" y="142"/>
                      </a:lnTo>
                      <a:lnTo>
                        <a:pt x="326" y="144"/>
                      </a:lnTo>
                      <a:lnTo>
                        <a:pt x="324" y="145"/>
                      </a:lnTo>
                      <a:lnTo>
                        <a:pt x="325" y="146"/>
                      </a:lnTo>
                      <a:lnTo>
                        <a:pt x="325" y="147"/>
                      </a:lnTo>
                      <a:lnTo>
                        <a:pt x="325" y="149"/>
                      </a:lnTo>
                      <a:lnTo>
                        <a:pt x="325" y="150"/>
                      </a:lnTo>
                      <a:lnTo>
                        <a:pt x="324" y="152"/>
                      </a:lnTo>
                      <a:lnTo>
                        <a:pt x="323" y="154"/>
                      </a:lnTo>
                      <a:lnTo>
                        <a:pt x="323" y="156"/>
                      </a:lnTo>
                      <a:lnTo>
                        <a:pt x="323" y="157"/>
                      </a:lnTo>
                      <a:lnTo>
                        <a:pt x="323" y="163"/>
                      </a:lnTo>
                      <a:lnTo>
                        <a:pt x="322" y="164"/>
                      </a:lnTo>
                      <a:lnTo>
                        <a:pt x="322" y="165"/>
                      </a:lnTo>
                      <a:lnTo>
                        <a:pt x="320" y="165"/>
                      </a:lnTo>
                      <a:lnTo>
                        <a:pt x="319" y="165"/>
                      </a:lnTo>
                      <a:lnTo>
                        <a:pt x="319" y="166"/>
                      </a:lnTo>
                      <a:lnTo>
                        <a:pt x="318" y="167"/>
                      </a:lnTo>
                      <a:lnTo>
                        <a:pt x="318" y="168"/>
                      </a:lnTo>
                      <a:lnTo>
                        <a:pt x="315" y="170"/>
                      </a:lnTo>
                      <a:lnTo>
                        <a:pt x="313" y="170"/>
                      </a:lnTo>
                      <a:lnTo>
                        <a:pt x="312" y="170"/>
                      </a:lnTo>
                      <a:lnTo>
                        <a:pt x="311" y="170"/>
                      </a:lnTo>
                      <a:lnTo>
                        <a:pt x="310" y="170"/>
                      </a:lnTo>
                      <a:lnTo>
                        <a:pt x="309" y="170"/>
                      </a:lnTo>
                      <a:lnTo>
                        <a:pt x="310" y="172"/>
                      </a:lnTo>
                      <a:lnTo>
                        <a:pt x="310" y="173"/>
                      </a:lnTo>
                      <a:lnTo>
                        <a:pt x="309" y="174"/>
                      </a:lnTo>
                      <a:lnTo>
                        <a:pt x="308" y="174"/>
                      </a:lnTo>
                      <a:lnTo>
                        <a:pt x="308" y="175"/>
                      </a:lnTo>
                      <a:lnTo>
                        <a:pt x="307" y="175"/>
                      </a:lnTo>
                      <a:lnTo>
                        <a:pt x="305" y="175"/>
                      </a:lnTo>
                      <a:lnTo>
                        <a:pt x="304" y="177"/>
                      </a:lnTo>
                      <a:lnTo>
                        <a:pt x="304" y="178"/>
                      </a:lnTo>
                      <a:lnTo>
                        <a:pt x="304" y="180"/>
                      </a:lnTo>
                      <a:lnTo>
                        <a:pt x="304" y="182"/>
                      </a:lnTo>
                      <a:lnTo>
                        <a:pt x="304" y="184"/>
                      </a:lnTo>
                      <a:lnTo>
                        <a:pt x="303" y="186"/>
                      </a:lnTo>
                      <a:lnTo>
                        <a:pt x="303" y="187"/>
                      </a:lnTo>
                      <a:lnTo>
                        <a:pt x="303" y="188"/>
                      </a:lnTo>
                      <a:lnTo>
                        <a:pt x="303" y="189"/>
                      </a:lnTo>
                      <a:lnTo>
                        <a:pt x="303" y="191"/>
                      </a:lnTo>
                      <a:lnTo>
                        <a:pt x="302" y="192"/>
                      </a:lnTo>
                      <a:lnTo>
                        <a:pt x="298" y="196"/>
                      </a:lnTo>
                      <a:lnTo>
                        <a:pt x="297" y="199"/>
                      </a:lnTo>
                      <a:lnTo>
                        <a:pt x="297" y="200"/>
                      </a:lnTo>
                      <a:lnTo>
                        <a:pt x="298" y="202"/>
                      </a:lnTo>
                      <a:lnTo>
                        <a:pt x="297" y="202"/>
                      </a:lnTo>
                      <a:lnTo>
                        <a:pt x="297" y="203"/>
                      </a:lnTo>
                      <a:lnTo>
                        <a:pt x="296" y="205"/>
                      </a:lnTo>
                      <a:lnTo>
                        <a:pt x="294" y="207"/>
                      </a:lnTo>
                      <a:lnTo>
                        <a:pt x="293" y="208"/>
                      </a:lnTo>
                      <a:lnTo>
                        <a:pt x="290" y="212"/>
                      </a:lnTo>
                      <a:lnTo>
                        <a:pt x="289" y="212"/>
                      </a:lnTo>
                      <a:lnTo>
                        <a:pt x="289" y="213"/>
                      </a:lnTo>
                      <a:lnTo>
                        <a:pt x="290" y="213"/>
                      </a:lnTo>
                      <a:lnTo>
                        <a:pt x="290" y="214"/>
                      </a:lnTo>
                      <a:lnTo>
                        <a:pt x="291" y="216"/>
                      </a:lnTo>
                      <a:lnTo>
                        <a:pt x="293" y="217"/>
                      </a:lnTo>
                      <a:lnTo>
                        <a:pt x="294" y="217"/>
                      </a:lnTo>
                      <a:lnTo>
                        <a:pt x="293" y="219"/>
                      </a:lnTo>
                      <a:lnTo>
                        <a:pt x="291" y="219"/>
                      </a:lnTo>
                      <a:lnTo>
                        <a:pt x="290" y="220"/>
                      </a:lnTo>
                      <a:lnTo>
                        <a:pt x="289" y="221"/>
                      </a:lnTo>
                      <a:lnTo>
                        <a:pt x="288" y="221"/>
                      </a:lnTo>
                      <a:lnTo>
                        <a:pt x="287" y="222"/>
                      </a:lnTo>
                      <a:lnTo>
                        <a:pt x="286" y="223"/>
                      </a:lnTo>
                      <a:lnTo>
                        <a:pt x="283" y="226"/>
                      </a:lnTo>
                      <a:lnTo>
                        <a:pt x="282" y="227"/>
                      </a:lnTo>
                      <a:lnTo>
                        <a:pt x="283" y="227"/>
                      </a:lnTo>
                      <a:lnTo>
                        <a:pt x="283" y="228"/>
                      </a:lnTo>
                      <a:lnTo>
                        <a:pt x="283" y="229"/>
                      </a:lnTo>
                      <a:lnTo>
                        <a:pt x="283" y="230"/>
                      </a:lnTo>
                      <a:lnTo>
                        <a:pt x="282" y="233"/>
                      </a:lnTo>
                      <a:lnTo>
                        <a:pt x="282" y="234"/>
                      </a:lnTo>
                      <a:lnTo>
                        <a:pt x="281" y="234"/>
                      </a:lnTo>
                      <a:lnTo>
                        <a:pt x="280" y="234"/>
                      </a:lnTo>
                      <a:lnTo>
                        <a:pt x="279" y="235"/>
                      </a:lnTo>
                      <a:lnTo>
                        <a:pt x="279" y="236"/>
                      </a:lnTo>
                      <a:lnTo>
                        <a:pt x="279" y="237"/>
                      </a:lnTo>
                      <a:lnTo>
                        <a:pt x="277" y="238"/>
                      </a:lnTo>
                      <a:lnTo>
                        <a:pt x="276" y="240"/>
                      </a:lnTo>
                      <a:lnTo>
                        <a:pt x="275" y="240"/>
                      </a:lnTo>
                      <a:lnTo>
                        <a:pt x="274" y="238"/>
                      </a:lnTo>
                      <a:lnTo>
                        <a:pt x="274" y="240"/>
                      </a:lnTo>
                      <a:lnTo>
                        <a:pt x="273" y="240"/>
                      </a:lnTo>
                      <a:lnTo>
                        <a:pt x="272" y="240"/>
                      </a:lnTo>
                      <a:lnTo>
                        <a:pt x="270" y="240"/>
                      </a:lnTo>
                      <a:lnTo>
                        <a:pt x="269" y="240"/>
                      </a:lnTo>
                      <a:lnTo>
                        <a:pt x="268" y="238"/>
                      </a:lnTo>
                      <a:lnTo>
                        <a:pt x="268" y="237"/>
                      </a:lnTo>
                      <a:lnTo>
                        <a:pt x="267" y="235"/>
                      </a:lnTo>
                      <a:lnTo>
                        <a:pt x="267" y="234"/>
                      </a:lnTo>
                      <a:lnTo>
                        <a:pt x="267" y="233"/>
                      </a:lnTo>
                      <a:lnTo>
                        <a:pt x="267" y="231"/>
                      </a:lnTo>
                      <a:lnTo>
                        <a:pt x="267" y="229"/>
                      </a:lnTo>
                      <a:lnTo>
                        <a:pt x="266" y="229"/>
                      </a:lnTo>
                      <a:lnTo>
                        <a:pt x="262" y="228"/>
                      </a:lnTo>
                      <a:lnTo>
                        <a:pt x="261" y="227"/>
                      </a:lnTo>
                      <a:lnTo>
                        <a:pt x="261" y="226"/>
                      </a:lnTo>
                      <a:lnTo>
                        <a:pt x="261" y="224"/>
                      </a:lnTo>
                      <a:lnTo>
                        <a:pt x="260" y="223"/>
                      </a:lnTo>
                      <a:lnTo>
                        <a:pt x="259" y="222"/>
                      </a:lnTo>
                      <a:lnTo>
                        <a:pt x="256" y="221"/>
                      </a:lnTo>
                      <a:lnTo>
                        <a:pt x="254" y="220"/>
                      </a:lnTo>
                      <a:lnTo>
                        <a:pt x="253" y="220"/>
                      </a:lnTo>
                      <a:lnTo>
                        <a:pt x="253" y="219"/>
                      </a:lnTo>
                      <a:lnTo>
                        <a:pt x="252" y="217"/>
                      </a:lnTo>
                      <a:lnTo>
                        <a:pt x="252" y="219"/>
                      </a:lnTo>
                      <a:lnTo>
                        <a:pt x="251" y="220"/>
                      </a:lnTo>
                      <a:lnTo>
                        <a:pt x="251" y="221"/>
                      </a:lnTo>
                      <a:lnTo>
                        <a:pt x="251" y="223"/>
                      </a:lnTo>
                      <a:lnTo>
                        <a:pt x="249" y="223"/>
                      </a:lnTo>
                      <a:lnTo>
                        <a:pt x="249" y="224"/>
                      </a:lnTo>
                      <a:lnTo>
                        <a:pt x="249" y="226"/>
                      </a:lnTo>
                      <a:lnTo>
                        <a:pt x="241" y="226"/>
                      </a:lnTo>
                      <a:lnTo>
                        <a:pt x="240" y="226"/>
                      </a:lnTo>
                      <a:lnTo>
                        <a:pt x="240" y="224"/>
                      </a:lnTo>
                      <a:lnTo>
                        <a:pt x="239" y="224"/>
                      </a:lnTo>
                      <a:lnTo>
                        <a:pt x="239" y="222"/>
                      </a:lnTo>
                      <a:lnTo>
                        <a:pt x="239" y="221"/>
                      </a:lnTo>
                      <a:lnTo>
                        <a:pt x="238" y="221"/>
                      </a:lnTo>
                      <a:lnTo>
                        <a:pt x="238" y="222"/>
                      </a:lnTo>
                      <a:lnTo>
                        <a:pt x="230" y="228"/>
                      </a:lnTo>
                      <a:lnTo>
                        <a:pt x="229" y="229"/>
                      </a:lnTo>
                      <a:lnTo>
                        <a:pt x="229" y="228"/>
                      </a:lnTo>
                      <a:lnTo>
                        <a:pt x="227" y="228"/>
                      </a:lnTo>
                      <a:lnTo>
                        <a:pt x="226" y="229"/>
                      </a:lnTo>
                      <a:lnTo>
                        <a:pt x="224" y="236"/>
                      </a:lnTo>
                      <a:lnTo>
                        <a:pt x="224" y="237"/>
                      </a:lnTo>
                      <a:lnTo>
                        <a:pt x="223" y="237"/>
                      </a:lnTo>
                      <a:lnTo>
                        <a:pt x="222" y="237"/>
                      </a:lnTo>
                      <a:lnTo>
                        <a:pt x="220" y="237"/>
                      </a:lnTo>
                      <a:lnTo>
                        <a:pt x="220" y="238"/>
                      </a:lnTo>
                      <a:lnTo>
                        <a:pt x="219" y="240"/>
                      </a:lnTo>
                      <a:lnTo>
                        <a:pt x="218" y="241"/>
                      </a:lnTo>
                      <a:lnTo>
                        <a:pt x="217" y="241"/>
                      </a:lnTo>
                      <a:lnTo>
                        <a:pt x="216" y="243"/>
                      </a:lnTo>
                      <a:lnTo>
                        <a:pt x="215" y="243"/>
                      </a:lnTo>
                      <a:lnTo>
                        <a:pt x="213" y="243"/>
                      </a:lnTo>
                      <a:lnTo>
                        <a:pt x="212" y="244"/>
                      </a:lnTo>
                      <a:lnTo>
                        <a:pt x="211" y="245"/>
                      </a:lnTo>
                      <a:lnTo>
                        <a:pt x="211" y="247"/>
                      </a:lnTo>
                      <a:lnTo>
                        <a:pt x="206" y="250"/>
                      </a:lnTo>
                      <a:lnTo>
                        <a:pt x="203" y="254"/>
                      </a:lnTo>
                      <a:lnTo>
                        <a:pt x="203" y="255"/>
                      </a:lnTo>
                      <a:lnTo>
                        <a:pt x="202" y="256"/>
                      </a:lnTo>
                      <a:lnTo>
                        <a:pt x="202" y="257"/>
                      </a:lnTo>
                      <a:lnTo>
                        <a:pt x="201" y="257"/>
                      </a:lnTo>
                      <a:lnTo>
                        <a:pt x="199" y="257"/>
                      </a:lnTo>
                      <a:lnTo>
                        <a:pt x="198" y="258"/>
                      </a:lnTo>
                      <a:lnTo>
                        <a:pt x="197" y="258"/>
                      </a:lnTo>
                      <a:lnTo>
                        <a:pt x="197" y="259"/>
                      </a:lnTo>
                      <a:lnTo>
                        <a:pt x="197" y="261"/>
                      </a:lnTo>
                      <a:lnTo>
                        <a:pt x="198" y="261"/>
                      </a:lnTo>
                      <a:lnTo>
                        <a:pt x="198" y="262"/>
                      </a:lnTo>
                      <a:lnTo>
                        <a:pt x="197" y="262"/>
                      </a:lnTo>
                      <a:lnTo>
                        <a:pt x="197" y="263"/>
                      </a:lnTo>
                      <a:lnTo>
                        <a:pt x="196" y="263"/>
                      </a:lnTo>
                      <a:lnTo>
                        <a:pt x="197" y="264"/>
                      </a:lnTo>
                      <a:lnTo>
                        <a:pt x="198" y="265"/>
                      </a:lnTo>
                      <a:lnTo>
                        <a:pt x="199" y="266"/>
                      </a:lnTo>
                      <a:lnTo>
                        <a:pt x="199" y="268"/>
                      </a:lnTo>
                      <a:lnTo>
                        <a:pt x="198" y="268"/>
                      </a:lnTo>
                      <a:lnTo>
                        <a:pt x="198" y="269"/>
                      </a:lnTo>
                      <a:lnTo>
                        <a:pt x="197" y="269"/>
                      </a:lnTo>
                      <a:lnTo>
                        <a:pt x="197" y="270"/>
                      </a:lnTo>
                      <a:lnTo>
                        <a:pt x="197" y="271"/>
                      </a:lnTo>
                      <a:lnTo>
                        <a:pt x="197" y="272"/>
                      </a:lnTo>
                      <a:lnTo>
                        <a:pt x="197" y="273"/>
                      </a:lnTo>
                      <a:lnTo>
                        <a:pt x="196" y="275"/>
                      </a:lnTo>
                      <a:lnTo>
                        <a:pt x="197" y="276"/>
                      </a:lnTo>
                      <a:lnTo>
                        <a:pt x="196" y="280"/>
                      </a:lnTo>
                      <a:lnTo>
                        <a:pt x="195" y="280"/>
                      </a:lnTo>
                      <a:lnTo>
                        <a:pt x="195" y="282"/>
                      </a:lnTo>
                      <a:lnTo>
                        <a:pt x="194" y="283"/>
                      </a:lnTo>
                      <a:lnTo>
                        <a:pt x="194" y="284"/>
                      </a:lnTo>
                      <a:lnTo>
                        <a:pt x="192" y="285"/>
                      </a:lnTo>
                      <a:lnTo>
                        <a:pt x="191" y="287"/>
                      </a:lnTo>
                      <a:lnTo>
                        <a:pt x="191" y="289"/>
                      </a:lnTo>
                      <a:lnTo>
                        <a:pt x="190" y="289"/>
                      </a:lnTo>
                      <a:lnTo>
                        <a:pt x="190" y="290"/>
                      </a:lnTo>
                      <a:lnTo>
                        <a:pt x="190" y="291"/>
                      </a:lnTo>
                      <a:lnTo>
                        <a:pt x="189" y="291"/>
                      </a:lnTo>
                      <a:lnTo>
                        <a:pt x="188" y="291"/>
                      </a:lnTo>
                      <a:lnTo>
                        <a:pt x="188" y="292"/>
                      </a:lnTo>
                      <a:lnTo>
                        <a:pt x="188" y="293"/>
                      </a:lnTo>
                      <a:lnTo>
                        <a:pt x="188" y="294"/>
                      </a:lnTo>
                      <a:lnTo>
                        <a:pt x="187" y="294"/>
                      </a:lnTo>
                      <a:lnTo>
                        <a:pt x="185" y="294"/>
                      </a:lnTo>
                      <a:lnTo>
                        <a:pt x="185" y="293"/>
                      </a:lnTo>
                      <a:lnTo>
                        <a:pt x="184" y="293"/>
                      </a:lnTo>
                      <a:lnTo>
                        <a:pt x="183" y="293"/>
                      </a:lnTo>
                      <a:lnTo>
                        <a:pt x="183" y="292"/>
                      </a:lnTo>
                      <a:lnTo>
                        <a:pt x="184" y="291"/>
                      </a:lnTo>
                      <a:lnTo>
                        <a:pt x="183" y="291"/>
                      </a:lnTo>
                      <a:lnTo>
                        <a:pt x="183" y="292"/>
                      </a:lnTo>
                      <a:lnTo>
                        <a:pt x="182" y="292"/>
                      </a:lnTo>
                      <a:lnTo>
                        <a:pt x="181" y="291"/>
                      </a:lnTo>
                      <a:lnTo>
                        <a:pt x="182" y="291"/>
                      </a:lnTo>
                      <a:lnTo>
                        <a:pt x="181" y="291"/>
                      </a:lnTo>
                      <a:lnTo>
                        <a:pt x="181" y="290"/>
                      </a:lnTo>
                      <a:lnTo>
                        <a:pt x="180" y="289"/>
                      </a:lnTo>
                      <a:lnTo>
                        <a:pt x="178" y="289"/>
                      </a:lnTo>
                      <a:lnTo>
                        <a:pt x="178" y="287"/>
                      </a:lnTo>
                      <a:lnTo>
                        <a:pt x="177" y="287"/>
                      </a:lnTo>
                      <a:lnTo>
                        <a:pt x="177" y="286"/>
                      </a:lnTo>
                      <a:lnTo>
                        <a:pt x="176" y="286"/>
                      </a:lnTo>
                      <a:lnTo>
                        <a:pt x="178" y="287"/>
                      </a:lnTo>
                      <a:lnTo>
                        <a:pt x="178" y="289"/>
                      </a:lnTo>
                      <a:lnTo>
                        <a:pt x="180" y="290"/>
                      </a:lnTo>
                      <a:lnTo>
                        <a:pt x="180" y="291"/>
                      </a:lnTo>
                      <a:lnTo>
                        <a:pt x="178" y="291"/>
                      </a:lnTo>
                      <a:lnTo>
                        <a:pt x="180" y="292"/>
                      </a:lnTo>
                      <a:lnTo>
                        <a:pt x="181" y="292"/>
                      </a:lnTo>
                      <a:lnTo>
                        <a:pt x="181" y="294"/>
                      </a:lnTo>
                      <a:lnTo>
                        <a:pt x="181" y="296"/>
                      </a:lnTo>
                      <a:lnTo>
                        <a:pt x="181" y="297"/>
                      </a:lnTo>
                      <a:lnTo>
                        <a:pt x="182" y="297"/>
                      </a:lnTo>
                      <a:lnTo>
                        <a:pt x="182" y="298"/>
                      </a:lnTo>
                      <a:lnTo>
                        <a:pt x="181" y="298"/>
                      </a:lnTo>
                      <a:lnTo>
                        <a:pt x="181" y="299"/>
                      </a:lnTo>
                      <a:lnTo>
                        <a:pt x="180" y="300"/>
                      </a:lnTo>
                      <a:lnTo>
                        <a:pt x="178" y="300"/>
                      </a:lnTo>
                      <a:lnTo>
                        <a:pt x="176" y="300"/>
                      </a:lnTo>
                      <a:lnTo>
                        <a:pt x="174" y="300"/>
                      </a:lnTo>
                      <a:lnTo>
                        <a:pt x="173" y="299"/>
                      </a:lnTo>
                      <a:lnTo>
                        <a:pt x="172" y="299"/>
                      </a:lnTo>
                      <a:lnTo>
                        <a:pt x="170" y="300"/>
                      </a:lnTo>
                      <a:lnTo>
                        <a:pt x="169" y="300"/>
                      </a:lnTo>
                      <a:lnTo>
                        <a:pt x="163" y="301"/>
                      </a:lnTo>
                      <a:lnTo>
                        <a:pt x="163" y="300"/>
                      </a:lnTo>
                      <a:lnTo>
                        <a:pt x="162" y="300"/>
                      </a:lnTo>
                      <a:lnTo>
                        <a:pt x="162" y="301"/>
                      </a:lnTo>
                      <a:lnTo>
                        <a:pt x="163" y="301"/>
                      </a:lnTo>
                      <a:lnTo>
                        <a:pt x="162" y="301"/>
                      </a:lnTo>
                      <a:lnTo>
                        <a:pt x="161" y="301"/>
                      </a:lnTo>
                      <a:lnTo>
                        <a:pt x="160" y="301"/>
                      </a:lnTo>
                      <a:lnTo>
                        <a:pt x="156" y="300"/>
                      </a:lnTo>
                      <a:lnTo>
                        <a:pt x="158" y="300"/>
                      </a:lnTo>
                      <a:lnTo>
                        <a:pt x="156" y="300"/>
                      </a:lnTo>
                      <a:lnTo>
                        <a:pt x="156" y="299"/>
                      </a:lnTo>
                      <a:lnTo>
                        <a:pt x="156" y="298"/>
                      </a:lnTo>
                      <a:lnTo>
                        <a:pt x="155" y="297"/>
                      </a:lnTo>
                      <a:lnTo>
                        <a:pt x="156" y="297"/>
                      </a:lnTo>
                      <a:lnTo>
                        <a:pt x="156" y="294"/>
                      </a:lnTo>
                      <a:lnTo>
                        <a:pt x="156" y="296"/>
                      </a:lnTo>
                      <a:lnTo>
                        <a:pt x="155" y="296"/>
                      </a:lnTo>
                      <a:lnTo>
                        <a:pt x="155" y="297"/>
                      </a:lnTo>
                      <a:lnTo>
                        <a:pt x="155" y="298"/>
                      </a:lnTo>
                      <a:lnTo>
                        <a:pt x="156" y="298"/>
                      </a:lnTo>
                      <a:lnTo>
                        <a:pt x="155" y="298"/>
                      </a:lnTo>
                      <a:lnTo>
                        <a:pt x="155" y="299"/>
                      </a:lnTo>
                      <a:lnTo>
                        <a:pt x="154" y="299"/>
                      </a:lnTo>
                      <a:lnTo>
                        <a:pt x="153" y="300"/>
                      </a:lnTo>
                      <a:lnTo>
                        <a:pt x="152" y="299"/>
                      </a:lnTo>
                      <a:lnTo>
                        <a:pt x="151" y="299"/>
                      </a:lnTo>
                      <a:lnTo>
                        <a:pt x="149" y="299"/>
                      </a:lnTo>
                      <a:lnTo>
                        <a:pt x="149" y="298"/>
                      </a:lnTo>
                      <a:lnTo>
                        <a:pt x="148" y="298"/>
                      </a:lnTo>
                      <a:lnTo>
                        <a:pt x="148" y="299"/>
                      </a:lnTo>
                      <a:lnTo>
                        <a:pt x="147" y="299"/>
                      </a:lnTo>
                      <a:lnTo>
                        <a:pt x="148" y="299"/>
                      </a:lnTo>
                      <a:lnTo>
                        <a:pt x="147" y="300"/>
                      </a:lnTo>
                      <a:lnTo>
                        <a:pt x="148" y="300"/>
                      </a:lnTo>
                      <a:lnTo>
                        <a:pt x="149" y="300"/>
                      </a:lnTo>
                      <a:lnTo>
                        <a:pt x="149" y="301"/>
                      </a:lnTo>
                      <a:lnTo>
                        <a:pt x="148" y="301"/>
                      </a:lnTo>
                      <a:lnTo>
                        <a:pt x="147" y="300"/>
                      </a:lnTo>
                      <a:lnTo>
                        <a:pt x="145" y="298"/>
                      </a:lnTo>
                      <a:lnTo>
                        <a:pt x="145" y="297"/>
                      </a:lnTo>
                      <a:lnTo>
                        <a:pt x="144" y="297"/>
                      </a:lnTo>
                      <a:lnTo>
                        <a:pt x="142" y="297"/>
                      </a:lnTo>
                      <a:lnTo>
                        <a:pt x="142" y="296"/>
                      </a:lnTo>
                      <a:lnTo>
                        <a:pt x="141" y="294"/>
                      </a:lnTo>
                      <a:lnTo>
                        <a:pt x="141" y="293"/>
                      </a:lnTo>
                      <a:lnTo>
                        <a:pt x="141" y="294"/>
                      </a:lnTo>
                      <a:lnTo>
                        <a:pt x="141" y="296"/>
                      </a:lnTo>
                      <a:lnTo>
                        <a:pt x="142" y="297"/>
                      </a:lnTo>
                      <a:lnTo>
                        <a:pt x="144" y="297"/>
                      </a:lnTo>
                      <a:lnTo>
                        <a:pt x="145" y="298"/>
                      </a:lnTo>
                      <a:lnTo>
                        <a:pt x="145" y="299"/>
                      </a:lnTo>
                      <a:lnTo>
                        <a:pt x="144" y="300"/>
                      </a:lnTo>
                      <a:lnTo>
                        <a:pt x="145" y="300"/>
                      </a:lnTo>
                      <a:lnTo>
                        <a:pt x="145" y="301"/>
                      </a:lnTo>
                      <a:lnTo>
                        <a:pt x="144" y="303"/>
                      </a:lnTo>
                      <a:lnTo>
                        <a:pt x="142" y="303"/>
                      </a:lnTo>
                      <a:lnTo>
                        <a:pt x="142" y="304"/>
                      </a:lnTo>
                      <a:lnTo>
                        <a:pt x="142" y="303"/>
                      </a:lnTo>
                      <a:lnTo>
                        <a:pt x="141" y="303"/>
                      </a:lnTo>
                      <a:lnTo>
                        <a:pt x="141" y="301"/>
                      </a:lnTo>
                      <a:lnTo>
                        <a:pt x="141" y="303"/>
                      </a:lnTo>
                      <a:lnTo>
                        <a:pt x="141" y="304"/>
                      </a:lnTo>
                      <a:lnTo>
                        <a:pt x="140" y="304"/>
                      </a:lnTo>
                      <a:lnTo>
                        <a:pt x="140" y="303"/>
                      </a:lnTo>
                      <a:lnTo>
                        <a:pt x="140" y="300"/>
                      </a:lnTo>
                      <a:lnTo>
                        <a:pt x="139" y="300"/>
                      </a:lnTo>
                      <a:lnTo>
                        <a:pt x="139" y="299"/>
                      </a:lnTo>
                      <a:lnTo>
                        <a:pt x="140" y="299"/>
                      </a:lnTo>
                      <a:lnTo>
                        <a:pt x="140" y="298"/>
                      </a:lnTo>
                      <a:lnTo>
                        <a:pt x="140" y="297"/>
                      </a:lnTo>
                      <a:lnTo>
                        <a:pt x="140" y="296"/>
                      </a:lnTo>
                      <a:lnTo>
                        <a:pt x="139" y="296"/>
                      </a:lnTo>
                      <a:lnTo>
                        <a:pt x="139" y="294"/>
                      </a:lnTo>
                      <a:lnTo>
                        <a:pt x="139" y="296"/>
                      </a:lnTo>
                      <a:lnTo>
                        <a:pt x="138" y="296"/>
                      </a:lnTo>
                      <a:lnTo>
                        <a:pt x="138" y="294"/>
                      </a:lnTo>
                      <a:lnTo>
                        <a:pt x="138" y="296"/>
                      </a:lnTo>
                      <a:lnTo>
                        <a:pt x="138" y="297"/>
                      </a:lnTo>
                      <a:lnTo>
                        <a:pt x="139" y="298"/>
                      </a:lnTo>
                      <a:lnTo>
                        <a:pt x="138" y="298"/>
                      </a:lnTo>
                      <a:lnTo>
                        <a:pt x="137" y="298"/>
                      </a:lnTo>
                      <a:lnTo>
                        <a:pt x="137" y="297"/>
                      </a:lnTo>
                      <a:lnTo>
                        <a:pt x="135" y="296"/>
                      </a:lnTo>
                      <a:lnTo>
                        <a:pt x="135" y="297"/>
                      </a:lnTo>
                      <a:lnTo>
                        <a:pt x="137" y="297"/>
                      </a:lnTo>
                      <a:lnTo>
                        <a:pt x="137" y="298"/>
                      </a:lnTo>
                      <a:lnTo>
                        <a:pt x="137" y="299"/>
                      </a:lnTo>
                      <a:lnTo>
                        <a:pt x="138" y="299"/>
                      </a:lnTo>
                      <a:lnTo>
                        <a:pt x="139" y="299"/>
                      </a:lnTo>
                      <a:lnTo>
                        <a:pt x="138" y="301"/>
                      </a:lnTo>
                      <a:lnTo>
                        <a:pt x="138" y="303"/>
                      </a:lnTo>
                      <a:lnTo>
                        <a:pt x="139" y="305"/>
                      </a:lnTo>
                      <a:lnTo>
                        <a:pt x="140" y="305"/>
                      </a:lnTo>
                      <a:lnTo>
                        <a:pt x="140" y="306"/>
                      </a:lnTo>
                      <a:lnTo>
                        <a:pt x="139" y="306"/>
                      </a:lnTo>
                      <a:lnTo>
                        <a:pt x="138" y="305"/>
                      </a:lnTo>
                      <a:lnTo>
                        <a:pt x="138" y="306"/>
                      </a:lnTo>
                      <a:lnTo>
                        <a:pt x="137" y="305"/>
                      </a:lnTo>
                      <a:lnTo>
                        <a:pt x="135" y="305"/>
                      </a:lnTo>
                      <a:lnTo>
                        <a:pt x="134" y="305"/>
                      </a:lnTo>
                      <a:lnTo>
                        <a:pt x="134" y="304"/>
                      </a:lnTo>
                      <a:lnTo>
                        <a:pt x="134" y="303"/>
                      </a:lnTo>
                      <a:lnTo>
                        <a:pt x="133" y="301"/>
                      </a:lnTo>
                      <a:lnTo>
                        <a:pt x="133" y="300"/>
                      </a:lnTo>
                      <a:lnTo>
                        <a:pt x="133" y="299"/>
                      </a:lnTo>
                      <a:lnTo>
                        <a:pt x="134" y="299"/>
                      </a:lnTo>
                      <a:lnTo>
                        <a:pt x="134" y="298"/>
                      </a:lnTo>
                      <a:lnTo>
                        <a:pt x="133" y="298"/>
                      </a:lnTo>
                      <a:lnTo>
                        <a:pt x="133" y="297"/>
                      </a:lnTo>
                      <a:lnTo>
                        <a:pt x="132" y="296"/>
                      </a:lnTo>
                      <a:lnTo>
                        <a:pt x="132" y="294"/>
                      </a:lnTo>
                      <a:lnTo>
                        <a:pt x="132" y="293"/>
                      </a:lnTo>
                      <a:lnTo>
                        <a:pt x="132" y="292"/>
                      </a:lnTo>
                      <a:lnTo>
                        <a:pt x="131" y="292"/>
                      </a:lnTo>
                      <a:lnTo>
                        <a:pt x="131" y="291"/>
                      </a:lnTo>
                      <a:lnTo>
                        <a:pt x="130" y="291"/>
                      </a:lnTo>
                      <a:lnTo>
                        <a:pt x="130" y="292"/>
                      </a:lnTo>
                      <a:lnTo>
                        <a:pt x="131" y="293"/>
                      </a:lnTo>
                      <a:lnTo>
                        <a:pt x="132" y="294"/>
                      </a:lnTo>
                      <a:lnTo>
                        <a:pt x="132" y="296"/>
                      </a:lnTo>
                      <a:lnTo>
                        <a:pt x="132" y="297"/>
                      </a:lnTo>
                      <a:lnTo>
                        <a:pt x="133" y="298"/>
                      </a:lnTo>
                      <a:lnTo>
                        <a:pt x="133" y="299"/>
                      </a:lnTo>
                      <a:lnTo>
                        <a:pt x="133" y="300"/>
                      </a:lnTo>
                      <a:lnTo>
                        <a:pt x="133" y="303"/>
                      </a:lnTo>
                      <a:lnTo>
                        <a:pt x="133" y="304"/>
                      </a:lnTo>
                      <a:lnTo>
                        <a:pt x="134" y="305"/>
                      </a:lnTo>
                      <a:lnTo>
                        <a:pt x="134" y="306"/>
                      </a:lnTo>
                      <a:lnTo>
                        <a:pt x="135" y="306"/>
                      </a:lnTo>
                      <a:lnTo>
                        <a:pt x="134" y="306"/>
                      </a:lnTo>
                      <a:lnTo>
                        <a:pt x="133" y="307"/>
                      </a:lnTo>
                      <a:lnTo>
                        <a:pt x="132" y="307"/>
                      </a:lnTo>
                      <a:lnTo>
                        <a:pt x="131" y="307"/>
                      </a:lnTo>
                      <a:lnTo>
                        <a:pt x="130" y="306"/>
                      </a:lnTo>
                      <a:lnTo>
                        <a:pt x="130" y="304"/>
                      </a:lnTo>
                      <a:lnTo>
                        <a:pt x="131" y="304"/>
                      </a:lnTo>
                      <a:lnTo>
                        <a:pt x="130" y="304"/>
                      </a:lnTo>
                      <a:lnTo>
                        <a:pt x="130" y="303"/>
                      </a:lnTo>
                      <a:lnTo>
                        <a:pt x="130" y="301"/>
                      </a:lnTo>
                      <a:lnTo>
                        <a:pt x="131" y="299"/>
                      </a:lnTo>
                      <a:lnTo>
                        <a:pt x="131" y="298"/>
                      </a:lnTo>
                      <a:lnTo>
                        <a:pt x="130" y="299"/>
                      </a:lnTo>
                      <a:lnTo>
                        <a:pt x="130" y="300"/>
                      </a:lnTo>
                      <a:lnTo>
                        <a:pt x="130" y="301"/>
                      </a:lnTo>
                      <a:lnTo>
                        <a:pt x="130" y="303"/>
                      </a:lnTo>
                      <a:lnTo>
                        <a:pt x="130" y="304"/>
                      </a:lnTo>
                      <a:lnTo>
                        <a:pt x="128" y="303"/>
                      </a:lnTo>
                      <a:lnTo>
                        <a:pt x="128" y="301"/>
                      </a:lnTo>
                      <a:lnTo>
                        <a:pt x="128" y="300"/>
                      </a:lnTo>
                      <a:lnTo>
                        <a:pt x="128" y="301"/>
                      </a:lnTo>
                      <a:lnTo>
                        <a:pt x="128" y="304"/>
                      </a:lnTo>
                      <a:lnTo>
                        <a:pt x="128" y="305"/>
                      </a:lnTo>
                      <a:lnTo>
                        <a:pt x="130" y="306"/>
                      </a:lnTo>
                      <a:lnTo>
                        <a:pt x="130" y="307"/>
                      </a:lnTo>
                      <a:lnTo>
                        <a:pt x="128" y="307"/>
                      </a:lnTo>
                      <a:lnTo>
                        <a:pt x="127" y="307"/>
                      </a:lnTo>
                      <a:lnTo>
                        <a:pt x="126" y="306"/>
                      </a:lnTo>
                      <a:lnTo>
                        <a:pt x="126" y="305"/>
                      </a:lnTo>
                      <a:lnTo>
                        <a:pt x="126" y="304"/>
                      </a:lnTo>
                      <a:lnTo>
                        <a:pt x="126" y="303"/>
                      </a:lnTo>
                      <a:lnTo>
                        <a:pt x="126" y="301"/>
                      </a:lnTo>
                      <a:lnTo>
                        <a:pt x="125" y="301"/>
                      </a:lnTo>
                      <a:lnTo>
                        <a:pt x="126" y="303"/>
                      </a:lnTo>
                      <a:lnTo>
                        <a:pt x="126" y="304"/>
                      </a:lnTo>
                      <a:lnTo>
                        <a:pt x="126" y="305"/>
                      </a:lnTo>
                      <a:lnTo>
                        <a:pt x="125" y="306"/>
                      </a:lnTo>
                      <a:lnTo>
                        <a:pt x="125" y="307"/>
                      </a:lnTo>
                      <a:lnTo>
                        <a:pt x="124" y="307"/>
                      </a:lnTo>
                      <a:lnTo>
                        <a:pt x="121" y="307"/>
                      </a:lnTo>
                      <a:lnTo>
                        <a:pt x="120" y="307"/>
                      </a:lnTo>
                      <a:lnTo>
                        <a:pt x="119" y="307"/>
                      </a:lnTo>
                      <a:lnTo>
                        <a:pt x="119" y="308"/>
                      </a:lnTo>
                      <a:lnTo>
                        <a:pt x="118" y="308"/>
                      </a:lnTo>
                      <a:lnTo>
                        <a:pt x="117" y="308"/>
                      </a:lnTo>
                      <a:lnTo>
                        <a:pt x="116" y="308"/>
                      </a:lnTo>
                      <a:lnTo>
                        <a:pt x="116" y="307"/>
                      </a:lnTo>
                      <a:lnTo>
                        <a:pt x="116" y="306"/>
                      </a:lnTo>
                      <a:lnTo>
                        <a:pt x="118" y="304"/>
                      </a:lnTo>
                      <a:lnTo>
                        <a:pt x="117" y="304"/>
                      </a:lnTo>
                      <a:lnTo>
                        <a:pt x="116" y="305"/>
                      </a:lnTo>
                      <a:lnTo>
                        <a:pt x="116" y="304"/>
                      </a:lnTo>
                      <a:lnTo>
                        <a:pt x="114" y="303"/>
                      </a:lnTo>
                      <a:lnTo>
                        <a:pt x="114" y="304"/>
                      </a:lnTo>
                      <a:lnTo>
                        <a:pt x="116" y="305"/>
                      </a:lnTo>
                      <a:lnTo>
                        <a:pt x="114" y="305"/>
                      </a:lnTo>
                      <a:lnTo>
                        <a:pt x="114" y="304"/>
                      </a:lnTo>
                      <a:lnTo>
                        <a:pt x="113" y="304"/>
                      </a:lnTo>
                      <a:lnTo>
                        <a:pt x="114" y="305"/>
                      </a:lnTo>
                      <a:lnTo>
                        <a:pt x="114" y="306"/>
                      </a:lnTo>
                      <a:lnTo>
                        <a:pt x="114" y="307"/>
                      </a:lnTo>
                      <a:lnTo>
                        <a:pt x="113" y="307"/>
                      </a:lnTo>
                      <a:lnTo>
                        <a:pt x="113" y="308"/>
                      </a:lnTo>
                      <a:lnTo>
                        <a:pt x="114" y="308"/>
                      </a:lnTo>
                      <a:lnTo>
                        <a:pt x="113" y="308"/>
                      </a:lnTo>
                      <a:lnTo>
                        <a:pt x="112" y="308"/>
                      </a:lnTo>
                      <a:lnTo>
                        <a:pt x="111" y="308"/>
                      </a:lnTo>
                      <a:lnTo>
                        <a:pt x="111" y="310"/>
                      </a:lnTo>
                      <a:lnTo>
                        <a:pt x="110" y="308"/>
                      </a:lnTo>
                      <a:lnTo>
                        <a:pt x="110" y="307"/>
                      </a:lnTo>
                      <a:lnTo>
                        <a:pt x="111" y="306"/>
                      </a:lnTo>
                      <a:lnTo>
                        <a:pt x="110" y="306"/>
                      </a:lnTo>
                      <a:lnTo>
                        <a:pt x="110" y="305"/>
                      </a:lnTo>
                      <a:lnTo>
                        <a:pt x="109" y="305"/>
                      </a:lnTo>
                      <a:lnTo>
                        <a:pt x="109" y="306"/>
                      </a:lnTo>
                      <a:lnTo>
                        <a:pt x="109" y="307"/>
                      </a:lnTo>
                      <a:lnTo>
                        <a:pt x="110" y="307"/>
                      </a:lnTo>
                      <a:lnTo>
                        <a:pt x="110" y="308"/>
                      </a:lnTo>
                      <a:lnTo>
                        <a:pt x="109" y="308"/>
                      </a:lnTo>
                      <a:lnTo>
                        <a:pt x="108" y="308"/>
                      </a:lnTo>
                      <a:lnTo>
                        <a:pt x="108" y="307"/>
                      </a:lnTo>
                      <a:lnTo>
                        <a:pt x="108" y="306"/>
                      </a:lnTo>
                      <a:lnTo>
                        <a:pt x="106" y="305"/>
                      </a:lnTo>
                      <a:lnTo>
                        <a:pt x="108" y="305"/>
                      </a:lnTo>
                      <a:lnTo>
                        <a:pt x="106" y="305"/>
                      </a:lnTo>
                      <a:lnTo>
                        <a:pt x="106" y="306"/>
                      </a:lnTo>
                      <a:lnTo>
                        <a:pt x="106" y="305"/>
                      </a:lnTo>
                      <a:lnTo>
                        <a:pt x="106" y="306"/>
                      </a:lnTo>
                      <a:lnTo>
                        <a:pt x="106" y="307"/>
                      </a:lnTo>
                      <a:lnTo>
                        <a:pt x="105" y="307"/>
                      </a:lnTo>
                      <a:lnTo>
                        <a:pt x="105" y="306"/>
                      </a:lnTo>
                      <a:lnTo>
                        <a:pt x="104" y="306"/>
                      </a:lnTo>
                      <a:lnTo>
                        <a:pt x="103" y="306"/>
                      </a:lnTo>
                      <a:lnTo>
                        <a:pt x="103" y="305"/>
                      </a:lnTo>
                      <a:lnTo>
                        <a:pt x="103" y="304"/>
                      </a:lnTo>
                      <a:lnTo>
                        <a:pt x="103" y="305"/>
                      </a:lnTo>
                      <a:lnTo>
                        <a:pt x="102" y="305"/>
                      </a:lnTo>
                      <a:lnTo>
                        <a:pt x="102" y="304"/>
                      </a:lnTo>
                      <a:lnTo>
                        <a:pt x="101" y="304"/>
                      </a:lnTo>
                      <a:lnTo>
                        <a:pt x="101" y="303"/>
                      </a:lnTo>
                      <a:lnTo>
                        <a:pt x="101" y="304"/>
                      </a:lnTo>
                      <a:lnTo>
                        <a:pt x="101" y="303"/>
                      </a:lnTo>
                      <a:lnTo>
                        <a:pt x="99" y="303"/>
                      </a:lnTo>
                      <a:lnTo>
                        <a:pt x="98" y="301"/>
                      </a:lnTo>
                      <a:lnTo>
                        <a:pt x="97" y="300"/>
                      </a:lnTo>
                      <a:lnTo>
                        <a:pt x="95" y="298"/>
                      </a:lnTo>
                      <a:lnTo>
                        <a:pt x="94" y="297"/>
                      </a:lnTo>
                      <a:lnTo>
                        <a:pt x="94" y="296"/>
                      </a:lnTo>
                      <a:lnTo>
                        <a:pt x="94" y="294"/>
                      </a:lnTo>
                      <a:lnTo>
                        <a:pt x="92" y="294"/>
                      </a:lnTo>
                      <a:lnTo>
                        <a:pt x="92" y="293"/>
                      </a:lnTo>
                      <a:lnTo>
                        <a:pt x="91" y="293"/>
                      </a:lnTo>
                      <a:lnTo>
                        <a:pt x="91" y="292"/>
                      </a:lnTo>
                      <a:lnTo>
                        <a:pt x="90" y="291"/>
                      </a:lnTo>
                      <a:lnTo>
                        <a:pt x="91" y="292"/>
                      </a:lnTo>
                      <a:lnTo>
                        <a:pt x="91" y="291"/>
                      </a:lnTo>
                      <a:lnTo>
                        <a:pt x="90" y="290"/>
                      </a:lnTo>
                      <a:lnTo>
                        <a:pt x="89" y="287"/>
                      </a:lnTo>
                      <a:lnTo>
                        <a:pt x="89" y="286"/>
                      </a:lnTo>
                      <a:lnTo>
                        <a:pt x="89" y="285"/>
                      </a:lnTo>
                      <a:lnTo>
                        <a:pt x="89" y="284"/>
                      </a:lnTo>
                      <a:lnTo>
                        <a:pt x="88" y="284"/>
                      </a:lnTo>
                      <a:lnTo>
                        <a:pt x="88" y="283"/>
                      </a:lnTo>
                      <a:lnTo>
                        <a:pt x="88" y="282"/>
                      </a:lnTo>
                      <a:lnTo>
                        <a:pt x="89" y="282"/>
                      </a:lnTo>
                      <a:lnTo>
                        <a:pt x="90" y="283"/>
                      </a:lnTo>
                      <a:lnTo>
                        <a:pt x="90" y="282"/>
                      </a:lnTo>
                      <a:lnTo>
                        <a:pt x="91" y="282"/>
                      </a:lnTo>
                      <a:lnTo>
                        <a:pt x="90" y="280"/>
                      </a:lnTo>
                      <a:lnTo>
                        <a:pt x="89" y="282"/>
                      </a:lnTo>
                      <a:lnTo>
                        <a:pt x="88" y="282"/>
                      </a:lnTo>
                      <a:lnTo>
                        <a:pt x="87" y="282"/>
                      </a:lnTo>
                      <a:lnTo>
                        <a:pt x="87" y="280"/>
                      </a:lnTo>
                      <a:lnTo>
                        <a:pt x="87" y="279"/>
                      </a:lnTo>
                      <a:lnTo>
                        <a:pt x="87" y="278"/>
                      </a:lnTo>
                      <a:lnTo>
                        <a:pt x="87" y="276"/>
                      </a:lnTo>
                      <a:lnTo>
                        <a:pt x="87" y="275"/>
                      </a:lnTo>
                      <a:lnTo>
                        <a:pt x="89" y="275"/>
                      </a:lnTo>
                      <a:lnTo>
                        <a:pt x="90" y="275"/>
                      </a:lnTo>
                      <a:lnTo>
                        <a:pt x="90" y="276"/>
                      </a:lnTo>
                      <a:lnTo>
                        <a:pt x="91" y="275"/>
                      </a:lnTo>
                      <a:lnTo>
                        <a:pt x="92" y="275"/>
                      </a:lnTo>
                      <a:lnTo>
                        <a:pt x="92" y="273"/>
                      </a:lnTo>
                      <a:lnTo>
                        <a:pt x="94" y="273"/>
                      </a:lnTo>
                      <a:lnTo>
                        <a:pt x="94" y="275"/>
                      </a:lnTo>
                      <a:lnTo>
                        <a:pt x="94" y="273"/>
                      </a:lnTo>
                      <a:lnTo>
                        <a:pt x="92" y="273"/>
                      </a:lnTo>
                      <a:lnTo>
                        <a:pt x="92" y="272"/>
                      </a:lnTo>
                      <a:lnTo>
                        <a:pt x="92" y="271"/>
                      </a:lnTo>
                      <a:lnTo>
                        <a:pt x="94" y="270"/>
                      </a:lnTo>
                      <a:lnTo>
                        <a:pt x="95" y="270"/>
                      </a:lnTo>
                      <a:lnTo>
                        <a:pt x="96" y="269"/>
                      </a:lnTo>
                      <a:lnTo>
                        <a:pt x="95" y="269"/>
                      </a:lnTo>
                      <a:lnTo>
                        <a:pt x="95" y="270"/>
                      </a:lnTo>
                      <a:lnTo>
                        <a:pt x="94" y="270"/>
                      </a:lnTo>
                      <a:lnTo>
                        <a:pt x="92" y="270"/>
                      </a:lnTo>
                      <a:lnTo>
                        <a:pt x="91" y="270"/>
                      </a:lnTo>
                      <a:lnTo>
                        <a:pt x="91" y="271"/>
                      </a:lnTo>
                      <a:lnTo>
                        <a:pt x="91" y="272"/>
                      </a:lnTo>
                      <a:lnTo>
                        <a:pt x="91" y="273"/>
                      </a:lnTo>
                      <a:lnTo>
                        <a:pt x="90" y="273"/>
                      </a:lnTo>
                      <a:lnTo>
                        <a:pt x="89" y="273"/>
                      </a:lnTo>
                      <a:lnTo>
                        <a:pt x="89" y="272"/>
                      </a:lnTo>
                      <a:lnTo>
                        <a:pt x="89" y="273"/>
                      </a:lnTo>
                      <a:lnTo>
                        <a:pt x="88" y="273"/>
                      </a:lnTo>
                      <a:lnTo>
                        <a:pt x="83" y="272"/>
                      </a:lnTo>
                      <a:lnTo>
                        <a:pt x="82" y="271"/>
                      </a:lnTo>
                      <a:lnTo>
                        <a:pt x="82" y="270"/>
                      </a:lnTo>
                      <a:lnTo>
                        <a:pt x="81" y="270"/>
                      </a:lnTo>
                      <a:lnTo>
                        <a:pt x="81" y="269"/>
                      </a:lnTo>
                      <a:lnTo>
                        <a:pt x="82" y="269"/>
                      </a:lnTo>
                      <a:lnTo>
                        <a:pt x="82" y="268"/>
                      </a:lnTo>
                      <a:lnTo>
                        <a:pt x="83" y="268"/>
                      </a:lnTo>
                      <a:lnTo>
                        <a:pt x="85" y="268"/>
                      </a:lnTo>
                      <a:lnTo>
                        <a:pt x="87" y="269"/>
                      </a:lnTo>
                      <a:lnTo>
                        <a:pt x="88" y="269"/>
                      </a:lnTo>
                      <a:lnTo>
                        <a:pt x="88" y="268"/>
                      </a:lnTo>
                      <a:lnTo>
                        <a:pt x="89" y="266"/>
                      </a:lnTo>
                      <a:lnTo>
                        <a:pt x="90" y="266"/>
                      </a:lnTo>
                      <a:lnTo>
                        <a:pt x="90" y="268"/>
                      </a:lnTo>
                      <a:lnTo>
                        <a:pt x="91" y="268"/>
                      </a:lnTo>
                      <a:lnTo>
                        <a:pt x="91" y="266"/>
                      </a:lnTo>
                      <a:lnTo>
                        <a:pt x="90" y="266"/>
                      </a:lnTo>
                      <a:lnTo>
                        <a:pt x="90" y="265"/>
                      </a:lnTo>
                      <a:lnTo>
                        <a:pt x="89" y="265"/>
                      </a:lnTo>
                      <a:lnTo>
                        <a:pt x="88" y="266"/>
                      </a:lnTo>
                      <a:lnTo>
                        <a:pt x="88" y="268"/>
                      </a:lnTo>
                      <a:lnTo>
                        <a:pt x="87" y="268"/>
                      </a:lnTo>
                      <a:lnTo>
                        <a:pt x="85" y="268"/>
                      </a:lnTo>
                      <a:lnTo>
                        <a:pt x="85" y="266"/>
                      </a:lnTo>
                      <a:lnTo>
                        <a:pt x="85" y="264"/>
                      </a:lnTo>
                      <a:lnTo>
                        <a:pt x="85" y="263"/>
                      </a:lnTo>
                      <a:lnTo>
                        <a:pt x="85" y="265"/>
                      </a:lnTo>
                      <a:lnTo>
                        <a:pt x="84" y="266"/>
                      </a:lnTo>
                      <a:lnTo>
                        <a:pt x="83" y="266"/>
                      </a:lnTo>
                      <a:lnTo>
                        <a:pt x="83" y="268"/>
                      </a:lnTo>
                      <a:lnTo>
                        <a:pt x="82" y="268"/>
                      </a:lnTo>
                      <a:lnTo>
                        <a:pt x="81" y="268"/>
                      </a:lnTo>
                      <a:lnTo>
                        <a:pt x="80" y="268"/>
                      </a:lnTo>
                      <a:lnTo>
                        <a:pt x="80" y="266"/>
                      </a:lnTo>
                      <a:lnTo>
                        <a:pt x="78" y="265"/>
                      </a:lnTo>
                      <a:lnTo>
                        <a:pt x="78" y="264"/>
                      </a:lnTo>
                      <a:lnTo>
                        <a:pt x="78" y="263"/>
                      </a:lnTo>
                      <a:lnTo>
                        <a:pt x="78" y="262"/>
                      </a:lnTo>
                      <a:lnTo>
                        <a:pt x="78" y="261"/>
                      </a:lnTo>
                      <a:lnTo>
                        <a:pt x="80" y="261"/>
                      </a:lnTo>
                      <a:lnTo>
                        <a:pt x="80" y="262"/>
                      </a:lnTo>
                      <a:lnTo>
                        <a:pt x="81" y="262"/>
                      </a:lnTo>
                      <a:lnTo>
                        <a:pt x="80" y="261"/>
                      </a:lnTo>
                      <a:lnTo>
                        <a:pt x="81" y="259"/>
                      </a:lnTo>
                      <a:lnTo>
                        <a:pt x="83" y="258"/>
                      </a:lnTo>
                      <a:lnTo>
                        <a:pt x="84" y="257"/>
                      </a:lnTo>
                      <a:lnTo>
                        <a:pt x="83" y="258"/>
                      </a:lnTo>
                      <a:lnTo>
                        <a:pt x="82" y="259"/>
                      </a:lnTo>
                      <a:lnTo>
                        <a:pt x="78" y="261"/>
                      </a:lnTo>
                      <a:lnTo>
                        <a:pt x="77" y="262"/>
                      </a:lnTo>
                      <a:lnTo>
                        <a:pt x="76" y="262"/>
                      </a:lnTo>
                      <a:lnTo>
                        <a:pt x="75" y="259"/>
                      </a:lnTo>
                      <a:lnTo>
                        <a:pt x="71" y="255"/>
                      </a:lnTo>
                      <a:lnTo>
                        <a:pt x="70" y="254"/>
                      </a:lnTo>
                      <a:lnTo>
                        <a:pt x="69" y="254"/>
                      </a:lnTo>
                      <a:lnTo>
                        <a:pt x="69" y="252"/>
                      </a:lnTo>
                      <a:lnTo>
                        <a:pt x="68" y="251"/>
                      </a:lnTo>
                      <a:lnTo>
                        <a:pt x="67" y="250"/>
                      </a:lnTo>
                      <a:lnTo>
                        <a:pt x="66" y="250"/>
                      </a:lnTo>
                      <a:lnTo>
                        <a:pt x="63" y="248"/>
                      </a:lnTo>
                      <a:lnTo>
                        <a:pt x="62" y="248"/>
                      </a:lnTo>
                      <a:lnTo>
                        <a:pt x="61" y="245"/>
                      </a:lnTo>
                      <a:lnTo>
                        <a:pt x="60" y="245"/>
                      </a:lnTo>
                      <a:lnTo>
                        <a:pt x="59" y="244"/>
                      </a:lnTo>
                      <a:lnTo>
                        <a:pt x="56" y="243"/>
                      </a:lnTo>
                      <a:lnTo>
                        <a:pt x="54" y="243"/>
                      </a:lnTo>
                      <a:lnTo>
                        <a:pt x="47" y="242"/>
                      </a:lnTo>
                      <a:lnTo>
                        <a:pt x="39" y="241"/>
                      </a:lnTo>
                      <a:lnTo>
                        <a:pt x="26" y="242"/>
                      </a:lnTo>
                      <a:lnTo>
                        <a:pt x="25" y="242"/>
                      </a:lnTo>
                      <a:lnTo>
                        <a:pt x="24" y="242"/>
                      </a:lnTo>
                      <a:lnTo>
                        <a:pt x="24" y="241"/>
                      </a:lnTo>
                      <a:lnTo>
                        <a:pt x="25" y="241"/>
                      </a:lnTo>
                      <a:lnTo>
                        <a:pt x="25" y="242"/>
                      </a:lnTo>
                      <a:lnTo>
                        <a:pt x="26" y="241"/>
                      </a:lnTo>
                      <a:lnTo>
                        <a:pt x="27" y="241"/>
                      </a:lnTo>
                      <a:lnTo>
                        <a:pt x="28" y="241"/>
                      </a:lnTo>
                      <a:lnTo>
                        <a:pt x="30" y="241"/>
                      </a:lnTo>
                      <a:lnTo>
                        <a:pt x="30" y="240"/>
                      </a:lnTo>
                      <a:lnTo>
                        <a:pt x="30" y="238"/>
                      </a:lnTo>
                      <a:lnTo>
                        <a:pt x="31" y="238"/>
                      </a:lnTo>
                      <a:lnTo>
                        <a:pt x="32" y="238"/>
                      </a:lnTo>
                      <a:lnTo>
                        <a:pt x="33" y="238"/>
                      </a:lnTo>
                      <a:lnTo>
                        <a:pt x="34" y="238"/>
                      </a:lnTo>
                      <a:lnTo>
                        <a:pt x="35" y="237"/>
                      </a:lnTo>
                      <a:lnTo>
                        <a:pt x="35" y="236"/>
                      </a:lnTo>
                      <a:lnTo>
                        <a:pt x="37" y="236"/>
                      </a:lnTo>
                      <a:lnTo>
                        <a:pt x="39" y="236"/>
                      </a:lnTo>
                      <a:lnTo>
                        <a:pt x="38" y="236"/>
                      </a:lnTo>
                      <a:lnTo>
                        <a:pt x="37" y="235"/>
                      </a:lnTo>
                      <a:lnTo>
                        <a:pt x="34" y="236"/>
                      </a:lnTo>
                      <a:lnTo>
                        <a:pt x="33" y="237"/>
                      </a:lnTo>
                      <a:lnTo>
                        <a:pt x="31" y="237"/>
                      </a:lnTo>
                      <a:lnTo>
                        <a:pt x="30" y="237"/>
                      </a:lnTo>
                      <a:lnTo>
                        <a:pt x="30" y="238"/>
                      </a:lnTo>
                      <a:lnTo>
                        <a:pt x="28" y="238"/>
                      </a:lnTo>
                      <a:lnTo>
                        <a:pt x="27" y="238"/>
                      </a:lnTo>
                      <a:lnTo>
                        <a:pt x="26" y="237"/>
                      </a:lnTo>
                      <a:lnTo>
                        <a:pt x="27" y="236"/>
                      </a:lnTo>
                      <a:lnTo>
                        <a:pt x="26" y="236"/>
                      </a:lnTo>
                      <a:lnTo>
                        <a:pt x="25" y="237"/>
                      </a:lnTo>
                      <a:lnTo>
                        <a:pt x="24" y="237"/>
                      </a:lnTo>
                      <a:lnTo>
                        <a:pt x="24" y="238"/>
                      </a:lnTo>
                      <a:lnTo>
                        <a:pt x="25" y="238"/>
                      </a:lnTo>
                      <a:lnTo>
                        <a:pt x="24" y="240"/>
                      </a:lnTo>
                      <a:lnTo>
                        <a:pt x="24" y="241"/>
                      </a:lnTo>
                      <a:lnTo>
                        <a:pt x="24" y="242"/>
                      </a:lnTo>
                      <a:lnTo>
                        <a:pt x="24" y="243"/>
                      </a:lnTo>
                      <a:lnTo>
                        <a:pt x="21" y="243"/>
                      </a:lnTo>
                      <a:lnTo>
                        <a:pt x="18" y="243"/>
                      </a:lnTo>
                      <a:lnTo>
                        <a:pt x="14" y="243"/>
                      </a:lnTo>
                      <a:lnTo>
                        <a:pt x="10" y="243"/>
                      </a:lnTo>
                      <a:lnTo>
                        <a:pt x="2" y="244"/>
                      </a:lnTo>
                      <a:lnTo>
                        <a:pt x="2" y="242"/>
                      </a:lnTo>
                      <a:lnTo>
                        <a:pt x="3" y="241"/>
                      </a:lnTo>
                      <a:lnTo>
                        <a:pt x="3" y="240"/>
                      </a:lnTo>
                      <a:lnTo>
                        <a:pt x="3" y="237"/>
                      </a:lnTo>
                      <a:lnTo>
                        <a:pt x="3" y="236"/>
                      </a:lnTo>
                      <a:lnTo>
                        <a:pt x="3" y="235"/>
                      </a:lnTo>
                      <a:lnTo>
                        <a:pt x="3" y="234"/>
                      </a:lnTo>
                      <a:lnTo>
                        <a:pt x="4" y="234"/>
                      </a:lnTo>
                      <a:lnTo>
                        <a:pt x="4" y="233"/>
                      </a:lnTo>
                      <a:lnTo>
                        <a:pt x="4" y="231"/>
                      </a:lnTo>
                      <a:lnTo>
                        <a:pt x="3" y="231"/>
                      </a:lnTo>
                      <a:lnTo>
                        <a:pt x="3" y="230"/>
                      </a:lnTo>
                      <a:lnTo>
                        <a:pt x="3" y="229"/>
                      </a:lnTo>
                      <a:lnTo>
                        <a:pt x="3" y="228"/>
                      </a:lnTo>
                      <a:lnTo>
                        <a:pt x="3" y="227"/>
                      </a:lnTo>
                      <a:lnTo>
                        <a:pt x="3" y="226"/>
                      </a:lnTo>
                      <a:lnTo>
                        <a:pt x="3" y="224"/>
                      </a:lnTo>
                      <a:lnTo>
                        <a:pt x="3" y="223"/>
                      </a:lnTo>
                      <a:lnTo>
                        <a:pt x="4" y="223"/>
                      </a:lnTo>
                      <a:lnTo>
                        <a:pt x="4" y="222"/>
                      </a:lnTo>
                      <a:lnTo>
                        <a:pt x="3" y="221"/>
                      </a:lnTo>
                      <a:lnTo>
                        <a:pt x="3" y="220"/>
                      </a:lnTo>
                      <a:lnTo>
                        <a:pt x="4" y="219"/>
                      </a:lnTo>
                      <a:lnTo>
                        <a:pt x="3" y="210"/>
                      </a:lnTo>
                      <a:lnTo>
                        <a:pt x="4" y="210"/>
                      </a:lnTo>
                      <a:lnTo>
                        <a:pt x="4" y="209"/>
                      </a:lnTo>
                      <a:lnTo>
                        <a:pt x="5" y="208"/>
                      </a:lnTo>
                      <a:lnTo>
                        <a:pt x="4" y="207"/>
                      </a:lnTo>
                      <a:lnTo>
                        <a:pt x="3" y="206"/>
                      </a:lnTo>
                      <a:lnTo>
                        <a:pt x="3" y="205"/>
                      </a:lnTo>
                      <a:lnTo>
                        <a:pt x="2" y="203"/>
                      </a:lnTo>
                      <a:lnTo>
                        <a:pt x="2" y="202"/>
                      </a:lnTo>
                      <a:lnTo>
                        <a:pt x="3" y="199"/>
                      </a:lnTo>
                      <a:lnTo>
                        <a:pt x="3" y="198"/>
                      </a:lnTo>
                      <a:lnTo>
                        <a:pt x="2" y="198"/>
                      </a:lnTo>
                      <a:lnTo>
                        <a:pt x="2" y="196"/>
                      </a:lnTo>
                      <a:lnTo>
                        <a:pt x="0" y="195"/>
                      </a:lnTo>
                      <a:lnTo>
                        <a:pt x="0" y="194"/>
                      </a:lnTo>
                      <a:lnTo>
                        <a:pt x="2" y="194"/>
                      </a:lnTo>
                      <a:lnTo>
                        <a:pt x="2" y="192"/>
                      </a:lnTo>
                      <a:lnTo>
                        <a:pt x="2" y="189"/>
                      </a:lnTo>
                      <a:lnTo>
                        <a:pt x="2" y="188"/>
                      </a:lnTo>
                      <a:lnTo>
                        <a:pt x="2" y="187"/>
                      </a:lnTo>
                      <a:lnTo>
                        <a:pt x="3" y="186"/>
                      </a:lnTo>
                      <a:lnTo>
                        <a:pt x="3" y="185"/>
                      </a:lnTo>
                      <a:lnTo>
                        <a:pt x="2" y="182"/>
                      </a:lnTo>
                      <a:lnTo>
                        <a:pt x="2" y="181"/>
                      </a:lnTo>
                      <a:lnTo>
                        <a:pt x="2" y="179"/>
                      </a:lnTo>
                      <a:lnTo>
                        <a:pt x="2" y="178"/>
                      </a:lnTo>
                      <a:lnTo>
                        <a:pt x="3" y="178"/>
                      </a:lnTo>
                      <a:lnTo>
                        <a:pt x="3" y="177"/>
                      </a:lnTo>
                      <a:lnTo>
                        <a:pt x="3" y="175"/>
                      </a:lnTo>
                      <a:lnTo>
                        <a:pt x="3" y="174"/>
                      </a:lnTo>
                      <a:lnTo>
                        <a:pt x="2" y="167"/>
                      </a:lnTo>
                      <a:lnTo>
                        <a:pt x="2" y="166"/>
                      </a:lnTo>
                      <a:lnTo>
                        <a:pt x="3" y="166"/>
                      </a:lnTo>
                      <a:lnTo>
                        <a:pt x="3" y="165"/>
                      </a:lnTo>
                      <a:lnTo>
                        <a:pt x="3" y="164"/>
                      </a:lnTo>
                      <a:lnTo>
                        <a:pt x="3" y="163"/>
                      </a:lnTo>
                      <a:lnTo>
                        <a:pt x="3" y="161"/>
                      </a:lnTo>
                      <a:lnTo>
                        <a:pt x="3" y="160"/>
                      </a:lnTo>
                      <a:lnTo>
                        <a:pt x="4" y="159"/>
                      </a:lnTo>
                      <a:lnTo>
                        <a:pt x="3" y="158"/>
                      </a:lnTo>
                      <a:lnTo>
                        <a:pt x="6" y="158"/>
                      </a:lnTo>
                      <a:lnTo>
                        <a:pt x="7" y="157"/>
                      </a:lnTo>
                      <a:lnTo>
                        <a:pt x="9" y="157"/>
                      </a:lnTo>
                      <a:lnTo>
                        <a:pt x="10" y="158"/>
                      </a:lnTo>
                      <a:lnTo>
                        <a:pt x="12" y="157"/>
                      </a:lnTo>
                      <a:lnTo>
                        <a:pt x="13" y="157"/>
                      </a:lnTo>
                      <a:lnTo>
                        <a:pt x="13" y="156"/>
                      </a:lnTo>
                      <a:lnTo>
                        <a:pt x="14" y="152"/>
                      </a:lnTo>
                      <a:lnTo>
                        <a:pt x="16" y="151"/>
                      </a:lnTo>
                      <a:lnTo>
                        <a:pt x="16" y="150"/>
                      </a:lnTo>
                      <a:lnTo>
                        <a:pt x="16" y="149"/>
                      </a:lnTo>
                      <a:lnTo>
                        <a:pt x="16" y="147"/>
                      </a:lnTo>
                      <a:lnTo>
                        <a:pt x="14" y="146"/>
                      </a:lnTo>
                      <a:lnTo>
                        <a:pt x="14" y="145"/>
                      </a:lnTo>
                      <a:lnTo>
                        <a:pt x="16" y="144"/>
                      </a:lnTo>
                      <a:lnTo>
                        <a:pt x="17" y="143"/>
                      </a:lnTo>
                      <a:lnTo>
                        <a:pt x="18" y="140"/>
                      </a:lnTo>
                      <a:lnTo>
                        <a:pt x="18" y="139"/>
                      </a:lnTo>
                      <a:lnTo>
                        <a:pt x="19" y="139"/>
                      </a:lnTo>
                      <a:lnTo>
                        <a:pt x="20" y="139"/>
                      </a:lnTo>
                      <a:lnTo>
                        <a:pt x="21" y="138"/>
                      </a:lnTo>
                      <a:lnTo>
                        <a:pt x="21" y="137"/>
                      </a:lnTo>
                      <a:lnTo>
                        <a:pt x="20" y="136"/>
                      </a:lnTo>
                      <a:lnTo>
                        <a:pt x="20" y="135"/>
                      </a:lnTo>
                      <a:lnTo>
                        <a:pt x="20" y="133"/>
                      </a:lnTo>
                      <a:lnTo>
                        <a:pt x="21" y="133"/>
                      </a:lnTo>
                      <a:lnTo>
                        <a:pt x="24" y="132"/>
                      </a:lnTo>
                      <a:lnTo>
                        <a:pt x="25" y="132"/>
                      </a:lnTo>
                      <a:lnTo>
                        <a:pt x="27" y="132"/>
                      </a:lnTo>
                      <a:lnTo>
                        <a:pt x="28" y="130"/>
                      </a:lnTo>
                      <a:lnTo>
                        <a:pt x="30" y="129"/>
                      </a:lnTo>
                      <a:lnTo>
                        <a:pt x="30" y="125"/>
                      </a:lnTo>
                      <a:lnTo>
                        <a:pt x="31" y="124"/>
                      </a:lnTo>
                      <a:lnTo>
                        <a:pt x="32" y="123"/>
                      </a:lnTo>
                      <a:lnTo>
                        <a:pt x="32" y="122"/>
                      </a:lnTo>
                      <a:lnTo>
                        <a:pt x="31" y="122"/>
                      </a:lnTo>
                      <a:lnTo>
                        <a:pt x="28" y="119"/>
                      </a:lnTo>
                      <a:lnTo>
                        <a:pt x="28" y="118"/>
                      </a:lnTo>
                      <a:lnTo>
                        <a:pt x="30" y="117"/>
                      </a:lnTo>
                      <a:lnTo>
                        <a:pt x="30" y="116"/>
                      </a:lnTo>
                      <a:lnTo>
                        <a:pt x="30" y="115"/>
                      </a:lnTo>
                      <a:lnTo>
                        <a:pt x="30" y="114"/>
                      </a:lnTo>
                      <a:lnTo>
                        <a:pt x="31" y="114"/>
                      </a:lnTo>
                      <a:lnTo>
                        <a:pt x="32" y="114"/>
                      </a:lnTo>
                      <a:lnTo>
                        <a:pt x="34" y="114"/>
                      </a:lnTo>
                      <a:lnTo>
                        <a:pt x="35" y="114"/>
                      </a:lnTo>
                      <a:lnTo>
                        <a:pt x="35" y="112"/>
                      </a:lnTo>
                      <a:lnTo>
                        <a:pt x="35" y="111"/>
                      </a:lnTo>
                      <a:lnTo>
                        <a:pt x="35" y="110"/>
                      </a:lnTo>
                      <a:lnTo>
                        <a:pt x="37" y="109"/>
                      </a:lnTo>
                      <a:lnTo>
                        <a:pt x="37" y="108"/>
                      </a:lnTo>
                      <a:lnTo>
                        <a:pt x="37" y="107"/>
                      </a:lnTo>
                      <a:lnTo>
                        <a:pt x="37" y="105"/>
                      </a:lnTo>
                      <a:lnTo>
                        <a:pt x="37" y="104"/>
                      </a:lnTo>
                      <a:lnTo>
                        <a:pt x="35" y="104"/>
                      </a:lnTo>
                      <a:lnTo>
                        <a:pt x="34" y="104"/>
                      </a:lnTo>
                      <a:lnTo>
                        <a:pt x="34" y="103"/>
                      </a:lnTo>
                      <a:lnTo>
                        <a:pt x="34" y="102"/>
                      </a:lnTo>
                      <a:lnTo>
                        <a:pt x="33" y="102"/>
                      </a:lnTo>
                      <a:lnTo>
                        <a:pt x="33" y="101"/>
                      </a:lnTo>
                      <a:lnTo>
                        <a:pt x="34" y="98"/>
                      </a:lnTo>
                      <a:lnTo>
                        <a:pt x="33" y="95"/>
                      </a:lnTo>
                      <a:lnTo>
                        <a:pt x="33" y="94"/>
                      </a:lnTo>
                      <a:lnTo>
                        <a:pt x="33" y="93"/>
                      </a:lnTo>
                      <a:lnTo>
                        <a:pt x="33" y="91"/>
                      </a:lnTo>
                      <a:lnTo>
                        <a:pt x="32" y="91"/>
                      </a:lnTo>
                      <a:lnTo>
                        <a:pt x="31" y="90"/>
                      </a:lnTo>
                      <a:lnTo>
                        <a:pt x="25" y="82"/>
                      </a:lnTo>
                      <a:lnTo>
                        <a:pt x="25" y="81"/>
                      </a:lnTo>
                      <a:lnTo>
                        <a:pt x="25" y="79"/>
                      </a:lnTo>
                      <a:lnTo>
                        <a:pt x="26" y="79"/>
                      </a:lnTo>
                      <a:lnTo>
                        <a:pt x="26" y="77"/>
                      </a:lnTo>
                      <a:lnTo>
                        <a:pt x="28" y="73"/>
                      </a:lnTo>
                      <a:lnTo>
                        <a:pt x="31" y="72"/>
                      </a:lnTo>
                      <a:lnTo>
                        <a:pt x="31" y="70"/>
                      </a:lnTo>
                      <a:lnTo>
                        <a:pt x="31" y="69"/>
                      </a:lnTo>
                      <a:lnTo>
                        <a:pt x="30" y="68"/>
                      </a:lnTo>
                      <a:lnTo>
                        <a:pt x="28" y="66"/>
                      </a:lnTo>
                      <a:lnTo>
                        <a:pt x="30" y="66"/>
                      </a:lnTo>
                      <a:lnTo>
                        <a:pt x="30" y="65"/>
                      </a:lnTo>
                      <a:lnTo>
                        <a:pt x="31" y="63"/>
                      </a:lnTo>
                      <a:lnTo>
                        <a:pt x="31" y="62"/>
                      </a:lnTo>
                      <a:lnTo>
                        <a:pt x="30" y="60"/>
                      </a:lnTo>
                      <a:lnTo>
                        <a:pt x="30" y="59"/>
                      </a:lnTo>
                      <a:lnTo>
                        <a:pt x="31" y="54"/>
                      </a:lnTo>
                      <a:lnTo>
                        <a:pt x="30" y="46"/>
                      </a:lnTo>
                      <a:lnTo>
                        <a:pt x="37" y="40"/>
                      </a:lnTo>
                      <a:lnTo>
                        <a:pt x="39" y="38"/>
                      </a:lnTo>
                      <a:lnTo>
                        <a:pt x="44" y="30"/>
                      </a:lnTo>
                      <a:lnTo>
                        <a:pt x="45" y="23"/>
                      </a:lnTo>
                      <a:lnTo>
                        <a:pt x="45" y="14"/>
                      </a:lnTo>
                      <a:lnTo>
                        <a:pt x="47" y="14"/>
                      </a:lnTo>
                      <a:lnTo>
                        <a:pt x="48" y="14"/>
                      </a:lnTo>
                      <a:lnTo>
                        <a:pt x="49" y="14"/>
                      </a:lnTo>
                      <a:lnTo>
                        <a:pt x="54" y="9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61" y="6"/>
                      </a:lnTo>
                      <a:lnTo>
                        <a:pt x="67" y="5"/>
                      </a:lnTo>
                      <a:lnTo>
                        <a:pt x="68" y="5"/>
                      </a:lnTo>
                      <a:lnTo>
                        <a:pt x="69" y="5"/>
                      </a:lnTo>
                      <a:lnTo>
                        <a:pt x="70" y="6"/>
                      </a:lnTo>
                      <a:lnTo>
                        <a:pt x="73" y="6"/>
                      </a:lnTo>
                      <a:lnTo>
                        <a:pt x="75" y="5"/>
                      </a:lnTo>
                      <a:lnTo>
                        <a:pt x="80" y="5"/>
                      </a:lnTo>
                      <a:lnTo>
                        <a:pt x="81" y="5"/>
                      </a:lnTo>
                      <a:lnTo>
                        <a:pt x="82" y="5"/>
                      </a:lnTo>
                      <a:lnTo>
                        <a:pt x="82" y="4"/>
                      </a:lnTo>
                      <a:lnTo>
                        <a:pt x="83" y="4"/>
                      </a:lnTo>
                      <a:lnTo>
                        <a:pt x="83" y="3"/>
                      </a:lnTo>
                      <a:lnTo>
                        <a:pt x="84" y="3"/>
                      </a:lnTo>
                      <a:lnTo>
                        <a:pt x="84" y="2"/>
                      </a:lnTo>
                      <a:lnTo>
                        <a:pt x="89" y="0"/>
                      </a:lnTo>
                      <a:lnTo>
                        <a:pt x="90" y="2"/>
                      </a:lnTo>
                      <a:lnTo>
                        <a:pt x="99" y="5"/>
                      </a:lnTo>
                      <a:close/>
                    </a:path>
                  </a:pathLst>
                </a:custGeom>
                <a:solidFill>
                  <a:srgbClr val="197A56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08"/>
                <p:cNvSpPr/>
                <p:nvPr/>
              </p:nvSpPr>
              <p:spPr bwMode="auto">
                <a:xfrm>
                  <a:off x="6608152" y="4194947"/>
                  <a:ext cx="101600" cy="88899"/>
                </a:xfrm>
                <a:custGeom>
                  <a:avLst/>
                  <a:gdLst>
                    <a:gd name="T0" fmla="*/ 52 w 64"/>
                    <a:gd name="T1" fmla="*/ 3 h 56"/>
                    <a:gd name="T2" fmla="*/ 52 w 64"/>
                    <a:gd name="T3" fmla="*/ 4 h 56"/>
                    <a:gd name="T4" fmla="*/ 54 w 64"/>
                    <a:gd name="T5" fmla="*/ 6 h 56"/>
                    <a:gd name="T6" fmla="*/ 54 w 64"/>
                    <a:gd name="T7" fmla="*/ 8 h 56"/>
                    <a:gd name="T8" fmla="*/ 59 w 64"/>
                    <a:gd name="T9" fmla="*/ 11 h 56"/>
                    <a:gd name="T10" fmla="*/ 60 w 64"/>
                    <a:gd name="T11" fmla="*/ 14 h 56"/>
                    <a:gd name="T12" fmla="*/ 63 w 64"/>
                    <a:gd name="T13" fmla="*/ 18 h 56"/>
                    <a:gd name="T14" fmla="*/ 62 w 64"/>
                    <a:gd name="T15" fmla="*/ 24 h 56"/>
                    <a:gd name="T16" fmla="*/ 62 w 64"/>
                    <a:gd name="T17" fmla="*/ 27 h 56"/>
                    <a:gd name="T18" fmla="*/ 63 w 64"/>
                    <a:gd name="T19" fmla="*/ 31 h 56"/>
                    <a:gd name="T20" fmla="*/ 63 w 64"/>
                    <a:gd name="T21" fmla="*/ 40 h 56"/>
                    <a:gd name="T22" fmla="*/ 60 w 64"/>
                    <a:gd name="T23" fmla="*/ 42 h 56"/>
                    <a:gd name="T24" fmla="*/ 56 w 64"/>
                    <a:gd name="T25" fmla="*/ 42 h 56"/>
                    <a:gd name="T26" fmla="*/ 49 w 64"/>
                    <a:gd name="T27" fmla="*/ 40 h 56"/>
                    <a:gd name="T28" fmla="*/ 48 w 64"/>
                    <a:gd name="T29" fmla="*/ 40 h 56"/>
                    <a:gd name="T30" fmla="*/ 45 w 64"/>
                    <a:gd name="T31" fmla="*/ 41 h 56"/>
                    <a:gd name="T32" fmla="*/ 42 w 64"/>
                    <a:gd name="T33" fmla="*/ 41 h 56"/>
                    <a:gd name="T34" fmla="*/ 37 w 64"/>
                    <a:gd name="T35" fmla="*/ 41 h 56"/>
                    <a:gd name="T36" fmla="*/ 35 w 64"/>
                    <a:gd name="T37" fmla="*/ 40 h 56"/>
                    <a:gd name="T38" fmla="*/ 34 w 64"/>
                    <a:gd name="T39" fmla="*/ 45 h 56"/>
                    <a:gd name="T40" fmla="*/ 32 w 64"/>
                    <a:gd name="T41" fmla="*/ 53 h 56"/>
                    <a:gd name="T42" fmla="*/ 28 w 64"/>
                    <a:gd name="T43" fmla="*/ 54 h 56"/>
                    <a:gd name="T44" fmla="*/ 25 w 64"/>
                    <a:gd name="T45" fmla="*/ 55 h 56"/>
                    <a:gd name="T46" fmla="*/ 21 w 64"/>
                    <a:gd name="T47" fmla="*/ 55 h 56"/>
                    <a:gd name="T48" fmla="*/ 16 w 64"/>
                    <a:gd name="T49" fmla="*/ 56 h 56"/>
                    <a:gd name="T50" fmla="*/ 16 w 64"/>
                    <a:gd name="T51" fmla="*/ 53 h 56"/>
                    <a:gd name="T52" fmla="*/ 14 w 64"/>
                    <a:gd name="T53" fmla="*/ 50 h 56"/>
                    <a:gd name="T54" fmla="*/ 6 w 64"/>
                    <a:gd name="T55" fmla="*/ 48 h 56"/>
                    <a:gd name="T56" fmla="*/ 2 w 64"/>
                    <a:gd name="T57" fmla="*/ 50 h 56"/>
                    <a:gd name="T58" fmla="*/ 0 w 64"/>
                    <a:gd name="T59" fmla="*/ 46 h 56"/>
                    <a:gd name="T60" fmla="*/ 2 w 64"/>
                    <a:gd name="T61" fmla="*/ 42 h 56"/>
                    <a:gd name="T62" fmla="*/ 5 w 64"/>
                    <a:gd name="T63" fmla="*/ 41 h 56"/>
                    <a:gd name="T64" fmla="*/ 6 w 64"/>
                    <a:gd name="T65" fmla="*/ 41 h 56"/>
                    <a:gd name="T66" fmla="*/ 7 w 64"/>
                    <a:gd name="T67" fmla="*/ 40 h 56"/>
                    <a:gd name="T68" fmla="*/ 7 w 64"/>
                    <a:gd name="T69" fmla="*/ 39 h 56"/>
                    <a:gd name="T70" fmla="*/ 10 w 64"/>
                    <a:gd name="T71" fmla="*/ 38 h 56"/>
                    <a:gd name="T72" fmla="*/ 10 w 64"/>
                    <a:gd name="T73" fmla="*/ 36 h 56"/>
                    <a:gd name="T74" fmla="*/ 13 w 64"/>
                    <a:gd name="T75" fmla="*/ 35 h 56"/>
                    <a:gd name="T76" fmla="*/ 13 w 64"/>
                    <a:gd name="T77" fmla="*/ 32 h 56"/>
                    <a:gd name="T78" fmla="*/ 13 w 64"/>
                    <a:gd name="T79" fmla="*/ 32 h 56"/>
                    <a:gd name="T80" fmla="*/ 14 w 64"/>
                    <a:gd name="T81" fmla="*/ 32 h 56"/>
                    <a:gd name="T82" fmla="*/ 16 w 64"/>
                    <a:gd name="T83" fmla="*/ 32 h 56"/>
                    <a:gd name="T84" fmla="*/ 16 w 64"/>
                    <a:gd name="T85" fmla="*/ 28 h 56"/>
                    <a:gd name="T86" fmla="*/ 13 w 64"/>
                    <a:gd name="T87" fmla="*/ 26 h 56"/>
                    <a:gd name="T88" fmla="*/ 13 w 64"/>
                    <a:gd name="T89" fmla="*/ 21 h 56"/>
                    <a:gd name="T90" fmla="*/ 13 w 64"/>
                    <a:gd name="T91" fmla="*/ 20 h 56"/>
                    <a:gd name="T92" fmla="*/ 14 w 64"/>
                    <a:gd name="T93" fmla="*/ 17 h 56"/>
                    <a:gd name="T94" fmla="*/ 19 w 64"/>
                    <a:gd name="T95" fmla="*/ 14 h 56"/>
                    <a:gd name="T96" fmla="*/ 25 w 64"/>
                    <a:gd name="T97" fmla="*/ 11 h 56"/>
                    <a:gd name="T98" fmla="*/ 28 w 64"/>
                    <a:gd name="T99" fmla="*/ 10 h 56"/>
                    <a:gd name="T100" fmla="*/ 31 w 64"/>
                    <a:gd name="T101" fmla="*/ 8 h 56"/>
                    <a:gd name="T102" fmla="*/ 33 w 64"/>
                    <a:gd name="T103" fmla="*/ 13 h 56"/>
                    <a:gd name="T104" fmla="*/ 38 w 64"/>
                    <a:gd name="T105" fmla="*/ 11 h 56"/>
                    <a:gd name="T106" fmla="*/ 41 w 64"/>
                    <a:gd name="T107" fmla="*/ 7 h 56"/>
                    <a:gd name="T108" fmla="*/ 45 w 64"/>
                    <a:gd name="T109" fmla="*/ 5 h 56"/>
                    <a:gd name="T110" fmla="*/ 46 w 64"/>
                    <a:gd name="T111" fmla="*/ 3 h 56"/>
                    <a:gd name="T112" fmla="*/ 48 w 64"/>
                    <a:gd name="T11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4" h="56">
                      <a:moveTo>
                        <a:pt x="52" y="0"/>
                      </a:moveTo>
                      <a:lnTo>
                        <a:pt x="51" y="0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1" y="1"/>
                      </a:lnTo>
                      <a:lnTo>
                        <a:pt x="52" y="1"/>
                      </a:lnTo>
                      <a:lnTo>
                        <a:pt x="52" y="3"/>
                      </a:lnTo>
                      <a:lnTo>
                        <a:pt x="52" y="3"/>
                      </a:lnTo>
                      <a:lnTo>
                        <a:pt x="52" y="3"/>
                      </a:lnTo>
                      <a:lnTo>
                        <a:pt x="51" y="3"/>
                      </a:lnTo>
                      <a:lnTo>
                        <a:pt x="51" y="3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2" y="4"/>
                      </a:lnTo>
                      <a:lnTo>
                        <a:pt x="52" y="3"/>
                      </a:lnTo>
                      <a:lnTo>
                        <a:pt x="53" y="4"/>
                      </a:lnTo>
                      <a:lnTo>
                        <a:pt x="53" y="4"/>
                      </a:lnTo>
                      <a:lnTo>
                        <a:pt x="53" y="5"/>
                      </a:lnTo>
                      <a:lnTo>
                        <a:pt x="53" y="5"/>
                      </a:lnTo>
                      <a:lnTo>
                        <a:pt x="53" y="6"/>
                      </a:lnTo>
                      <a:lnTo>
                        <a:pt x="54" y="6"/>
                      </a:lnTo>
                      <a:lnTo>
                        <a:pt x="54" y="7"/>
                      </a:lnTo>
                      <a:lnTo>
                        <a:pt x="54" y="7"/>
                      </a:lnTo>
                      <a:lnTo>
                        <a:pt x="54" y="7"/>
                      </a:lnTo>
                      <a:lnTo>
                        <a:pt x="54" y="7"/>
                      </a:lnTo>
                      <a:lnTo>
                        <a:pt x="54" y="7"/>
                      </a:lnTo>
                      <a:lnTo>
                        <a:pt x="54" y="7"/>
                      </a:lnTo>
                      <a:lnTo>
                        <a:pt x="54" y="8"/>
                      </a:lnTo>
                      <a:lnTo>
                        <a:pt x="54" y="8"/>
                      </a:lnTo>
                      <a:lnTo>
                        <a:pt x="55" y="8"/>
                      </a:lnTo>
                      <a:lnTo>
                        <a:pt x="55" y="10"/>
                      </a:lnTo>
                      <a:lnTo>
                        <a:pt x="56" y="10"/>
                      </a:lnTo>
                      <a:lnTo>
                        <a:pt x="56" y="10"/>
                      </a:lnTo>
                      <a:lnTo>
                        <a:pt x="59" y="11"/>
                      </a:lnTo>
                      <a:lnTo>
                        <a:pt x="59" y="11"/>
                      </a:lnTo>
                      <a:lnTo>
                        <a:pt x="60" y="11"/>
                      </a:lnTo>
                      <a:lnTo>
                        <a:pt x="60" y="12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3"/>
                      </a:lnTo>
                      <a:lnTo>
                        <a:pt x="60" y="14"/>
                      </a:lnTo>
                      <a:lnTo>
                        <a:pt x="60" y="14"/>
                      </a:lnTo>
                      <a:lnTo>
                        <a:pt x="61" y="14"/>
                      </a:lnTo>
                      <a:lnTo>
                        <a:pt x="61" y="15"/>
                      </a:lnTo>
                      <a:lnTo>
                        <a:pt x="61" y="17"/>
                      </a:lnTo>
                      <a:lnTo>
                        <a:pt x="61" y="17"/>
                      </a:lnTo>
                      <a:lnTo>
                        <a:pt x="62" y="18"/>
                      </a:lnTo>
                      <a:lnTo>
                        <a:pt x="62" y="17"/>
                      </a:lnTo>
                      <a:lnTo>
                        <a:pt x="63" y="18"/>
                      </a:lnTo>
                      <a:lnTo>
                        <a:pt x="63" y="19"/>
                      </a:lnTo>
                      <a:lnTo>
                        <a:pt x="62" y="21"/>
                      </a:lnTo>
                      <a:lnTo>
                        <a:pt x="62" y="21"/>
                      </a:lnTo>
                      <a:lnTo>
                        <a:pt x="62" y="21"/>
                      </a:lnTo>
                      <a:lnTo>
                        <a:pt x="62" y="22"/>
                      </a:lnTo>
                      <a:lnTo>
                        <a:pt x="63" y="22"/>
                      </a:lnTo>
                      <a:lnTo>
                        <a:pt x="62" y="24"/>
                      </a:lnTo>
                      <a:lnTo>
                        <a:pt x="62" y="24"/>
                      </a:lnTo>
                      <a:lnTo>
                        <a:pt x="63" y="25"/>
                      </a:lnTo>
                      <a:lnTo>
                        <a:pt x="62" y="25"/>
                      </a:lnTo>
                      <a:lnTo>
                        <a:pt x="62" y="26"/>
                      </a:lnTo>
                      <a:lnTo>
                        <a:pt x="62" y="26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2" y="27"/>
                      </a:lnTo>
                      <a:lnTo>
                        <a:pt x="61" y="27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62" y="31"/>
                      </a:lnTo>
                      <a:lnTo>
                        <a:pt x="62" y="31"/>
                      </a:lnTo>
                      <a:lnTo>
                        <a:pt x="63" y="31"/>
                      </a:lnTo>
                      <a:lnTo>
                        <a:pt x="63" y="31"/>
                      </a:lnTo>
                      <a:lnTo>
                        <a:pt x="64" y="32"/>
                      </a:lnTo>
                      <a:lnTo>
                        <a:pt x="64" y="33"/>
                      </a:lnTo>
                      <a:lnTo>
                        <a:pt x="63" y="36"/>
                      </a:lnTo>
                      <a:lnTo>
                        <a:pt x="63" y="38"/>
                      </a:lnTo>
                      <a:lnTo>
                        <a:pt x="63" y="40"/>
                      </a:lnTo>
                      <a:lnTo>
                        <a:pt x="63" y="40"/>
                      </a:lnTo>
                      <a:lnTo>
                        <a:pt x="62" y="41"/>
                      </a:lnTo>
                      <a:lnTo>
                        <a:pt x="62" y="41"/>
                      </a:lnTo>
                      <a:lnTo>
                        <a:pt x="62" y="41"/>
                      </a:lnTo>
                      <a:lnTo>
                        <a:pt x="61" y="41"/>
                      </a:lnTo>
                      <a:lnTo>
                        <a:pt x="61" y="41"/>
                      </a:lnTo>
                      <a:lnTo>
                        <a:pt x="61" y="42"/>
                      </a:lnTo>
                      <a:lnTo>
                        <a:pt x="60" y="42"/>
                      </a:lnTo>
                      <a:lnTo>
                        <a:pt x="60" y="42"/>
                      </a:lnTo>
                      <a:lnTo>
                        <a:pt x="59" y="41"/>
                      </a:lnTo>
                      <a:lnTo>
                        <a:pt x="57" y="41"/>
                      </a:lnTo>
                      <a:lnTo>
                        <a:pt x="57" y="41"/>
                      </a:lnTo>
                      <a:lnTo>
                        <a:pt x="57" y="41"/>
                      </a:lnTo>
                      <a:lnTo>
                        <a:pt x="56" y="42"/>
                      </a:lnTo>
                      <a:lnTo>
                        <a:pt x="56" y="42"/>
                      </a:lnTo>
                      <a:lnTo>
                        <a:pt x="55" y="42"/>
                      </a:lnTo>
                      <a:lnTo>
                        <a:pt x="55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3" y="42"/>
                      </a:lnTo>
                      <a:lnTo>
                        <a:pt x="52" y="42"/>
                      </a:lnTo>
                      <a:lnTo>
                        <a:pt x="49" y="40"/>
                      </a:lnTo>
                      <a:lnTo>
                        <a:pt x="49" y="40"/>
                      </a:lnTo>
                      <a:lnTo>
                        <a:pt x="49" y="40"/>
                      </a:lnTo>
                      <a:lnTo>
                        <a:pt x="49" y="40"/>
                      </a:lnTo>
                      <a:lnTo>
                        <a:pt x="49" y="40"/>
                      </a:lnTo>
                      <a:lnTo>
                        <a:pt x="48" y="40"/>
                      </a:lnTo>
                      <a:lnTo>
                        <a:pt x="48" y="39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7" y="40"/>
                      </a:lnTo>
                      <a:lnTo>
                        <a:pt x="46" y="41"/>
                      </a:lnTo>
                      <a:lnTo>
                        <a:pt x="46" y="41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5" y="41"/>
                      </a:lnTo>
                      <a:lnTo>
                        <a:pt x="44" y="40"/>
                      </a:lnTo>
                      <a:lnTo>
                        <a:pt x="42" y="40"/>
                      </a:lnTo>
                      <a:lnTo>
                        <a:pt x="42" y="41"/>
                      </a:lnTo>
                      <a:lnTo>
                        <a:pt x="42" y="41"/>
                      </a:lnTo>
                      <a:lnTo>
                        <a:pt x="42" y="41"/>
                      </a:lnTo>
                      <a:lnTo>
                        <a:pt x="41" y="43"/>
                      </a:lnTo>
                      <a:lnTo>
                        <a:pt x="40" y="43"/>
                      </a:lnTo>
                      <a:lnTo>
                        <a:pt x="40" y="43"/>
                      </a:lnTo>
                      <a:lnTo>
                        <a:pt x="39" y="43"/>
                      </a:lnTo>
                      <a:lnTo>
                        <a:pt x="39" y="42"/>
                      </a:lnTo>
                      <a:lnTo>
                        <a:pt x="38" y="42"/>
                      </a:lnTo>
                      <a:lnTo>
                        <a:pt x="37" y="41"/>
                      </a:lnTo>
                      <a:lnTo>
                        <a:pt x="37" y="41"/>
                      </a:lnTo>
                      <a:lnTo>
                        <a:pt x="37" y="41"/>
                      </a:lnTo>
                      <a:lnTo>
                        <a:pt x="35" y="41"/>
                      </a:lnTo>
                      <a:lnTo>
                        <a:pt x="35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4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4" y="40"/>
                      </a:lnTo>
                      <a:lnTo>
                        <a:pt x="34" y="42"/>
                      </a:lnTo>
                      <a:lnTo>
                        <a:pt x="34" y="45"/>
                      </a:lnTo>
                      <a:lnTo>
                        <a:pt x="33" y="47"/>
                      </a:lnTo>
                      <a:lnTo>
                        <a:pt x="33" y="49"/>
                      </a:lnTo>
                      <a:lnTo>
                        <a:pt x="33" y="50"/>
                      </a:lnTo>
                      <a:lnTo>
                        <a:pt x="33" y="50"/>
                      </a:lnTo>
                      <a:lnTo>
                        <a:pt x="33" y="52"/>
                      </a:lnTo>
                      <a:lnTo>
                        <a:pt x="32" y="53"/>
                      </a:lnTo>
                      <a:lnTo>
                        <a:pt x="32" y="53"/>
                      </a:lnTo>
                      <a:lnTo>
                        <a:pt x="31" y="54"/>
                      </a:lnTo>
                      <a:lnTo>
                        <a:pt x="31" y="54"/>
                      </a:lnTo>
                      <a:lnTo>
                        <a:pt x="30" y="54"/>
                      </a:lnTo>
                      <a:lnTo>
                        <a:pt x="30" y="54"/>
                      </a:lnTo>
                      <a:lnTo>
                        <a:pt x="28" y="54"/>
                      </a:lnTo>
                      <a:lnTo>
                        <a:pt x="28" y="54"/>
                      </a:lnTo>
                      <a:lnTo>
                        <a:pt x="28" y="54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6" y="55"/>
                      </a:lnTo>
                      <a:lnTo>
                        <a:pt x="26" y="55"/>
                      </a:lnTo>
                      <a:lnTo>
                        <a:pt x="25" y="55"/>
                      </a:lnTo>
                      <a:lnTo>
                        <a:pt x="25" y="55"/>
                      </a:lnTo>
                      <a:lnTo>
                        <a:pt x="24" y="55"/>
                      </a:lnTo>
                      <a:lnTo>
                        <a:pt x="24" y="55"/>
                      </a:lnTo>
                      <a:lnTo>
                        <a:pt x="23" y="55"/>
                      </a:lnTo>
                      <a:lnTo>
                        <a:pt x="23" y="55"/>
                      </a:lnTo>
                      <a:lnTo>
                        <a:pt x="23" y="55"/>
                      </a:lnTo>
                      <a:lnTo>
                        <a:pt x="21" y="55"/>
                      </a:lnTo>
                      <a:lnTo>
                        <a:pt x="21" y="55"/>
                      </a:lnTo>
                      <a:lnTo>
                        <a:pt x="20" y="56"/>
                      </a:lnTo>
                      <a:lnTo>
                        <a:pt x="20" y="55"/>
                      </a:lnTo>
                      <a:lnTo>
                        <a:pt x="19" y="55"/>
                      </a:lnTo>
                      <a:lnTo>
                        <a:pt x="18" y="55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6" y="56"/>
                      </a:lnTo>
                      <a:lnTo>
                        <a:pt x="14" y="55"/>
                      </a:lnTo>
                      <a:lnTo>
                        <a:pt x="14" y="55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6" y="53"/>
                      </a:lnTo>
                      <a:lnTo>
                        <a:pt x="16" y="53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4" y="52"/>
                      </a:lnTo>
                      <a:lnTo>
                        <a:pt x="14" y="52"/>
                      </a:lnTo>
                      <a:lnTo>
                        <a:pt x="14" y="50"/>
                      </a:lnTo>
                      <a:lnTo>
                        <a:pt x="14" y="50"/>
                      </a:lnTo>
                      <a:lnTo>
                        <a:pt x="14" y="50"/>
                      </a:lnTo>
                      <a:lnTo>
                        <a:pt x="13" y="50"/>
                      </a:lnTo>
                      <a:lnTo>
                        <a:pt x="12" y="49"/>
                      </a:lnTo>
                      <a:lnTo>
                        <a:pt x="11" y="49"/>
                      </a:lnTo>
                      <a:lnTo>
                        <a:pt x="11" y="49"/>
                      </a:lnTo>
                      <a:lnTo>
                        <a:pt x="9" y="48"/>
                      </a:lnTo>
                      <a:lnTo>
                        <a:pt x="9" y="48"/>
                      </a:lnTo>
                      <a:lnTo>
                        <a:pt x="6" y="48"/>
                      </a:lnTo>
                      <a:lnTo>
                        <a:pt x="5" y="49"/>
                      </a:lnTo>
                      <a:lnTo>
                        <a:pt x="5" y="53"/>
                      </a:lnTo>
                      <a:lnTo>
                        <a:pt x="5" y="52"/>
                      </a:lnTo>
                      <a:lnTo>
                        <a:pt x="4" y="52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2" y="50"/>
                      </a:lnTo>
                      <a:lnTo>
                        <a:pt x="2" y="50"/>
                      </a:lnTo>
                      <a:lnTo>
                        <a:pt x="2" y="48"/>
                      </a:lnTo>
                      <a:lnTo>
                        <a:pt x="2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" y="43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4" y="41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5" y="39"/>
                      </a:lnTo>
                      <a:lnTo>
                        <a:pt x="5" y="39"/>
                      </a:lnTo>
                      <a:lnTo>
                        <a:pt x="6" y="39"/>
                      </a:lnTo>
                      <a:lnTo>
                        <a:pt x="6" y="40"/>
                      </a:lnTo>
                      <a:lnTo>
                        <a:pt x="6" y="40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1"/>
                      </a:lnTo>
                      <a:lnTo>
                        <a:pt x="6" y="41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40"/>
                      </a:lnTo>
                      <a:lnTo>
                        <a:pt x="7" y="39"/>
                      </a:lnTo>
                      <a:lnTo>
                        <a:pt x="9" y="39"/>
                      </a:lnTo>
                      <a:lnTo>
                        <a:pt x="9" y="39"/>
                      </a:lnTo>
                      <a:lnTo>
                        <a:pt x="9" y="39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9" y="40"/>
                      </a:lnTo>
                      <a:lnTo>
                        <a:pt x="10" y="38"/>
                      </a:lnTo>
                      <a:lnTo>
                        <a:pt x="10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1" y="38"/>
                      </a:lnTo>
                      <a:lnTo>
                        <a:pt x="10" y="36"/>
                      </a:lnTo>
                      <a:lnTo>
                        <a:pt x="11" y="36"/>
                      </a:lnTo>
                      <a:lnTo>
                        <a:pt x="11" y="35"/>
                      </a:lnTo>
                      <a:lnTo>
                        <a:pt x="11" y="36"/>
                      </a:lnTo>
                      <a:lnTo>
                        <a:pt x="11" y="35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13" y="32"/>
                      </a:lnTo>
                      <a:lnTo>
                        <a:pt x="13" y="33"/>
                      </a:lnTo>
                      <a:lnTo>
                        <a:pt x="13" y="33"/>
                      </a:lnTo>
                      <a:lnTo>
                        <a:pt x="13" y="34"/>
                      </a:lnTo>
                      <a:lnTo>
                        <a:pt x="13" y="34"/>
                      </a:lnTo>
                      <a:lnTo>
                        <a:pt x="13" y="33"/>
                      </a:lnTo>
                      <a:lnTo>
                        <a:pt x="13" y="32"/>
                      </a:lnTo>
                      <a:lnTo>
                        <a:pt x="13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6" y="31"/>
                      </a:lnTo>
                      <a:lnTo>
                        <a:pt x="16" y="31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6" y="31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6" y="29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3" y="27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5"/>
                      </a:lnTo>
                      <a:lnTo>
                        <a:pt x="13" y="2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20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4" y="11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6" y="10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28" y="10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30" y="8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2" y="10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5" y="13"/>
                      </a:lnTo>
                      <a:lnTo>
                        <a:pt x="38" y="12"/>
                      </a:lnTo>
                      <a:lnTo>
                        <a:pt x="38" y="12"/>
                      </a:lnTo>
                      <a:lnTo>
                        <a:pt x="38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1" y="7"/>
                      </a:lnTo>
                      <a:lnTo>
                        <a:pt x="42" y="7"/>
                      </a:lnTo>
                      <a:lnTo>
                        <a:pt x="42" y="7"/>
                      </a:lnTo>
                      <a:lnTo>
                        <a:pt x="42" y="7"/>
                      </a:lnTo>
                      <a:lnTo>
                        <a:pt x="44" y="6"/>
                      </a:lnTo>
                      <a:lnTo>
                        <a:pt x="45" y="5"/>
                      </a:lnTo>
                      <a:lnTo>
                        <a:pt x="45" y="5"/>
                      </a:lnTo>
                      <a:lnTo>
                        <a:pt x="45" y="4"/>
                      </a:lnTo>
                      <a:lnTo>
                        <a:pt x="45" y="4"/>
                      </a:lnTo>
                      <a:lnTo>
                        <a:pt x="46" y="4"/>
                      </a:lnTo>
                      <a:lnTo>
                        <a:pt x="46" y="3"/>
                      </a:lnTo>
                      <a:lnTo>
                        <a:pt x="46" y="3"/>
                      </a:lnTo>
                      <a:lnTo>
                        <a:pt x="46" y="3"/>
                      </a:lnTo>
                      <a:lnTo>
                        <a:pt x="46" y="3"/>
                      </a:lnTo>
                      <a:lnTo>
                        <a:pt x="46" y="3"/>
                      </a:lnTo>
                      <a:lnTo>
                        <a:pt x="47" y="3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C7A04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09"/>
                <p:cNvSpPr/>
                <p:nvPr/>
              </p:nvSpPr>
              <p:spPr bwMode="auto">
                <a:xfrm>
                  <a:off x="4276116" y="2614513"/>
                  <a:ext cx="421784" cy="484682"/>
                </a:xfrm>
                <a:custGeom>
                  <a:avLst/>
                  <a:gdLst>
                    <a:gd name="T0" fmla="*/ 265 w 266"/>
                    <a:gd name="T1" fmla="*/ 14 h 247"/>
                    <a:gd name="T2" fmla="*/ 265 w 266"/>
                    <a:gd name="T3" fmla="*/ 25 h 247"/>
                    <a:gd name="T4" fmla="*/ 266 w 266"/>
                    <a:gd name="T5" fmla="*/ 44 h 247"/>
                    <a:gd name="T6" fmla="*/ 266 w 266"/>
                    <a:gd name="T7" fmla="*/ 57 h 247"/>
                    <a:gd name="T8" fmla="*/ 263 w 266"/>
                    <a:gd name="T9" fmla="*/ 61 h 247"/>
                    <a:gd name="T10" fmla="*/ 247 w 266"/>
                    <a:gd name="T11" fmla="*/ 61 h 247"/>
                    <a:gd name="T12" fmla="*/ 230 w 266"/>
                    <a:gd name="T13" fmla="*/ 61 h 247"/>
                    <a:gd name="T14" fmla="*/ 214 w 266"/>
                    <a:gd name="T15" fmla="*/ 61 h 247"/>
                    <a:gd name="T16" fmla="*/ 198 w 266"/>
                    <a:gd name="T17" fmla="*/ 62 h 247"/>
                    <a:gd name="T18" fmla="*/ 183 w 266"/>
                    <a:gd name="T19" fmla="*/ 62 h 247"/>
                    <a:gd name="T20" fmla="*/ 166 w 266"/>
                    <a:gd name="T21" fmla="*/ 62 h 247"/>
                    <a:gd name="T22" fmla="*/ 159 w 266"/>
                    <a:gd name="T23" fmla="*/ 70 h 247"/>
                    <a:gd name="T24" fmla="*/ 159 w 266"/>
                    <a:gd name="T25" fmla="*/ 83 h 247"/>
                    <a:gd name="T26" fmla="*/ 161 w 266"/>
                    <a:gd name="T27" fmla="*/ 97 h 247"/>
                    <a:gd name="T28" fmla="*/ 161 w 266"/>
                    <a:gd name="T29" fmla="*/ 110 h 247"/>
                    <a:gd name="T30" fmla="*/ 161 w 266"/>
                    <a:gd name="T31" fmla="*/ 124 h 247"/>
                    <a:gd name="T32" fmla="*/ 161 w 266"/>
                    <a:gd name="T33" fmla="*/ 137 h 247"/>
                    <a:gd name="T34" fmla="*/ 161 w 266"/>
                    <a:gd name="T35" fmla="*/ 149 h 247"/>
                    <a:gd name="T36" fmla="*/ 149 w 266"/>
                    <a:gd name="T37" fmla="*/ 156 h 247"/>
                    <a:gd name="T38" fmla="*/ 133 w 266"/>
                    <a:gd name="T39" fmla="*/ 165 h 247"/>
                    <a:gd name="T40" fmla="*/ 124 w 266"/>
                    <a:gd name="T41" fmla="*/ 174 h 247"/>
                    <a:gd name="T42" fmla="*/ 128 w 266"/>
                    <a:gd name="T43" fmla="*/ 194 h 247"/>
                    <a:gd name="T44" fmla="*/ 126 w 266"/>
                    <a:gd name="T45" fmla="*/ 225 h 247"/>
                    <a:gd name="T46" fmla="*/ 99 w 266"/>
                    <a:gd name="T47" fmla="*/ 225 h 247"/>
                    <a:gd name="T48" fmla="*/ 56 w 266"/>
                    <a:gd name="T49" fmla="*/ 226 h 247"/>
                    <a:gd name="T50" fmla="*/ 13 w 266"/>
                    <a:gd name="T51" fmla="*/ 228 h 247"/>
                    <a:gd name="T52" fmla="*/ 3 w 266"/>
                    <a:gd name="T53" fmla="*/ 231 h 247"/>
                    <a:gd name="T54" fmla="*/ 1 w 266"/>
                    <a:gd name="T55" fmla="*/ 243 h 247"/>
                    <a:gd name="T56" fmla="*/ 0 w 266"/>
                    <a:gd name="T57" fmla="*/ 243 h 247"/>
                    <a:gd name="T58" fmla="*/ 1 w 266"/>
                    <a:gd name="T59" fmla="*/ 238 h 247"/>
                    <a:gd name="T60" fmla="*/ 5 w 266"/>
                    <a:gd name="T61" fmla="*/ 224 h 247"/>
                    <a:gd name="T62" fmla="*/ 37 w 266"/>
                    <a:gd name="T63" fmla="*/ 221 h 247"/>
                    <a:gd name="T64" fmla="*/ 62 w 266"/>
                    <a:gd name="T65" fmla="*/ 223 h 247"/>
                    <a:gd name="T66" fmla="*/ 78 w 266"/>
                    <a:gd name="T67" fmla="*/ 214 h 247"/>
                    <a:gd name="T68" fmla="*/ 81 w 266"/>
                    <a:gd name="T69" fmla="*/ 203 h 247"/>
                    <a:gd name="T70" fmla="*/ 90 w 266"/>
                    <a:gd name="T71" fmla="*/ 195 h 247"/>
                    <a:gd name="T72" fmla="*/ 93 w 266"/>
                    <a:gd name="T73" fmla="*/ 176 h 247"/>
                    <a:gd name="T74" fmla="*/ 97 w 266"/>
                    <a:gd name="T75" fmla="*/ 154 h 247"/>
                    <a:gd name="T76" fmla="*/ 105 w 266"/>
                    <a:gd name="T77" fmla="*/ 140 h 247"/>
                    <a:gd name="T78" fmla="*/ 120 w 266"/>
                    <a:gd name="T79" fmla="*/ 134 h 247"/>
                    <a:gd name="T80" fmla="*/ 127 w 266"/>
                    <a:gd name="T81" fmla="*/ 119 h 247"/>
                    <a:gd name="T82" fmla="*/ 135 w 266"/>
                    <a:gd name="T83" fmla="*/ 113 h 247"/>
                    <a:gd name="T84" fmla="*/ 147 w 266"/>
                    <a:gd name="T85" fmla="*/ 104 h 247"/>
                    <a:gd name="T86" fmla="*/ 152 w 266"/>
                    <a:gd name="T87" fmla="*/ 83 h 247"/>
                    <a:gd name="T88" fmla="*/ 157 w 266"/>
                    <a:gd name="T89" fmla="*/ 67 h 247"/>
                    <a:gd name="T90" fmla="*/ 159 w 266"/>
                    <a:gd name="T91" fmla="*/ 61 h 247"/>
                    <a:gd name="T92" fmla="*/ 170 w 266"/>
                    <a:gd name="T93" fmla="*/ 56 h 247"/>
                    <a:gd name="T94" fmla="*/ 176 w 266"/>
                    <a:gd name="T95" fmla="*/ 44 h 247"/>
                    <a:gd name="T96" fmla="*/ 181 w 266"/>
                    <a:gd name="T97" fmla="*/ 35 h 247"/>
                    <a:gd name="T98" fmla="*/ 190 w 266"/>
                    <a:gd name="T99" fmla="*/ 27 h 247"/>
                    <a:gd name="T100" fmla="*/ 206 w 266"/>
                    <a:gd name="T101" fmla="*/ 26 h 247"/>
                    <a:gd name="T102" fmla="*/ 220 w 266"/>
                    <a:gd name="T103" fmla="*/ 29 h 247"/>
                    <a:gd name="T104" fmla="*/ 229 w 266"/>
                    <a:gd name="T105" fmla="*/ 30 h 247"/>
                    <a:gd name="T106" fmla="*/ 242 w 266"/>
                    <a:gd name="T107" fmla="*/ 21 h 247"/>
                    <a:gd name="T108" fmla="*/ 256 w 266"/>
                    <a:gd name="T109" fmla="*/ 21 h 247"/>
                    <a:gd name="T110" fmla="*/ 263 w 266"/>
                    <a:gd name="T111" fmla="*/ 15 h 247"/>
                    <a:gd name="T112" fmla="*/ 262 w 266"/>
                    <a:gd name="T113" fmla="*/ 5 h 247"/>
                    <a:gd name="T114" fmla="*/ 261 w 266"/>
                    <a:gd name="T115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66" h="247">
                      <a:moveTo>
                        <a:pt x="265" y="0"/>
                      </a:moveTo>
                      <a:lnTo>
                        <a:pt x="265" y="4"/>
                      </a:lnTo>
                      <a:lnTo>
                        <a:pt x="265" y="7"/>
                      </a:lnTo>
                      <a:lnTo>
                        <a:pt x="265" y="11"/>
                      </a:lnTo>
                      <a:lnTo>
                        <a:pt x="265" y="14"/>
                      </a:lnTo>
                      <a:lnTo>
                        <a:pt x="265" y="14"/>
                      </a:lnTo>
                      <a:lnTo>
                        <a:pt x="265" y="16"/>
                      </a:lnTo>
                      <a:lnTo>
                        <a:pt x="265" y="18"/>
                      </a:lnTo>
                      <a:lnTo>
                        <a:pt x="265" y="21"/>
                      </a:lnTo>
                      <a:lnTo>
                        <a:pt x="265" y="25"/>
                      </a:lnTo>
                      <a:lnTo>
                        <a:pt x="265" y="28"/>
                      </a:lnTo>
                      <a:lnTo>
                        <a:pt x="266" y="32"/>
                      </a:lnTo>
                      <a:lnTo>
                        <a:pt x="266" y="36"/>
                      </a:lnTo>
                      <a:lnTo>
                        <a:pt x="266" y="40"/>
                      </a:lnTo>
                      <a:lnTo>
                        <a:pt x="266" y="44"/>
                      </a:lnTo>
                      <a:lnTo>
                        <a:pt x="266" y="48"/>
                      </a:lnTo>
                      <a:lnTo>
                        <a:pt x="266" y="51"/>
                      </a:lnTo>
                      <a:lnTo>
                        <a:pt x="266" y="54"/>
                      </a:lnTo>
                      <a:lnTo>
                        <a:pt x="266" y="56"/>
                      </a:lnTo>
                      <a:lnTo>
                        <a:pt x="266" y="57"/>
                      </a:lnTo>
                      <a:lnTo>
                        <a:pt x="266" y="58"/>
                      </a:lnTo>
                      <a:lnTo>
                        <a:pt x="266" y="60"/>
                      </a:lnTo>
                      <a:lnTo>
                        <a:pt x="266" y="60"/>
                      </a:lnTo>
                      <a:lnTo>
                        <a:pt x="265" y="61"/>
                      </a:lnTo>
                      <a:lnTo>
                        <a:pt x="263" y="61"/>
                      </a:lnTo>
                      <a:lnTo>
                        <a:pt x="259" y="61"/>
                      </a:lnTo>
                      <a:lnTo>
                        <a:pt x="256" y="61"/>
                      </a:lnTo>
                      <a:lnTo>
                        <a:pt x="254" y="61"/>
                      </a:lnTo>
                      <a:lnTo>
                        <a:pt x="250" y="61"/>
                      </a:lnTo>
                      <a:lnTo>
                        <a:pt x="247" y="61"/>
                      </a:lnTo>
                      <a:lnTo>
                        <a:pt x="243" y="61"/>
                      </a:lnTo>
                      <a:lnTo>
                        <a:pt x="240" y="61"/>
                      </a:lnTo>
                      <a:lnTo>
                        <a:pt x="237" y="61"/>
                      </a:lnTo>
                      <a:lnTo>
                        <a:pt x="234" y="61"/>
                      </a:lnTo>
                      <a:lnTo>
                        <a:pt x="230" y="61"/>
                      </a:lnTo>
                      <a:lnTo>
                        <a:pt x="227" y="61"/>
                      </a:lnTo>
                      <a:lnTo>
                        <a:pt x="225" y="61"/>
                      </a:lnTo>
                      <a:lnTo>
                        <a:pt x="221" y="61"/>
                      </a:lnTo>
                      <a:lnTo>
                        <a:pt x="218" y="61"/>
                      </a:lnTo>
                      <a:lnTo>
                        <a:pt x="214" y="61"/>
                      </a:lnTo>
                      <a:lnTo>
                        <a:pt x="211" y="61"/>
                      </a:lnTo>
                      <a:lnTo>
                        <a:pt x="208" y="61"/>
                      </a:lnTo>
                      <a:lnTo>
                        <a:pt x="205" y="61"/>
                      </a:lnTo>
                      <a:lnTo>
                        <a:pt x="201" y="61"/>
                      </a:lnTo>
                      <a:lnTo>
                        <a:pt x="198" y="62"/>
                      </a:lnTo>
                      <a:lnTo>
                        <a:pt x="195" y="62"/>
                      </a:lnTo>
                      <a:lnTo>
                        <a:pt x="192" y="62"/>
                      </a:lnTo>
                      <a:lnTo>
                        <a:pt x="188" y="62"/>
                      </a:lnTo>
                      <a:lnTo>
                        <a:pt x="185" y="62"/>
                      </a:lnTo>
                      <a:lnTo>
                        <a:pt x="183" y="62"/>
                      </a:lnTo>
                      <a:lnTo>
                        <a:pt x="179" y="62"/>
                      </a:lnTo>
                      <a:lnTo>
                        <a:pt x="176" y="62"/>
                      </a:lnTo>
                      <a:lnTo>
                        <a:pt x="172" y="62"/>
                      </a:lnTo>
                      <a:lnTo>
                        <a:pt x="169" y="62"/>
                      </a:lnTo>
                      <a:lnTo>
                        <a:pt x="166" y="62"/>
                      </a:lnTo>
                      <a:lnTo>
                        <a:pt x="163" y="62"/>
                      </a:lnTo>
                      <a:lnTo>
                        <a:pt x="159" y="62"/>
                      </a:lnTo>
                      <a:lnTo>
                        <a:pt x="159" y="64"/>
                      </a:lnTo>
                      <a:lnTo>
                        <a:pt x="159" y="68"/>
                      </a:lnTo>
                      <a:lnTo>
                        <a:pt x="159" y="70"/>
                      </a:lnTo>
                      <a:lnTo>
                        <a:pt x="159" y="72"/>
                      </a:lnTo>
                      <a:lnTo>
                        <a:pt x="159" y="76"/>
                      </a:lnTo>
                      <a:lnTo>
                        <a:pt x="159" y="78"/>
                      </a:lnTo>
                      <a:lnTo>
                        <a:pt x="159" y="81"/>
                      </a:lnTo>
                      <a:lnTo>
                        <a:pt x="159" y="83"/>
                      </a:lnTo>
                      <a:lnTo>
                        <a:pt x="159" y="86"/>
                      </a:lnTo>
                      <a:lnTo>
                        <a:pt x="159" y="89"/>
                      </a:lnTo>
                      <a:lnTo>
                        <a:pt x="161" y="91"/>
                      </a:lnTo>
                      <a:lnTo>
                        <a:pt x="161" y="95"/>
                      </a:lnTo>
                      <a:lnTo>
                        <a:pt x="161" y="97"/>
                      </a:lnTo>
                      <a:lnTo>
                        <a:pt x="161" y="99"/>
                      </a:lnTo>
                      <a:lnTo>
                        <a:pt x="161" y="102"/>
                      </a:lnTo>
                      <a:lnTo>
                        <a:pt x="161" y="105"/>
                      </a:lnTo>
                      <a:lnTo>
                        <a:pt x="161" y="107"/>
                      </a:lnTo>
                      <a:lnTo>
                        <a:pt x="161" y="110"/>
                      </a:lnTo>
                      <a:lnTo>
                        <a:pt x="161" y="113"/>
                      </a:lnTo>
                      <a:lnTo>
                        <a:pt x="161" y="116"/>
                      </a:lnTo>
                      <a:lnTo>
                        <a:pt x="161" y="118"/>
                      </a:lnTo>
                      <a:lnTo>
                        <a:pt x="161" y="120"/>
                      </a:lnTo>
                      <a:lnTo>
                        <a:pt x="161" y="124"/>
                      </a:lnTo>
                      <a:lnTo>
                        <a:pt x="161" y="126"/>
                      </a:lnTo>
                      <a:lnTo>
                        <a:pt x="161" y="128"/>
                      </a:lnTo>
                      <a:lnTo>
                        <a:pt x="161" y="131"/>
                      </a:lnTo>
                      <a:lnTo>
                        <a:pt x="161" y="134"/>
                      </a:lnTo>
                      <a:lnTo>
                        <a:pt x="161" y="137"/>
                      </a:lnTo>
                      <a:lnTo>
                        <a:pt x="161" y="139"/>
                      </a:lnTo>
                      <a:lnTo>
                        <a:pt x="161" y="142"/>
                      </a:lnTo>
                      <a:lnTo>
                        <a:pt x="161" y="145"/>
                      </a:lnTo>
                      <a:lnTo>
                        <a:pt x="161" y="147"/>
                      </a:lnTo>
                      <a:lnTo>
                        <a:pt x="161" y="149"/>
                      </a:lnTo>
                      <a:lnTo>
                        <a:pt x="161" y="151"/>
                      </a:lnTo>
                      <a:lnTo>
                        <a:pt x="161" y="152"/>
                      </a:lnTo>
                      <a:lnTo>
                        <a:pt x="157" y="153"/>
                      </a:lnTo>
                      <a:lnTo>
                        <a:pt x="150" y="156"/>
                      </a:lnTo>
                      <a:lnTo>
                        <a:pt x="149" y="156"/>
                      </a:lnTo>
                      <a:lnTo>
                        <a:pt x="144" y="158"/>
                      </a:lnTo>
                      <a:lnTo>
                        <a:pt x="142" y="158"/>
                      </a:lnTo>
                      <a:lnTo>
                        <a:pt x="140" y="160"/>
                      </a:lnTo>
                      <a:lnTo>
                        <a:pt x="136" y="162"/>
                      </a:lnTo>
                      <a:lnTo>
                        <a:pt x="133" y="165"/>
                      </a:lnTo>
                      <a:lnTo>
                        <a:pt x="129" y="167"/>
                      </a:lnTo>
                      <a:lnTo>
                        <a:pt x="129" y="168"/>
                      </a:lnTo>
                      <a:lnTo>
                        <a:pt x="129" y="168"/>
                      </a:lnTo>
                      <a:lnTo>
                        <a:pt x="126" y="172"/>
                      </a:lnTo>
                      <a:lnTo>
                        <a:pt x="124" y="174"/>
                      </a:lnTo>
                      <a:lnTo>
                        <a:pt x="124" y="176"/>
                      </a:lnTo>
                      <a:lnTo>
                        <a:pt x="124" y="179"/>
                      </a:lnTo>
                      <a:lnTo>
                        <a:pt x="127" y="183"/>
                      </a:lnTo>
                      <a:lnTo>
                        <a:pt x="127" y="186"/>
                      </a:lnTo>
                      <a:lnTo>
                        <a:pt x="128" y="194"/>
                      </a:lnTo>
                      <a:lnTo>
                        <a:pt x="128" y="202"/>
                      </a:lnTo>
                      <a:lnTo>
                        <a:pt x="129" y="217"/>
                      </a:lnTo>
                      <a:lnTo>
                        <a:pt x="130" y="219"/>
                      </a:lnTo>
                      <a:lnTo>
                        <a:pt x="130" y="225"/>
                      </a:lnTo>
                      <a:lnTo>
                        <a:pt x="126" y="225"/>
                      </a:lnTo>
                      <a:lnTo>
                        <a:pt x="124" y="225"/>
                      </a:lnTo>
                      <a:lnTo>
                        <a:pt x="121" y="225"/>
                      </a:lnTo>
                      <a:lnTo>
                        <a:pt x="115" y="225"/>
                      </a:lnTo>
                      <a:lnTo>
                        <a:pt x="107" y="225"/>
                      </a:lnTo>
                      <a:lnTo>
                        <a:pt x="99" y="225"/>
                      </a:lnTo>
                      <a:lnTo>
                        <a:pt x="90" y="225"/>
                      </a:lnTo>
                      <a:lnTo>
                        <a:pt x="88" y="226"/>
                      </a:lnTo>
                      <a:lnTo>
                        <a:pt x="78" y="226"/>
                      </a:lnTo>
                      <a:lnTo>
                        <a:pt x="66" y="226"/>
                      </a:lnTo>
                      <a:lnTo>
                        <a:pt x="56" y="226"/>
                      </a:lnTo>
                      <a:lnTo>
                        <a:pt x="45" y="226"/>
                      </a:lnTo>
                      <a:lnTo>
                        <a:pt x="35" y="226"/>
                      </a:lnTo>
                      <a:lnTo>
                        <a:pt x="27" y="228"/>
                      </a:lnTo>
                      <a:lnTo>
                        <a:pt x="19" y="228"/>
                      </a:lnTo>
                      <a:lnTo>
                        <a:pt x="13" y="228"/>
                      </a:lnTo>
                      <a:lnTo>
                        <a:pt x="9" y="228"/>
                      </a:lnTo>
                      <a:lnTo>
                        <a:pt x="8" y="228"/>
                      </a:lnTo>
                      <a:lnTo>
                        <a:pt x="5" y="228"/>
                      </a:lnTo>
                      <a:lnTo>
                        <a:pt x="3" y="228"/>
                      </a:lnTo>
                      <a:lnTo>
                        <a:pt x="3" y="231"/>
                      </a:lnTo>
                      <a:lnTo>
                        <a:pt x="3" y="235"/>
                      </a:lnTo>
                      <a:lnTo>
                        <a:pt x="1" y="238"/>
                      </a:lnTo>
                      <a:lnTo>
                        <a:pt x="1" y="239"/>
                      </a:lnTo>
                      <a:lnTo>
                        <a:pt x="1" y="243"/>
                      </a:lnTo>
                      <a:lnTo>
                        <a:pt x="1" y="243"/>
                      </a:lnTo>
                      <a:lnTo>
                        <a:pt x="1" y="247"/>
                      </a:lnTo>
                      <a:lnTo>
                        <a:pt x="1" y="246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2"/>
                      </a:lnTo>
                      <a:lnTo>
                        <a:pt x="0" y="240"/>
                      </a:lnTo>
                      <a:lnTo>
                        <a:pt x="0" y="239"/>
                      </a:lnTo>
                      <a:lnTo>
                        <a:pt x="1" y="238"/>
                      </a:lnTo>
                      <a:lnTo>
                        <a:pt x="2" y="228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2" y="224"/>
                      </a:lnTo>
                      <a:lnTo>
                        <a:pt x="5" y="224"/>
                      </a:lnTo>
                      <a:lnTo>
                        <a:pt x="12" y="223"/>
                      </a:lnTo>
                      <a:lnTo>
                        <a:pt x="16" y="222"/>
                      </a:lnTo>
                      <a:lnTo>
                        <a:pt x="29" y="222"/>
                      </a:lnTo>
                      <a:lnTo>
                        <a:pt x="34" y="222"/>
                      </a:lnTo>
                      <a:lnTo>
                        <a:pt x="37" y="221"/>
                      </a:lnTo>
                      <a:lnTo>
                        <a:pt x="43" y="222"/>
                      </a:lnTo>
                      <a:lnTo>
                        <a:pt x="48" y="222"/>
                      </a:lnTo>
                      <a:lnTo>
                        <a:pt x="52" y="223"/>
                      </a:lnTo>
                      <a:lnTo>
                        <a:pt x="57" y="223"/>
                      </a:lnTo>
                      <a:lnTo>
                        <a:pt x="62" y="223"/>
                      </a:lnTo>
                      <a:lnTo>
                        <a:pt x="67" y="223"/>
                      </a:lnTo>
                      <a:lnTo>
                        <a:pt x="72" y="222"/>
                      </a:lnTo>
                      <a:lnTo>
                        <a:pt x="74" y="221"/>
                      </a:lnTo>
                      <a:lnTo>
                        <a:pt x="77" y="217"/>
                      </a:lnTo>
                      <a:lnTo>
                        <a:pt x="78" y="214"/>
                      </a:lnTo>
                      <a:lnTo>
                        <a:pt x="79" y="211"/>
                      </a:lnTo>
                      <a:lnTo>
                        <a:pt x="79" y="209"/>
                      </a:lnTo>
                      <a:lnTo>
                        <a:pt x="78" y="208"/>
                      </a:lnTo>
                      <a:lnTo>
                        <a:pt x="80" y="207"/>
                      </a:lnTo>
                      <a:lnTo>
                        <a:pt x="81" y="203"/>
                      </a:lnTo>
                      <a:lnTo>
                        <a:pt x="84" y="202"/>
                      </a:lnTo>
                      <a:lnTo>
                        <a:pt x="84" y="201"/>
                      </a:lnTo>
                      <a:lnTo>
                        <a:pt x="86" y="198"/>
                      </a:lnTo>
                      <a:lnTo>
                        <a:pt x="88" y="196"/>
                      </a:lnTo>
                      <a:lnTo>
                        <a:pt x="90" y="195"/>
                      </a:lnTo>
                      <a:lnTo>
                        <a:pt x="91" y="193"/>
                      </a:lnTo>
                      <a:lnTo>
                        <a:pt x="92" y="190"/>
                      </a:lnTo>
                      <a:lnTo>
                        <a:pt x="92" y="188"/>
                      </a:lnTo>
                      <a:lnTo>
                        <a:pt x="92" y="182"/>
                      </a:lnTo>
                      <a:lnTo>
                        <a:pt x="93" y="176"/>
                      </a:lnTo>
                      <a:lnTo>
                        <a:pt x="93" y="173"/>
                      </a:lnTo>
                      <a:lnTo>
                        <a:pt x="94" y="169"/>
                      </a:lnTo>
                      <a:lnTo>
                        <a:pt x="94" y="165"/>
                      </a:lnTo>
                      <a:lnTo>
                        <a:pt x="97" y="156"/>
                      </a:lnTo>
                      <a:lnTo>
                        <a:pt x="97" y="154"/>
                      </a:lnTo>
                      <a:lnTo>
                        <a:pt x="98" y="151"/>
                      </a:lnTo>
                      <a:lnTo>
                        <a:pt x="100" y="147"/>
                      </a:lnTo>
                      <a:lnTo>
                        <a:pt x="101" y="145"/>
                      </a:lnTo>
                      <a:lnTo>
                        <a:pt x="102" y="142"/>
                      </a:lnTo>
                      <a:lnTo>
                        <a:pt x="105" y="140"/>
                      </a:lnTo>
                      <a:lnTo>
                        <a:pt x="108" y="139"/>
                      </a:lnTo>
                      <a:lnTo>
                        <a:pt x="110" y="138"/>
                      </a:lnTo>
                      <a:lnTo>
                        <a:pt x="114" y="137"/>
                      </a:lnTo>
                      <a:lnTo>
                        <a:pt x="116" y="135"/>
                      </a:lnTo>
                      <a:lnTo>
                        <a:pt x="120" y="134"/>
                      </a:lnTo>
                      <a:lnTo>
                        <a:pt x="120" y="132"/>
                      </a:lnTo>
                      <a:lnTo>
                        <a:pt x="122" y="130"/>
                      </a:lnTo>
                      <a:lnTo>
                        <a:pt x="124" y="125"/>
                      </a:lnTo>
                      <a:lnTo>
                        <a:pt x="126" y="123"/>
                      </a:lnTo>
                      <a:lnTo>
                        <a:pt x="127" y="119"/>
                      </a:lnTo>
                      <a:lnTo>
                        <a:pt x="129" y="117"/>
                      </a:lnTo>
                      <a:lnTo>
                        <a:pt x="130" y="116"/>
                      </a:lnTo>
                      <a:lnTo>
                        <a:pt x="130" y="116"/>
                      </a:lnTo>
                      <a:lnTo>
                        <a:pt x="131" y="114"/>
                      </a:lnTo>
                      <a:lnTo>
                        <a:pt x="135" y="113"/>
                      </a:lnTo>
                      <a:lnTo>
                        <a:pt x="138" y="111"/>
                      </a:lnTo>
                      <a:lnTo>
                        <a:pt x="141" y="109"/>
                      </a:lnTo>
                      <a:lnTo>
                        <a:pt x="143" y="107"/>
                      </a:lnTo>
                      <a:lnTo>
                        <a:pt x="144" y="105"/>
                      </a:lnTo>
                      <a:lnTo>
                        <a:pt x="147" y="104"/>
                      </a:lnTo>
                      <a:lnTo>
                        <a:pt x="148" y="102"/>
                      </a:lnTo>
                      <a:lnTo>
                        <a:pt x="149" y="98"/>
                      </a:lnTo>
                      <a:lnTo>
                        <a:pt x="150" y="93"/>
                      </a:lnTo>
                      <a:lnTo>
                        <a:pt x="151" y="89"/>
                      </a:lnTo>
                      <a:lnTo>
                        <a:pt x="152" y="83"/>
                      </a:lnTo>
                      <a:lnTo>
                        <a:pt x="154" y="79"/>
                      </a:lnTo>
                      <a:lnTo>
                        <a:pt x="155" y="75"/>
                      </a:lnTo>
                      <a:lnTo>
                        <a:pt x="156" y="71"/>
                      </a:lnTo>
                      <a:lnTo>
                        <a:pt x="157" y="68"/>
                      </a:lnTo>
                      <a:lnTo>
                        <a:pt x="157" y="67"/>
                      </a:lnTo>
                      <a:lnTo>
                        <a:pt x="157" y="64"/>
                      </a:lnTo>
                      <a:lnTo>
                        <a:pt x="158" y="62"/>
                      </a:lnTo>
                      <a:lnTo>
                        <a:pt x="158" y="62"/>
                      </a:lnTo>
                      <a:lnTo>
                        <a:pt x="158" y="62"/>
                      </a:lnTo>
                      <a:lnTo>
                        <a:pt x="159" y="61"/>
                      </a:lnTo>
                      <a:lnTo>
                        <a:pt x="162" y="60"/>
                      </a:lnTo>
                      <a:lnTo>
                        <a:pt x="164" y="60"/>
                      </a:lnTo>
                      <a:lnTo>
                        <a:pt x="168" y="58"/>
                      </a:lnTo>
                      <a:lnTo>
                        <a:pt x="169" y="58"/>
                      </a:lnTo>
                      <a:lnTo>
                        <a:pt x="170" y="56"/>
                      </a:lnTo>
                      <a:lnTo>
                        <a:pt x="170" y="54"/>
                      </a:lnTo>
                      <a:lnTo>
                        <a:pt x="171" y="51"/>
                      </a:lnTo>
                      <a:lnTo>
                        <a:pt x="173" y="49"/>
                      </a:lnTo>
                      <a:lnTo>
                        <a:pt x="174" y="47"/>
                      </a:lnTo>
                      <a:lnTo>
                        <a:pt x="176" y="44"/>
                      </a:lnTo>
                      <a:lnTo>
                        <a:pt x="177" y="43"/>
                      </a:lnTo>
                      <a:lnTo>
                        <a:pt x="179" y="41"/>
                      </a:lnTo>
                      <a:lnTo>
                        <a:pt x="180" y="39"/>
                      </a:lnTo>
                      <a:lnTo>
                        <a:pt x="181" y="37"/>
                      </a:lnTo>
                      <a:lnTo>
                        <a:pt x="181" y="35"/>
                      </a:lnTo>
                      <a:lnTo>
                        <a:pt x="180" y="33"/>
                      </a:lnTo>
                      <a:lnTo>
                        <a:pt x="179" y="30"/>
                      </a:lnTo>
                      <a:lnTo>
                        <a:pt x="183" y="29"/>
                      </a:lnTo>
                      <a:lnTo>
                        <a:pt x="186" y="28"/>
                      </a:lnTo>
                      <a:lnTo>
                        <a:pt x="190" y="27"/>
                      </a:lnTo>
                      <a:lnTo>
                        <a:pt x="194" y="25"/>
                      </a:lnTo>
                      <a:lnTo>
                        <a:pt x="197" y="25"/>
                      </a:lnTo>
                      <a:lnTo>
                        <a:pt x="199" y="25"/>
                      </a:lnTo>
                      <a:lnTo>
                        <a:pt x="202" y="26"/>
                      </a:lnTo>
                      <a:lnTo>
                        <a:pt x="206" y="26"/>
                      </a:lnTo>
                      <a:lnTo>
                        <a:pt x="208" y="27"/>
                      </a:lnTo>
                      <a:lnTo>
                        <a:pt x="212" y="29"/>
                      </a:lnTo>
                      <a:lnTo>
                        <a:pt x="215" y="30"/>
                      </a:lnTo>
                      <a:lnTo>
                        <a:pt x="218" y="30"/>
                      </a:lnTo>
                      <a:lnTo>
                        <a:pt x="220" y="29"/>
                      </a:lnTo>
                      <a:lnTo>
                        <a:pt x="221" y="28"/>
                      </a:lnTo>
                      <a:lnTo>
                        <a:pt x="222" y="28"/>
                      </a:lnTo>
                      <a:lnTo>
                        <a:pt x="225" y="29"/>
                      </a:lnTo>
                      <a:lnTo>
                        <a:pt x="227" y="30"/>
                      </a:lnTo>
                      <a:lnTo>
                        <a:pt x="229" y="30"/>
                      </a:lnTo>
                      <a:lnTo>
                        <a:pt x="232" y="30"/>
                      </a:lnTo>
                      <a:lnTo>
                        <a:pt x="234" y="28"/>
                      </a:lnTo>
                      <a:lnTo>
                        <a:pt x="237" y="25"/>
                      </a:lnTo>
                      <a:lnTo>
                        <a:pt x="240" y="23"/>
                      </a:lnTo>
                      <a:lnTo>
                        <a:pt x="242" y="21"/>
                      </a:lnTo>
                      <a:lnTo>
                        <a:pt x="244" y="21"/>
                      </a:lnTo>
                      <a:lnTo>
                        <a:pt x="247" y="21"/>
                      </a:lnTo>
                      <a:lnTo>
                        <a:pt x="249" y="21"/>
                      </a:lnTo>
                      <a:lnTo>
                        <a:pt x="252" y="21"/>
                      </a:lnTo>
                      <a:lnTo>
                        <a:pt x="256" y="21"/>
                      </a:lnTo>
                      <a:lnTo>
                        <a:pt x="259" y="21"/>
                      </a:lnTo>
                      <a:lnTo>
                        <a:pt x="262" y="20"/>
                      </a:lnTo>
                      <a:lnTo>
                        <a:pt x="263" y="19"/>
                      </a:lnTo>
                      <a:lnTo>
                        <a:pt x="263" y="18"/>
                      </a:lnTo>
                      <a:lnTo>
                        <a:pt x="263" y="15"/>
                      </a:lnTo>
                      <a:lnTo>
                        <a:pt x="262" y="13"/>
                      </a:lnTo>
                      <a:lnTo>
                        <a:pt x="262" y="12"/>
                      </a:lnTo>
                      <a:lnTo>
                        <a:pt x="262" y="9"/>
                      </a:lnTo>
                      <a:lnTo>
                        <a:pt x="263" y="8"/>
                      </a:lnTo>
                      <a:lnTo>
                        <a:pt x="262" y="5"/>
                      </a:lnTo>
                      <a:lnTo>
                        <a:pt x="262" y="2"/>
                      </a:lnTo>
                      <a:lnTo>
                        <a:pt x="261" y="0"/>
                      </a:lnTo>
                      <a:lnTo>
                        <a:pt x="261" y="0"/>
                      </a:lnTo>
                      <a:lnTo>
                        <a:pt x="261" y="0"/>
                      </a:lnTo>
                      <a:lnTo>
                        <a:pt x="261" y="0"/>
                      </a:lnTo>
                      <a:lnTo>
                        <a:pt x="263" y="0"/>
                      </a:lnTo>
                      <a:lnTo>
                        <a:pt x="265" y="0"/>
                      </a:lnTo>
                      <a:close/>
                    </a:path>
                  </a:pathLst>
                </a:custGeom>
                <a:solidFill>
                  <a:srgbClr val="295E7E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Freeform 110"/>
                <p:cNvSpPr>
                  <a:spLocks noEditPoints="1"/>
                </p:cNvSpPr>
                <p:nvPr/>
              </p:nvSpPr>
              <p:spPr bwMode="auto">
                <a:xfrm>
                  <a:off x="6252552" y="2994807"/>
                  <a:ext cx="850899" cy="709608"/>
                </a:xfrm>
                <a:custGeom>
                  <a:avLst/>
                  <a:gdLst>
                    <a:gd name="T0" fmla="*/ 318 w 536"/>
                    <a:gd name="T1" fmla="*/ 7 h 447"/>
                    <a:gd name="T2" fmla="*/ 359 w 536"/>
                    <a:gd name="T3" fmla="*/ 9 h 447"/>
                    <a:gd name="T4" fmla="*/ 446 w 536"/>
                    <a:gd name="T5" fmla="*/ 9 h 447"/>
                    <a:gd name="T6" fmla="*/ 483 w 536"/>
                    <a:gd name="T7" fmla="*/ 20 h 447"/>
                    <a:gd name="T8" fmla="*/ 493 w 536"/>
                    <a:gd name="T9" fmla="*/ 40 h 447"/>
                    <a:gd name="T10" fmla="*/ 489 w 536"/>
                    <a:gd name="T11" fmla="*/ 37 h 447"/>
                    <a:gd name="T12" fmla="*/ 493 w 536"/>
                    <a:gd name="T13" fmla="*/ 60 h 447"/>
                    <a:gd name="T14" fmla="*/ 492 w 536"/>
                    <a:gd name="T15" fmla="*/ 75 h 447"/>
                    <a:gd name="T16" fmla="*/ 496 w 536"/>
                    <a:gd name="T17" fmla="*/ 105 h 447"/>
                    <a:gd name="T18" fmla="*/ 504 w 536"/>
                    <a:gd name="T19" fmla="*/ 121 h 447"/>
                    <a:gd name="T20" fmla="*/ 519 w 536"/>
                    <a:gd name="T21" fmla="*/ 129 h 447"/>
                    <a:gd name="T22" fmla="*/ 526 w 536"/>
                    <a:gd name="T23" fmla="*/ 136 h 447"/>
                    <a:gd name="T24" fmla="*/ 533 w 536"/>
                    <a:gd name="T25" fmla="*/ 140 h 447"/>
                    <a:gd name="T26" fmla="*/ 527 w 536"/>
                    <a:gd name="T27" fmla="*/ 157 h 447"/>
                    <a:gd name="T28" fmla="*/ 518 w 536"/>
                    <a:gd name="T29" fmla="*/ 159 h 447"/>
                    <a:gd name="T30" fmla="*/ 501 w 536"/>
                    <a:gd name="T31" fmla="*/ 172 h 447"/>
                    <a:gd name="T32" fmla="*/ 484 w 536"/>
                    <a:gd name="T33" fmla="*/ 175 h 447"/>
                    <a:gd name="T34" fmla="*/ 482 w 536"/>
                    <a:gd name="T35" fmla="*/ 189 h 447"/>
                    <a:gd name="T36" fmla="*/ 482 w 536"/>
                    <a:gd name="T37" fmla="*/ 203 h 447"/>
                    <a:gd name="T38" fmla="*/ 469 w 536"/>
                    <a:gd name="T39" fmla="*/ 236 h 447"/>
                    <a:gd name="T40" fmla="*/ 468 w 536"/>
                    <a:gd name="T41" fmla="*/ 280 h 447"/>
                    <a:gd name="T42" fmla="*/ 457 w 536"/>
                    <a:gd name="T43" fmla="*/ 314 h 447"/>
                    <a:gd name="T44" fmla="*/ 434 w 536"/>
                    <a:gd name="T45" fmla="*/ 334 h 447"/>
                    <a:gd name="T46" fmla="*/ 423 w 536"/>
                    <a:gd name="T47" fmla="*/ 347 h 447"/>
                    <a:gd name="T48" fmla="*/ 420 w 536"/>
                    <a:gd name="T49" fmla="*/ 368 h 447"/>
                    <a:gd name="T50" fmla="*/ 413 w 536"/>
                    <a:gd name="T51" fmla="*/ 382 h 447"/>
                    <a:gd name="T52" fmla="*/ 399 w 536"/>
                    <a:gd name="T53" fmla="*/ 399 h 447"/>
                    <a:gd name="T54" fmla="*/ 387 w 536"/>
                    <a:gd name="T55" fmla="*/ 411 h 447"/>
                    <a:gd name="T56" fmla="*/ 361 w 536"/>
                    <a:gd name="T57" fmla="*/ 382 h 447"/>
                    <a:gd name="T58" fmla="*/ 363 w 536"/>
                    <a:gd name="T59" fmla="*/ 334 h 447"/>
                    <a:gd name="T60" fmla="*/ 336 w 536"/>
                    <a:gd name="T61" fmla="*/ 360 h 447"/>
                    <a:gd name="T62" fmla="*/ 300 w 536"/>
                    <a:gd name="T63" fmla="*/ 412 h 447"/>
                    <a:gd name="T64" fmla="*/ 250 w 536"/>
                    <a:gd name="T65" fmla="*/ 403 h 447"/>
                    <a:gd name="T66" fmla="*/ 212 w 536"/>
                    <a:gd name="T67" fmla="*/ 426 h 447"/>
                    <a:gd name="T68" fmla="*/ 153 w 536"/>
                    <a:gd name="T69" fmla="*/ 421 h 447"/>
                    <a:gd name="T70" fmla="*/ 128 w 536"/>
                    <a:gd name="T71" fmla="*/ 391 h 447"/>
                    <a:gd name="T72" fmla="*/ 113 w 536"/>
                    <a:gd name="T73" fmla="*/ 395 h 447"/>
                    <a:gd name="T74" fmla="*/ 102 w 536"/>
                    <a:gd name="T75" fmla="*/ 405 h 447"/>
                    <a:gd name="T76" fmla="*/ 92 w 536"/>
                    <a:gd name="T77" fmla="*/ 425 h 447"/>
                    <a:gd name="T78" fmla="*/ 76 w 536"/>
                    <a:gd name="T79" fmla="*/ 446 h 447"/>
                    <a:gd name="T80" fmla="*/ 59 w 536"/>
                    <a:gd name="T81" fmla="*/ 446 h 447"/>
                    <a:gd name="T82" fmla="*/ 55 w 536"/>
                    <a:gd name="T83" fmla="*/ 438 h 447"/>
                    <a:gd name="T84" fmla="*/ 58 w 536"/>
                    <a:gd name="T85" fmla="*/ 423 h 447"/>
                    <a:gd name="T86" fmla="*/ 34 w 536"/>
                    <a:gd name="T87" fmla="*/ 376 h 447"/>
                    <a:gd name="T88" fmla="*/ 31 w 536"/>
                    <a:gd name="T89" fmla="*/ 358 h 447"/>
                    <a:gd name="T90" fmla="*/ 25 w 536"/>
                    <a:gd name="T91" fmla="*/ 337 h 447"/>
                    <a:gd name="T92" fmla="*/ 12 w 536"/>
                    <a:gd name="T93" fmla="*/ 319 h 447"/>
                    <a:gd name="T94" fmla="*/ 2 w 536"/>
                    <a:gd name="T95" fmla="*/ 311 h 447"/>
                    <a:gd name="T96" fmla="*/ 13 w 536"/>
                    <a:gd name="T97" fmla="*/ 288 h 447"/>
                    <a:gd name="T98" fmla="*/ 22 w 536"/>
                    <a:gd name="T99" fmla="*/ 272 h 447"/>
                    <a:gd name="T100" fmla="*/ 19 w 536"/>
                    <a:gd name="T101" fmla="*/ 258 h 447"/>
                    <a:gd name="T102" fmla="*/ 29 w 536"/>
                    <a:gd name="T103" fmla="*/ 244 h 447"/>
                    <a:gd name="T104" fmla="*/ 35 w 536"/>
                    <a:gd name="T105" fmla="*/ 227 h 447"/>
                    <a:gd name="T106" fmla="*/ 65 w 536"/>
                    <a:gd name="T107" fmla="*/ 218 h 447"/>
                    <a:gd name="T108" fmla="*/ 70 w 536"/>
                    <a:gd name="T109" fmla="*/ 147 h 447"/>
                    <a:gd name="T110" fmla="*/ 78 w 536"/>
                    <a:gd name="T111" fmla="*/ 76 h 447"/>
                    <a:gd name="T112" fmla="*/ 101 w 536"/>
                    <a:gd name="T113" fmla="*/ 54 h 447"/>
                    <a:gd name="T114" fmla="*/ 108 w 536"/>
                    <a:gd name="T115" fmla="*/ 7 h 447"/>
                    <a:gd name="T116" fmla="*/ 148 w 536"/>
                    <a:gd name="T117" fmla="*/ 7 h 447"/>
                    <a:gd name="T118" fmla="*/ 188 w 536"/>
                    <a:gd name="T119" fmla="*/ 7 h 447"/>
                    <a:gd name="T120" fmla="*/ 229 w 536"/>
                    <a:gd name="T121" fmla="*/ 7 h 447"/>
                    <a:gd name="T122" fmla="*/ 270 w 536"/>
                    <a:gd name="T123" fmla="*/ 7 h 447"/>
                    <a:gd name="T124" fmla="*/ 306 w 536"/>
                    <a:gd name="T125" fmla="*/ 2 h 4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36" h="447">
                      <a:moveTo>
                        <a:pt x="494" y="52"/>
                      </a:moveTo>
                      <a:lnTo>
                        <a:pt x="493" y="51"/>
                      </a:lnTo>
                      <a:lnTo>
                        <a:pt x="493" y="49"/>
                      </a:lnTo>
                      <a:lnTo>
                        <a:pt x="493" y="48"/>
                      </a:lnTo>
                      <a:lnTo>
                        <a:pt x="494" y="48"/>
                      </a:lnTo>
                      <a:lnTo>
                        <a:pt x="494" y="51"/>
                      </a:lnTo>
                      <a:lnTo>
                        <a:pt x="494" y="52"/>
                      </a:lnTo>
                      <a:close/>
                      <a:moveTo>
                        <a:pt x="309" y="5"/>
                      </a:moveTo>
                      <a:lnTo>
                        <a:pt x="308" y="7"/>
                      </a:lnTo>
                      <a:lnTo>
                        <a:pt x="309" y="7"/>
                      </a:lnTo>
                      <a:lnTo>
                        <a:pt x="311" y="7"/>
                      </a:lnTo>
                      <a:lnTo>
                        <a:pt x="314" y="7"/>
                      </a:lnTo>
                      <a:lnTo>
                        <a:pt x="318" y="7"/>
                      </a:lnTo>
                      <a:lnTo>
                        <a:pt x="321" y="7"/>
                      </a:lnTo>
                      <a:lnTo>
                        <a:pt x="323" y="7"/>
                      </a:lnTo>
                      <a:lnTo>
                        <a:pt x="327" y="7"/>
                      </a:lnTo>
                      <a:lnTo>
                        <a:pt x="330" y="7"/>
                      </a:lnTo>
                      <a:lnTo>
                        <a:pt x="334" y="7"/>
                      </a:lnTo>
                      <a:lnTo>
                        <a:pt x="337" y="7"/>
                      </a:lnTo>
                      <a:lnTo>
                        <a:pt x="340" y="7"/>
                      </a:lnTo>
                      <a:lnTo>
                        <a:pt x="343" y="7"/>
                      </a:lnTo>
                      <a:lnTo>
                        <a:pt x="347" y="7"/>
                      </a:lnTo>
                      <a:lnTo>
                        <a:pt x="350" y="7"/>
                      </a:lnTo>
                      <a:lnTo>
                        <a:pt x="354" y="7"/>
                      </a:lnTo>
                      <a:lnTo>
                        <a:pt x="357" y="7"/>
                      </a:lnTo>
                      <a:lnTo>
                        <a:pt x="359" y="9"/>
                      </a:lnTo>
                      <a:lnTo>
                        <a:pt x="363" y="9"/>
                      </a:lnTo>
                      <a:lnTo>
                        <a:pt x="364" y="9"/>
                      </a:lnTo>
                      <a:lnTo>
                        <a:pt x="371" y="9"/>
                      </a:lnTo>
                      <a:lnTo>
                        <a:pt x="378" y="9"/>
                      </a:lnTo>
                      <a:lnTo>
                        <a:pt x="385" y="9"/>
                      </a:lnTo>
                      <a:lnTo>
                        <a:pt x="393" y="9"/>
                      </a:lnTo>
                      <a:lnTo>
                        <a:pt x="400" y="9"/>
                      </a:lnTo>
                      <a:lnTo>
                        <a:pt x="408" y="9"/>
                      </a:lnTo>
                      <a:lnTo>
                        <a:pt x="415" y="9"/>
                      </a:lnTo>
                      <a:lnTo>
                        <a:pt x="422" y="9"/>
                      </a:lnTo>
                      <a:lnTo>
                        <a:pt x="430" y="9"/>
                      </a:lnTo>
                      <a:lnTo>
                        <a:pt x="437" y="9"/>
                      </a:lnTo>
                      <a:lnTo>
                        <a:pt x="446" y="9"/>
                      </a:lnTo>
                      <a:lnTo>
                        <a:pt x="453" y="9"/>
                      </a:lnTo>
                      <a:lnTo>
                        <a:pt x="460" y="9"/>
                      </a:lnTo>
                      <a:lnTo>
                        <a:pt x="468" y="9"/>
                      </a:lnTo>
                      <a:lnTo>
                        <a:pt x="475" y="9"/>
                      </a:lnTo>
                      <a:lnTo>
                        <a:pt x="483" y="9"/>
                      </a:lnTo>
                      <a:lnTo>
                        <a:pt x="482" y="9"/>
                      </a:lnTo>
                      <a:lnTo>
                        <a:pt x="482" y="10"/>
                      </a:lnTo>
                      <a:lnTo>
                        <a:pt x="480" y="10"/>
                      </a:lnTo>
                      <a:lnTo>
                        <a:pt x="482" y="10"/>
                      </a:lnTo>
                      <a:lnTo>
                        <a:pt x="482" y="11"/>
                      </a:lnTo>
                      <a:lnTo>
                        <a:pt x="482" y="14"/>
                      </a:lnTo>
                      <a:lnTo>
                        <a:pt x="483" y="19"/>
                      </a:lnTo>
                      <a:lnTo>
                        <a:pt x="483" y="20"/>
                      </a:lnTo>
                      <a:lnTo>
                        <a:pt x="483" y="21"/>
                      </a:lnTo>
                      <a:lnTo>
                        <a:pt x="484" y="23"/>
                      </a:lnTo>
                      <a:lnTo>
                        <a:pt x="485" y="27"/>
                      </a:lnTo>
                      <a:lnTo>
                        <a:pt x="490" y="33"/>
                      </a:lnTo>
                      <a:lnTo>
                        <a:pt x="492" y="35"/>
                      </a:lnTo>
                      <a:lnTo>
                        <a:pt x="496" y="40"/>
                      </a:lnTo>
                      <a:lnTo>
                        <a:pt x="496" y="41"/>
                      </a:lnTo>
                      <a:lnTo>
                        <a:pt x="496" y="42"/>
                      </a:lnTo>
                      <a:lnTo>
                        <a:pt x="494" y="42"/>
                      </a:lnTo>
                      <a:lnTo>
                        <a:pt x="493" y="42"/>
                      </a:lnTo>
                      <a:lnTo>
                        <a:pt x="492" y="40"/>
                      </a:lnTo>
                      <a:lnTo>
                        <a:pt x="492" y="39"/>
                      </a:lnTo>
                      <a:lnTo>
                        <a:pt x="493" y="40"/>
                      </a:lnTo>
                      <a:lnTo>
                        <a:pt x="493" y="41"/>
                      </a:lnTo>
                      <a:lnTo>
                        <a:pt x="494" y="41"/>
                      </a:lnTo>
                      <a:lnTo>
                        <a:pt x="494" y="40"/>
                      </a:lnTo>
                      <a:lnTo>
                        <a:pt x="493" y="40"/>
                      </a:lnTo>
                      <a:lnTo>
                        <a:pt x="493" y="39"/>
                      </a:lnTo>
                      <a:lnTo>
                        <a:pt x="493" y="38"/>
                      </a:lnTo>
                      <a:lnTo>
                        <a:pt x="492" y="38"/>
                      </a:lnTo>
                      <a:lnTo>
                        <a:pt x="491" y="38"/>
                      </a:lnTo>
                      <a:lnTo>
                        <a:pt x="491" y="37"/>
                      </a:lnTo>
                      <a:lnTo>
                        <a:pt x="491" y="35"/>
                      </a:lnTo>
                      <a:lnTo>
                        <a:pt x="490" y="35"/>
                      </a:lnTo>
                      <a:lnTo>
                        <a:pt x="489" y="35"/>
                      </a:lnTo>
                      <a:lnTo>
                        <a:pt x="489" y="37"/>
                      </a:lnTo>
                      <a:lnTo>
                        <a:pt x="489" y="38"/>
                      </a:lnTo>
                      <a:lnTo>
                        <a:pt x="490" y="38"/>
                      </a:lnTo>
                      <a:lnTo>
                        <a:pt x="490" y="39"/>
                      </a:lnTo>
                      <a:lnTo>
                        <a:pt x="490" y="40"/>
                      </a:lnTo>
                      <a:lnTo>
                        <a:pt x="489" y="40"/>
                      </a:lnTo>
                      <a:lnTo>
                        <a:pt x="489" y="41"/>
                      </a:lnTo>
                      <a:lnTo>
                        <a:pt x="490" y="42"/>
                      </a:lnTo>
                      <a:lnTo>
                        <a:pt x="491" y="45"/>
                      </a:lnTo>
                      <a:lnTo>
                        <a:pt x="491" y="47"/>
                      </a:lnTo>
                      <a:lnTo>
                        <a:pt x="491" y="52"/>
                      </a:lnTo>
                      <a:lnTo>
                        <a:pt x="492" y="54"/>
                      </a:lnTo>
                      <a:lnTo>
                        <a:pt x="493" y="58"/>
                      </a:lnTo>
                      <a:lnTo>
                        <a:pt x="493" y="60"/>
                      </a:lnTo>
                      <a:lnTo>
                        <a:pt x="493" y="61"/>
                      </a:lnTo>
                      <a:lnTo>
                        <a:pt x="492" y="61"/>
                      </a:lnTo>
                      <a:lnTo>
                        <a:pt x="491" y="61"/>
                      </a:lnTo>
                      <a:lnTo>
                        <a:pt x="491" y="62"/>
                      </a:lnTo>
                      <a:lnTo>
                        <a:pt x="491" y="65"/>
                      </a:lnTo>
                      <a:lnTo>
                        <a:pt x="491" y="66"/>
                      </a:lnTo>
                      <a:lnTo>
                        <a:pt x="491" y="67"/>
                      </a:lnTo>
                      <a:lnTo>
                        <a:pt x="492" y="69"/>
                      </a:lnTo>
                      <a:lnTo>
                        <a:pt x="492" y="70"/>
                      </a:lnTo>
                      <a:lnTo>
                        <a:pt x="492" y="72"/>
                      </a:lnTo>
                      <a:lnTo>
                        <a:pt x="493" y="73"/>
                      </a:lnTo>
                      <a:lnTo>
                        <a:pt x="492" y="74"/>
                      </a:lnTo>
                      <a:lnTo>
                        <a:pt x="492" y="75"/>
                      </a:lnTo>
                      <a:lnTo>
                        <a:pt x="492" y="76"/>
                      </a:lnTo>
                      <a:lnTo>
                        <a:pt x="492" y="77"/>
                      </a:lnTo>
                      <a:lnTo>
                        <a:pt x="494" y="83"/>
                      </a:lnTo>
                      <a:lnTo>
                        <a:pt x="494" y="84"/>
                      </a:lnTo>
                      <a:lnTo>
                        <a:pt x="494" y="87"/>
                      </a:lnTo>
                      <a:lnTo>
                        <a:pt x="493" y="87"/>
                      </a:lnTo>
                      <a:lnTo>
                        <a:pt x="493" y="88"/>
                      </a:lnTo>
                      <a:lnTo>
                        <a:pt x="493" y="90"/>
                      </a:lnTo>
                      <a:lnTo>
                        <a:pt x="493" y="91"/>
                      </a:lnTo>
                      <a:lnTo>
                        <a:pt x="494" y="93"/>
                      </a:lnTo>
                      <a:lnTo>
                        <a:pt x="494" y="95"/>
                      </a:lnTo>
                      <a:lnTo>
                        <a:pt x="496" y="102"/>
                      </a:lnTo>
                      <a:lnTo>
                        <a:pt x="496" y="105"/>
                      </a:lnTo>
                      <a:lnTo>
                        <a:pt x="497" y="105"/>
                      </a:lnTo>
                      <a:lnTo>
                        <a:pt x="497" y="107"/>
                      </a:lnTo>
                      <a:lnTo>
                        <a:pt x="498" y="108"/>
                      </a:lnTo>
                      <a:lnTo>
                        <a:pt x="498" y="110"/>
                      </a:lnTo>
                      <a:lnTo>
                        <a:pt x="499" y="112"/>
                      </a:lnTo>
                      <a:lnTo>
                        <a:pt x="499" y="114"/>
                      </a:lnTo>
                      <a:lnTo>
                        <a:pt x="499" y="115"/>
                      </a:lnTo>
                      <a:lnTo>
                        <a:pt x="500" y="116"/>
                      </a:lnTo>
                      <a:lnTo>
                        <a:pt x="500" y="117"/>
                      </a:lnTo>
                      <a:lnTo>
                        <a:pt x="501" y="118"/>
                      </a:lnTo>
                      <a:lnTo>
                        <a:pt x="503" y="119"/>
                      </a:lnTo>
                      <a:lnTo>
                        <a:pt x="503" y="121"/>
                      </a:lnTo>
                      <a:lnTo>
                        <a:pt x="504" y="121"/>
                      </a:lnTo>
                      <a:lnTo>
                        <a:pt x="506" y="119"/>
                      </a:lnTo>
                      <a:lnTo>
                        <a:pt x="507" y="119"/>
                      </a:lnTo>
                      <a:lnTo>
                        <a:pt x="507" y="121"/>
                      </a:lnTo>
                      <a:lnTo>
                        <a:pt x="508" y="121"/>
                      </a:lnTo>
                      <a:lnTo>
                        <a:pt x="510" y="121"/>
                      </a:lnTo>
                      <a:lnTo>
                        <a:pt x="510" y="122"/>
                      </a:lnTo>
                      <a:lnTo>
                        <a:pt x="510" y="123"/>
                      </a:lnTo>
                      <a:lnTo>
                        <a:pt x="511" y="123"/>
                      </a:lnTo>
                      <a:lnTo>
                        <a:pt x="511" y="124"/>
                      </a:lnTo>
                      <a:lnTo>
                        <a:pt x="515" y="124"/>
                      </a:lnTo>
                      <a:lnTo>
                        <a:pt x="517" y="126"/>
                      </a:lnTo>
                      <a:lnTo>
                        <a:pt x="517" y="128"/>
                      </a:lnTo>
                      <a:lnTo>
                        <a:pt x="519" y="129"/>
                      </a:lnTo>
                      <a:lnTo>
                        <a:pt x="519" y="130"/>
                      </a:lnTo>
                      <a:lnTo>
                        <a:pt x="521" y="130"/>
                      </a:lnTo>
                      <a:lnTo>
                        <a:pt x="521" y="131"/>
                      </a:lnTo>
                      <a:lnTo>
                        <a:pt x="520" y="131"/>
                      </a:lnTo>
                      <a:lnTo>
                        <a:pt x="520" y="132"/>
                      </a:lnTo>
                      <a:lnTo>
                        <a:pt x="520" y="135"/>
                      </a:lnTo>
                      <a:lnTo>
                        <a:pt x="522" y="136"/>
                      </a:lnTo>
                      <a:lnTo>
                        <a:pt x="524" y="137"/>
                      </a:lnTo>
                      <a:lnTo>
                        <a:pt x="525" y="136"/>
                      </a:lnTo>
                      <a:lnTo>
                        <a:pt x="525" y="135"/>
                      </a:lnTo>
                      <a:lnTo>
                        <a:pt x="526" y="135"/>
                      </a:lnTo>
                      <a:lnTo>
                        <a:pt x="527" y="135"/>
                      </a:lnTo>
                      <a:lnTo>
                        <a:pt x="526" y="136"/>
                      </a:lnTo>
                      <a:lnTo>
                        <a:pt x="526" y="137"/>
                      </a:lnTo>
                      <a:lnTo>
                        <a:pt x="525" y="137"/>
                      </a:lnTo>
                      <a:lnTo>
                        <a:pt x="526" y="137"/>
                      </a:lnTo>
                      <a:lnTo>
                        <a:pt x="527" y="137"/>
                      </a:lnTo>
                      <a:lnTo>
                        <a:pt x="527" y="138"/>
                      </a:lnTo>
                      <a:lnTo>
                        <a:pt x="528" y="138"/>
                      </a:lnTo>
                      <a:lnTo>
                        <a:pt x="529" y="138"/>
                      </a:lnTo>
                      <a:lnTo>
                        <a:pt x="529" y="137"/>
                      </a:lnTo>
                      <a:lnTo>
                        <a:pt x="531" y="137"/>
                      </a:lnTo>
                      <a:lnTo>
                        <a:pt x="532" y="139"/>
                      </a:lnTo>
                      <a:lnTo>
                        <a:pt x="531" y="139"/>
                      </a:lnTo>
                      <a:lnTo>
                        <a:pt x="532" y="140"/>
                      </a:lnTo>
                      <a:lnTo>
                        <a:pt x="533" y="140"/>
                      </a:lnTo>
                      <a:lnTo>
                        <a:pt x="533" y="139"/>
                      </a:lnTo>
                      <a:lnTo>
                        <a:pt x="533" y="140"/>
                      </a:lnTo>
                      <a:lnTo>
                        <a:pt x="533" y="142"/>
                      </a:lnTo>
                      <a:lnTo>
                        <a:pt x="534" y="142"/>
                      </a:lnTo>
                      <a:lnTo>
                        <a:pt x="534" y="140"/>
                      </a:lnTo>
                      <a:lnTo>
                        <a:pt x="536" y="142"/>
                      </a:lnTo>
                      <a:lnTo>
                        <a:pt x="536" y="143"/>
                      </a:lnTo>
                      <a:lnTo>
                        <a:pt x="536" y="144"/>
                      </a:lnTo>
                      <a:lnTo>
                        <a:pt x="532" y="149"/>
                      </a:lnTo>
                      <a:lnTo>
                        <a:pt x="531" y="150"/>
                      </a:lnTo>
                      <a:lnTo>
                        <a:pt x="529" y="154"/>
                      </a:lnTo>
                      <a:lnTo>
                        <a:pt x="528" y="156"/>
                      </a:lnTo>
                      <a:lnTo>
                        <a:pt x="527" y="157"/>
                      </a:lnTo>
                      <a:lnTo>
                        <a:pt x="526" y="157"/>
                      </a:lnTo>
                      <a:lnTo>
                        <a:pt x="525" y="158"/>
                      </a:lnTo>
                      <a:lnTo>
                        <a:pt x="525" y="159"/>
                      </a:lnTo>
                      <a:lnTo>
                        <a:pt x="525" y="160"/>
                      </a:lnTo>
                      <a:lnTo>
                        <a:pt x="524" y="160"/>
                      </a:lnTo>
                      <a:lnTo>
                        <a:pt x="522" y="159"/>
                      </a:lnTo>
                      <a:lnTo>
                        <a:pt x="521" y="159"/>
                      </a:lnTo>
                      <a:lnTo>
                        <a:pt x="521" y="160"/>
                      </a:lnTo>
                      <a:lnTo>
                        <a:pt x="520" y="161"/>
                      </a:lnTo>
                      <a:lnTo>
                        <a:pt x="519" y="161"/>
                      </a:lnTo>
                      <a:lnTo>
                        <a:pt x="519" y="160"/>
                      </a:lnTo>
                      <a:lnTo>
                        <a:pt x="519" y="159"/>
                      </a:lnTo>
                      <a:lnTo>
                        <a:pt x="518" y="159"/>
                      </a:lnTo>
                      <a:lnTo>
                        <a:pt x="515" y="161"/>
                      </a:lnTo>
                      <a:lnTo>
                        <a:pt x="514" y="163"/>
                      </a:lnTo>
                      <a:lnTo>
                        <a:pt x="513" y="163"/>
                      </a:lnTo>
                      <a:lnTo>
                        <a:pt x="512" y="163"/>
                      </a:lnTo>
                      <a:lnTo>
                        <a:pt x="511" y="161"/>
                      </a:lnTo>
                      <a:lnTo>
                        <a:pt x="510" y="163"/>
                      </a:lnTo>
                      <a:lnTo>
                        <a:pt x="508" y="165"/>
                      </a:lnTo>
                      <a:lnTo>
                        <a:pt x="507" y="165"/>
                      </a:lnTo>
                      <a:lnTo>
                        <a:pt x="506" y="166"/>
                      </a:lnTo>
                      <a:lnTo>
                        <a:pt x="501" y="167"/>
                      </a:lnTo>
                      <a:lnTo>
                        <a:pt x="501" y="169"/>
                      </a:lnTo>
                      <a:lnTo>
                        <a:pt x="501" y="171"/>
                      </a:lnTo>
                      <a:lnTo>
                        <a:pt x="501" y="172"/>
                      </a:lnTo>
                      <a:lnTo>
                        <a:pt x="500" y="173"/>
                      </a:lnTo>
                      <a:lnTo>
                        <a:pt x="500" y="174"/>
                      </a:lnTo>
                      <a:lnTo>
                        <a:pt x="498" y="176"/>
                      </a:lnTo>
                      <a:lnTo>
                        <a:pt x="494" y="175"/>
                      </a:lnTo>
                      <a:lnTo>
                        <a:pt x="492" y="176"/>
                      </a:lnTo>
                      <a:lnTo>
                        <a:pt x="491" y="176"/>
                      </a:lnTo>
                      <a:lnTo>
                        <a:pt x="490" y="176"/>
                      </a:lnTo>
                      <a:lnTo>
                        <a:pt x="489" y="176"/>
                      </a:lnTo>
                      <a:lnTo>
                        <a:pt x="487" y="176"/>
                      </a:lnTo>
                      <a:lnTo>
                        <a:pt x="487" y="175"/>
                      </a:lnTo>
                      <a:lnTo>
                        <a:pt x="486" y="175"/>
                      </a:lnTo>
                      <a:lnTo>
                        <a:pt x="485" y="175"/>
                      </a:lnTo>
                      <a:lnTo>
                        <a:pt x="484" y="175"/>
                      </a:lnTo>
                      <a:lnTo>
                        <a:pt x="485" y="176"/>
                      </a:lnTo>
                      <a:lnTo>
                        <a:pt x="485" y="178"/>
                      </a:lnTo>
                      <a:lnTo>
                        <a:pt x="484" y="179"/>
                      </a:lnTo>
                      <a:lnTo>
                        <a:pt x="484" y="180"/>
                      </a:lnTo>
                      <a:lnTo>
                        <a:pt x="485" y="180"/>
                      </a:lnTo>
                      <a:lnTo>
                        <a:pt x="485" y="181"/>
                      </a:lnTo>
                      <a:lnTo>
                        <a:pt x="485" y="182"/>
                      </a:lnTo>
                      <a:lnTo>
                        <a:pt x="485" y="183"/>
                      </a:lnTo>
                      <a:lnTo>
                        <a:pt x="484" y="185"/>
                      </a:lnTo>
                      <a:lnTo>
                        <a:pt x="484" y="187"/>
                      </a:lnTo>
                      <a:lnTo>
                        <a:pt x="483" y="187"/>
                      </a:lnTo>
                      <a:lnTo>
                        <a:pt x="483" y="188"/>
                      </a:lnTo>
                      <a:lnTo>
                        <a:pt x="482" y="189"/>
                      </a:lnTo>
                      <a:lnTo>
                        <a:pt x="482" y="190"/>
                      </a:lnTo>
                      <a:lnTo>
                        <a:pt x="482" y="192"/>
                      </a:lnTo>
                      <a:lnTo>
                        <a:pt x="480" y="193"/>
                      </a:lnTo>
                      <a:lnTo>
                        <a:pt x="480" y="194"/>
                      </a:lnTo>
                      <a:lnTo>
                        <a:pt x="482" y="194"/>
                      </a:lnTo>
                      <a:lnTo>
                        <a:pt x="482" y="195"/>
                      </a:lnTo>
                      <a:lnTo>
                        <a:pt x="483" y="196"/>
                      </a:lnTo>
                      <a:lnTo>
                        <a:pt x="483" y="197"/>
                      </a:lnTo>
                      <a:lnTo>
                        <a:pt x="483" y="199"/>
                      </a:lnTo>
                      <a:lnTo>
                        <a:pt x="483" y="201"/>
                      </a:lnTo>
                      <a:lnTo>
                        <a:pt x="484" y="201"/>
                      </a:lnTo>
                      <a:lnTo>
                        <a:pt x="483" y="202"/>
                      </a:lnTo>
                      <a:lnTo>
                        <a:pt x="482" y="203"/>
                      </a:lnTo>
                      <a:lnTo>
                        <a:pt x="482" y="204"/>
                      </a:lnTo>
                      <a:lnTo>
                        <a:pt x="480" y="207"/>
                      </a:lnTo>
                      <a:lnTo>
                        <a:pt x="478" y="211"/>
                      </a:lnTo>
                      <a:lnTo>
                        <a:pt x="477" y="216"/>
                      </a:lnTo>
                      <a:lnTo>
                        <a:pt x="476" y="217"/>
                      </a:lnTo>
                      <a:lnTo>
                        <a:pt x="475" y="218"/>
                      </a:lnTo>
                      <a:lnTo>
                        <a:pt x="475" y="220"/>
                      </a:lnTo>
                      <a:lnTo>
                        <a:pt x="472" y="225"/>
                      </a:lnTo>
                      <a:lnTo>
                        <a:pt x="472" y="228"/>
                      </a:lnTo>
                      <a:lnTo>
                        <a:pt x="472" y="229"/>
                      </a:lnTo>
                      <a:lnTo>
                        <a:pt x="471" y="230"/>
                      </a:lnTo>
                      <a:lnTo>
                        <a:pt x="470" y="235"/>
                      </a:lnTo>
                      <a:lnTo>
                        <a:pt x="469" y="236"/>
                      </a:lnTo>
                      <a:lnTo>
                        <a:pt x="467" y="238"/>
                      </a:lnTo>
                      <a:lnTo>
                        <a:pt x="467" y="239"/>
                      </a:lnTo>
                      <a:lnTo>
                        <a:pt x="467" y="243"/>
                      </a:lnTo>
                      <a:lnTo>
                        <a:pt x="468" y="249"/>
                      </a:lnTo>
                      <a:lnTo>
                        <a:pt x="468" y="250"/>
                      </a:lnTo>
                      <a:lnTo>
                        <a:pt x="468" y="253"/>
                      </a:lnTo>
                      <a:lnTo>
                        <a:pt x="469" y="257"/>
                      </a:lnTo>
                      <a:lnTo>
                        <a:pt x="469" y="262"/>
                      </a:lnTo>
                      <a:lnTo>
                        <a:pt x="470" y="267"/>
                      </a:lnTo>
                      <a:lnTo>
                        <a:pt x="467" y="277"/>
                      </a:lnTo>
                      <a:lnTo>
                        <a:pt x="467" y="278"/>
                      </a:lnTo>
                      <a:lnTo>
                        <a:pt x="467" y="279"/>
                      </a:lnTo>
                      <a:lnTo>
                        <a:pt x="468" y="280"/>
                      </a:lnTo>
                      <a:lnTo>
                        <a:pt x="468" y="281"/>
                      </a:lnTo>
                      <a:lnTo>
                        <a:pt x="467" y="284"/>
                      </a:lnTo>
                      <a:lnTo>
                        <a:pt x="465" y="287"/>
                      </a:lnTo>
                      <a:lnTo>
                        <a:pt x="465" y="290"/>
                      </a:lnTo>
                      <a:lnTo>
                        <a:pt x="464" y="290"/>
                      </a:lnTo>
                      <a:lnTo>
                        <a:pt x="460" y="297"/>
                      </a:lnTo>
                      <a:lnTo>
                        <a:pt x="457" y="307"/>
                      </a:lnTo>
                      <a:lnTo>
                        <a:pt x="457" y="308"/>
                      </a:lnTo>
                      <a:lnTo>
                        <a:pt x="457" y="309"/>
                      </a:lnTo>
                      <a:lnTo>
                        <a:pt x="456" y="311"/>
                      </a:lnTo>
                      <a:lnTo>
                        <a:pt x="456" y="312"/>
                      </a:lnTo>
                      <a:lnTo>
                        <a:pt x="457" y="313"/>
                      </a:lnTo>
                      <a:lnTo>
                        <a:pt x="457" y="314"/>
                      </a:lnTo>
                      <a:lnTo>
                        <a:pt x="456" y="318"/>
                      </a:lnTo>
                      <a:lnTo>
                        <a:pt x="456" y="319"/>
                      </a:lnTo>
                      <a:lnTo>
                        <a:pt x="455" y="319"/>
                      </a:lnTo>
                      <a:lnTo>
                        <a:pt x="454" y="318"/>
                      </a:lnTo>
                      <a:lnTo>
                        <a:pt x="443" y="319"/>
                      </a:lnTo>
                      <a:lnTo>
                        <a:pt x="443" y="320"/>
                      </a:lnTo>
                      <a:lnTo>
                        <a:pt x="442" y="320"/>
                      </a:lnTo>
                      <a:lnTo>
                        <a:pt x="442" y="321"/>
                      </a:lnTo>
                      <a:lnTo>
                        <a:pt x="442" y="322"/>
                      </a:lnTo>
                      <a:lnTo>
                        <a:pt x="441" y="322"/>
                      </a:lnTo>
                      <a:lnTo>
                        <a:pt x="440" y="322"/>
                      </a:lnTo>
                      <a:lnTo>
                        <a:pt x="434" y="333"/>
                      </a:lnTo>
                      <a:lnTo>
                        <a:pt x="434" y="334"/>
                      </a:lnTo>
                      <a:lnTo>
                        <a:pt x="434" y="335"/>
                      </a:lnTo>
                      <a:lnTo>
                        <a:pt x="433" y="335"/>
                      </a:lnTo>
                      <a:lnTo>
                        <a:pt x="433" y="336"/>
                      </a:lnTo>
                      <a:lnTo>
                        <a:pt x="432" y="336"/>
                      </a:lnTo>
                      <a:lnTo>
                        <a:pt x="432" y="337"/>
                      </a:lnTo>
                      <a:lnTo>
                        <a:pt x="430" y="340"/>
                      </a:lnTo>
                      <a:lnTo>
                        <a:pt x="430" y="341"/>
                      </a:lnTo>
                      <a:lnTo>
                        <a:pt x="429" y="342"/>
                      </a:lnTo>
                      <a:lnTo>
                        <a:pt x="428" y="342"/>
                      </a:lnTo>
                      <a:lnTo>
                        <a:pt x="428" y="343"/>
                      </a:lnTo>
                      <a:lnTo>
                        <a:pt x="427" y="344"/>
                      </a:lnTo>
                      <a:lnTo>
                        <a:pt x="425" y="346"/>
                      </a:lnTo>
                      <a:lnTo>
                        <a:pt x="423" y="347"/>
                      </a:lnTo>
                      <a:lnTo>
                        <a:pt x="422" y="347"/>
                      </a:lnTo>
                      <a:lnTo>
                        <a:pt x="422" y="348"/>
                      </a:lnTo>
                      <a:lnTo>
                        <a:pt x="422" y="349"/>
                      </a:lnTo>
                      <a:lnTo>
                        <a:pt x="421" y="350"/>
                      </a:lnTo>
                      <a:lnTo>
                        <a:pt x="422" y="351"/>
                      </a:lnTo>
                      <a:lnTo>
                        <a:pt x="422" y="353"/>
                      </a:lnTo>
                      <a:lnTo>
                        <a:pt x="422" y="355"/>
                      </a:lnTo>
                      <a:lnTo>
                        <a:pt x="422" y="356"/>
                      </a:lnTo>
                      <a:lnTo>
                        <a:pt x="419" y="364"/>
                      </a:lnTo>
                      <a:lnTo>
                        <a:pt x="419" y="365"/>
                      </a:lnTo>
                      <a:lnTo>
                        <a:pt x="419" y="367"/>
                      </a:lnTo>
                      <a:lnTo>
                        <a:pt x="420" y="367"/>
                      </a:lnTo>
                      <a:lnTo>
                        <a:pt x="420" y="368"/>
                      </a:lnTo>
                      <a:lnTo>
                        <a:pt x="420" y="369"/>
                      </a:lnTo>
                      <a:lnTo>
                        <a:pt x="418" y="375"/>
                      </a:lnTo>
                      <a:lnTo>
                        <a:pt x="419" y="376"/>
                      </a:lnTo>
                      <a:lnTo>
                        <a:pt x="419" y="377"/>
                      </a:lnTo>
                      <a:lnTo>
                        <a:pt x="418" y="378"/>
                      </a:lnTo>
                      <a:lnTo>
                        <a:pt x="416" y="379"/>
                      </a:lnTo>
                      <a:lnTo>
                        <a:pt x="415" y="381"/>
                      </a:lnTo>
                      <a:lnTo>
                        <a:pt x="415" y="382"/>
                      </a:lnTo>
                      <a:lnTo>
                        <a:pt x="414" y="382"/>
                      </a:lnTo>
                      <a:lnTo>
                        <a:pt x="413" y="383"/>
                      </a:lnTo>
                      <a:lnTo>
                        <a:pt x="413" y="384"/>
                      </a:lnTo>
                      <a:lnTo>
                        <a:pt x="412" y="383"/>
                      </a:lnTo>
                      <a:lnTo>
                        <a:pt x="413" y="382"/>
                      </a:lnTo>
                      <a:lnTo>
                        <a:pt x="412" y="382"/>
                      </a:lnTo>
                      <a:lnTo>
                        <a:pt x="411" y="381"/>
                      </a:lnTo>
                      <a:lnTo>
                        <a:pt x="407" y="377"/>
                      </a:lnTo>
                      <a:lnTo>
                        <a:pt x="406" y="377"/>
                      </a:lnTo>
                      <a:lnTo>
                        <a:pt x="403" y="379"/>
                      </a:lnTo>
                      <a:lnTo>
                        <a:pt x="401" y="381"/>
                      </a:lnTo>
                      <a:lnTo>
                        <a:pt x="400" y="383"/>
                      </a:lnTo>
                      <a:lnTo>
                        <a:pt x="398" y="388"/>
                      </a:lnTo>
                      <a:lnTo>
                        <a:pt x="397" y="389"/>
                      </a:lnTo>
                      <a:lnTo>
                        <a:pt x="397" y="390"/>
                      </a:lnTo>
                      <a:lnTo>
                        <a:pt x="399" y="397"/>
                      </a:lnTo>
                      <a:lnTo>
                        <a:pt x="399" y="398"/>
                      </a:lnTo>
                      <a:lnTo>
                        <a:pt x="399" y="399"/>
                      </a:lnTo>
                      <a:lnTo>
                        <a:pt x="398" y="400"/>
                      </a:lnTo>
                      <a:lnTo>
                        <a:pt x="398" y="402"/>
                      </a:lnTo>
                      <a:lnTo>
                        <a:pt x="398" y="403"/>
                      </a:lnTo>
                      <a:lnTo>
                        <a:pt x="396" y="405"/>
                      </a:lnTo>
                      <a:lnTo>
                        <a:pt x="391" y="416"/>
                      </a:lnTo>
                      <a:lnTo>
                        <a:pt x="391" y="420"/>
                      </a:lnTo>
                      <a:lnTo>
                        <a:pt x="391" y="423"/>
                      </a:lnTo>
                      <a:lnTo>
                        <a:pt x="385" y="423"/>
                      </a:lnTo>
                      <a:lnTo>
                        <a:pt x="385" y="421"/>
                      </a:lnTo>
                      <a:lnTo>
                        <a:pt x="384" y="420"/>
                      </a:lnTo>
                      <a:lnTo>
                        <a:pt x="385" y="418"/>
                      </a:lnTo>
                      <a:lnTo>
                        <a:pt x="385" y="414"/>
                      </a:lnTo>
                      <a:lnTo>
                        <a:pt x="387" y="411"/>
                      </a:lnTo>
                      <a:lnTo>
                        <a:pt x="387" y="410"/>
                      </a:lnTo>
                      <a:lnTo>
                        <a:pt x="387" y="409"/>
                      </a:lnTo>
                      <a:lnTo>
                        <a:pt x="387" y="407"/>
                      </a:lnTo>
                      <a:lnTo>
                        <a:pt x="387" y="405"/>
                      </a:lnTo>
                      <a:lnTo>
                        <a:pt x="387" y="404"/>
                      </a:lnTo>
                      <a:lnTo>
                        <a:pt x="386" y="399"/>
                      </a:lnTo>
                      <a:lnTo>
                        <a:pt x="385" y="399"/>
                      </a:lnTo>
                      <a:lnTo>
                        <a:pt x="378" y="393"/>
                      </a:lnTo>
                      <a:lnTo>
                        <a:pt x="371" y="388"/>
                      </a:lnTo>
                      <a:lnTo>
                        <a:pt x="369" y="385"/>
                      </a:lnTo>
                      <a:lnTo>
                        <a:pt x="369" y="384"/>
                      </a:lnTo>
                      <a:lnTo>
                        <a:pt x="362" y="382"/>
                      </a:lnTo>
                      <a:lnTo>
                        <a:pt x="361" y="382"/>
                      </a:lnTo>
                      <a:lnTo>
                        <a:pt x="361" y="381"/>
                      </a:lnTo>
                      <a:lnTo>
                        <a:pt x="362" y="381"/>
                      </a:lnTo>
                      <a:lnTo>
                        <a:pt x="362" y="379"/>
                      </a:lnTo>
                      <a:lnTo>
                        <a:pt x="362" y="378"/>
                      </a:lnTo>
                      <a:lnTo>
                        <a:pt x="363" y="378"/>
                      </a:lnTo>
                      <a:lnTo>
                        <a:pt x="361" y="367"/>
                      </a:lnTo>
                      <a:lnTo>
                        <a:pt x="359" y="354"/>
                      </a:lnTo>
                      <a:lnTo>
                        <a:pt x="361" y="353"/>
                      </a:lnTo>
                      <a:lnTo>
                        <a:pt x="361" y="351"/>
                      </a:lnTo>
                      <a:lnTo>
                        <a:pt x="362" y="347"/>
                      </a:lnTo>
                      <a:lnTo>
                        <a:pt x="362" y="343"/>
                      </a:lnTo>
                      <a:lnTo>
                        <a:pt x="363" y="336"/>
                      </a:lnTo>
                      <a:lnTo>
                        <a:pt x="363" y="334"/>
                      </a:lnTo>
                      <a:lnTo>
                        <a:pt x="348" y="334"/>
                      </a:lnTo>
                      <a:lnTo>
                        <a:pt x="348" y="335"/>
                      </a:lnTo>
                      <a:lnTo>
                        <a:pt x="348" y="336"/>
                      </a:lnTo>
                      <a:lnTo>
                        <a:pt x="348" y="337"/>
                      </a:lnTo>
                      <a:lnTo>
                        <a:pt x="349" y="339"/>
                      </a:lnTo>
                      <a:lnTo>
                        <a:pt x="349" y="340"/>
                      </a:lnTo>
                      <a:lnTo>
                        <a:pt x="349" y="341"/>
                      </a:lnTo>
                      <a:lnTo>
                        <a:pt x="339" y="341"/>
                      </a:lnTo>
                      <a:lnTo>
                        <a:pt x="328" y="341"/>
                      </a:lnTo>
                      <a:lnTo>
                        <a:pt x="336" y="350"/>
                      </a:lnTo>
                      <a:lnTo>
                        <a:pt x="336" y="351"/>
                      </a:lnTo>
                      <a:lnTo>
                        <a:pt x="336" y="355"/>
                      </a:lnTo>
                      <a:lnTo>
                        <a:pt x="336" y="360"/>
                      </a:lnTo>
                      <a:lnTo>
                        <a:pt x="336" y="363"/>
                      </a:lnTo>
                      <a:lnTo>
                        <a:pt x="336" y="365"/>
                      </a:lnTo>
                      <a:lnTo>
                        <a:pt x="339" y="370"/>
                      </a:lnTo>
                      <a:lnTo>
                        <a:pt x="339" y="371"/>
                      </a:lnTo>
                      <a:lnTo>
                        <a:pt x="330" y="378"/>
                      </a:lnTo>
                      <a:lnTo>
                        <a:pt x="323" y="384"/>
                      </a:lnTo>
                      <a:lnTo>
                        <a:pt x="322" y="385"/>
                      </a:lnTo>
                      <a:lnTo>
                        <a:pt x="320" y="390"/>
                      </a:lnTo>
                      <a:lnTo>
                        <a:pt x="319" y="393"/>
                      </a:lnTo>
                      <a:lnTo>
                        <a:pt x="318" y="393"/>
                      </a:lnTo>
                      <a:lnTo>
                        <a:pt x="314" y="398"/>
                      </a:lnTo>
                      <a:lnTo>
                        <a:pt x="307" y="405"/>
                      </a:lnTo>
                      <a:lnTo>
                        <a:pt x="300" y="412"/>
                      </a:lnTo>
                      <a:lnTo>
                        <a:pt x="298" y="413"/>
                      </a:lnTo>
                      <a:lnTo>
                        <a:pt x="291" y="413"/>
                      </a:lnTo>
                      <a:lnTo>
                        <a:pt x="287" y="413"/>
                      </a:lnTo>
                      <a:lnTo>
                        <a:pt x="286" y="413"/>
                      </a:lnTo>
                      <a:lnTo>
                        <a:pt x="286" y="414"/>
                      </a:lnTo>
                      <a:lnTo>
                        <a:pt x="285" y="414"/>
                      </a:lnTo>
                      <a:lnTo>
                        <a:pt x="285" y="413"/>
                      </a:lnTo>
                      <a:lnTo>
                        <a:pt x="277" y="406"/>
                      </a:lnTo>
                      <a:lnTo>
                        <a:pt x="269" y="402"/>
                      </a:lnTo>
                      <a:lnTo>
                        <a:pt x="262" y="396"/>
                      </a:lnTo>
                      <a:lnTo>
                        <a:pt x="261" y="397"/>
                      </a:lnTo>
                      <a:lnTo>
                        <a:pt x="251" y="402"/>
                      </a:lnTo>
                      <a:lnTo>
                        <a:pt x="250" y="403"/>
                      </a:lnTo>
                      <a:lnTo>
                        <a:pt x="249" y="403"/>
                      </a:lnTo>
                      <a:lnTo>
                        <a:pt x="249" y="407"/>
                      </a:lnTo>
                      <a:lnTo>
                        <a:pt x="248" y="410"/>
                      </a:lnTo>
                      <a:lnTo>
                        <a:pt x="244" y="412"/>
                      </a:lnTo>
                      <a:lnTo>
                        <a:pt x="237" y="414"/>
                      </a:lnTo>
                      <a:lnTo>
                        <a:pt x="234" y="416"/>
                      </a:lnTo>
                      <a:lnTo>
                        <a:pt x="229" y="418"/>
                      </a:lnTo>
                      <a:lnTo>
                        <a:pt x="227" y="420"/>
                      </a:lnTo>
                      <a:lnTo>
                        <a:pt x="224" y="423"/>
                      </a:lnTo>
                      <a:lnTo>
                        <a:pt x="223" y="424"/>
                      </a:lnTo>
                      <a:lnTo>
                        <a:pt x="223" y="425"/>
                      </a:lnTo>
                      <a:lnTo>
                        <a:pt x="224" y="426"/>
                      </a:lnTo>
                      <a:lnTo>
                        <a:pt x="212" y="426"/>
                      </a:lnTo>
                      <a:lnTo>
                        <a:pt x="199" y="426"/>
                      </a:lnTo>
                      <a:lnTo>
                        <a:pt x="198" y="425"/>
                      </a:lnTo>
                      <a:lnTo>
                        <a:pt x="194" y="418"/>
                      </a:lnTo>
                      <a:lnTo>
                        <a:pt x="193" y="418"/>
                      </a:lnTo>
                      <a:lnTo>
                        <a:pt x="191" y="418"/>
                      </a:lnTo>
                      <a:lnTo>
                        <a:pt x="186" y="418"/>
                      </a:lnTo>
                      <a:lnTo>
                        <a:pt x="185" y="418"/>
                      </a:lnTo>
                      <a:lnTo>
                        <a:pt x="183" y="418"/>
                      </a:lnTo>
                      <a:lnTo>
                        <a:pt x="178" y="418"/>
                      </a:lnTo>
                      <a:lnTo>
                        <a:pt x="177" y="417"/>
                      </a:lnTo>
                      <a:lnTo>
                        <a:pt x="169" y="418"/>
                      </a:lnTo>
                      <a:lnTo>
                        <a:pt x="156" y="421"/>
                      </a:lnTo>
                      <a:lnTo>
                        <a:pt x="153" y="421"/>
                      </a:lnTo>
                      <a:lnTo>
                        <a:pt x="151" y="420"/>
                      </a:lnTo>
                      <a:lnTo>
                        <a:pt x="145" y="413"/>
                      </a:lnTo>
                      <a:lnTo>
                        <a:pt x="140" y="406"/>
                      </a:lnTo>
                      <a:lnTo>
                        <a:pt x="137" y="405"/>
                      </a:lnTo>
                      <a:lnTo>
                        <a:pt x="136" y="404"/>
                      </a:lnTo>
                      <a:lnTo>
                        <a:pt x="135" y="402"/>
                      </a:lnTo>
                      <a:lnTo>
                        <a:pt x="134" y="400"/>
                      </a:lnTo>
                      <a:lnTo>
                        <a:pt x="133" y="400"/>
                      </a:lnTo>
                      <a:lnTo>
                        <a:pt x="131" y="399"/>
                      </a:lnTo>
                      <a:lnTo>
                        <a:pt x="130" y="399"/>
                      </a:lnTo>
                      <a:lnTo>
                        <a:pt x="130" y="393"/>
                      </a:lnTo>
                      <a:lnTo>
                        <a:pt x="129" y="391"/>
                      </a:lnTo>
                      <a:lnTo>
                        <a:pt x="128" y="391"/>
                      </a:lnTo>
                      <a:lnTo>
                        <a:pt x="127" y="392"/>
                      </a:lnTo>
                      <a:lnTo>
                        <a:pt x="126" y="392"/>
                      </a:lnTo>
                      <a:lnTo>
                        <a:pt x="124" y="392"/>
                      </a:lnTo>
                      <a:lnTo>
                        <a:pt x="123" y="392"/>
                      </a:lnTo>
                      <a:lnTo>
                        <a:pt x="122" y="392"/>
                      </a:lnTo>
                      <a:lnTo>
                        <a:pt x="121" y="392"/>
                      </a:lnTo>
                      <a:lnTo>
                        <a:pt x="119" y="393"/>
                      </a:lnTo>
                      <a:lnTo>
                        <a:pt x="117" y="393"/>
                      </a:lnTo>
                      <a:lnTo>
                        <a:pt x="116" y="393"/>
                      </a:lnTo>
                      <a:lnTo>
                        <a:pt x="115" y="393"/>
                      </a:lnTo>
                      <a:lnTo>
                        <a:pt x="115" y="395"/>
                      </a:lnTo>
                      <a:lnTo>
                        <a:pt x="114" y="395"/>
                      </a:lnTo>
                      <a:lnTo>
                        <a:pt x="113" y="395"/>
                      </a:lnTo>
                      <a:lnTo>
                        <a:pt x="112" y="395"/>
                      </a:lnTo>
                      <a:lnTo>
                        <a:pt x="110" y="395"/>
                      </a:lnTo>
                      <a:lnTo>
                        <a:pt x="109" y="395"/>
                      </a:lnTo>
                      <a:lnTo>
                        <a:pt x="108" y="395"/>
                      </a:lnTo>
                      <a:lnTo>
                        <a:pt x="107" y="395"/>
                      </a:lnTo>
                      <a:lnTo>
                        <a:pt x="106" y="395"/>
                      </a:lnTo>
                      <a:lnTo>
                        <a:pt x="106" y="396"/>
                      </a:lnTo>
                      <a:lnTo>
                        <a:pt x="105" y="396"/>
                      </a:lnTo>
                      <a:lnTo>
                        <a:pt x="102" y="399"/>
                      </a:lnTo>
                      <a:lnTo>
                        <a:pt x="102" y="400"/>
                      </a:lnTo>
                      <a:lnTo>
                        <a:pt x="103" y="402"/>
                      </a:lnTo>
                      <a:lnTo>
                        <a:pt x="102" y="403"/>
                      </a:lnTo>
                      <a:lnTo>
                        <a:pt x="102" y="405"/>
                      </a:lnTo>
                      <a:lnTo>
                        <a:pt x="101" y="405"/>
                      </a:lnTo>
                      <a:lnTo>
                        <a:pt x="101" y="406"/>
                      </a:lnTo>
                      <a:lnTo>
                        <a:pt x="100" y="407"/>
                      </a:lnTo>
                      <a:lnTo>
                        <a:pt x="99" y="409"/>
                      </a:lnTo>
                      <a:lnTo>
                        <a:pt x="98" y="410"/>
                      </a:lnTo>
                      <a:lnTo>
                        <a:pt x="96" y="410"/>
                      </a:lnTo>
                      <a:lnTo>
                        <a:pt x="95" y="410"/>
                      </a:lnTo>
                      <a:lnTo>
                        <a:pt x="95" y="411"/>
                      </a:lnTo>
                      <a:lnTo>
                        <a:pt x="95" y="420"/>
                      </a:lnTo>
                      <a:lnTo>
                        <a:pt x="95" y="421"/>
                      </a:lnTo>
                      <a:lnTo>
                        <a:pt x="93" y="424"/>
                      </a:lnTo>
                      <a:lnTo>
                        <a:pt x="92" y="424"/>
                      </a:lnTo>
                      <a:lnTo>
                        <a:pt x="92" y="425"/>
                      </a:lnTo>
                      <a:lnTo>
                        <a:pt x="92" y="431"/>
                      </a:lnTo>
                      <a:lnTo>
                        <a:pt x="91" y="432"/>
                      </a:lnTo>
                      <a:lnTo>
                        <a:pt x="88" y="437"/>
                      </a:lnTo>
                      <a:lnTo>
                        <a:pt x="88" y="438"/>
                      </a:lnTo>
                      <a:lnTo>
                        <a:pt x="88" y="440"/>
                      </a:lnTo>
                      <a:lnTo>
                        <a:pt x="88" y="441"/>
                      </a:lnTo>
                      <a:lnTo>
                        <a:pt x="87" y="441"/>
                      </a:lnTo>
                      <a:lnTo>
                        <a:pt x="86" y="441"/>
                      </a:lnTo>
                      <a:lnTo>
                        <a:pt x="84" y="441"/>
                      </a:lnTo>
                      <a:lnTo>
                        <a:pt x="83" y="442"/>
                      </a:lnTo>
                      <a:lnTo>
                        <a:pt x="79" y="444"/>
                      </a:lnTo>
                      <a:lnTo>
                        <a:pt x="78" y="445"/>
                      </a:lnTo>
                      <a:lnTo>
                        <a:pt x="76" y="446"/>
                      </a:lnTo>
                      <a:lnTo>
                        <a:pt x="76" y="447"/>
                      </a:lnTo>
                      <a:lnTo>
                        <a:pt x="74" y="447"/>
                      </a:lnTo>
                      <a:lnTo>
                        <a:pt x="71" y="447"/>
                      </a:lnTo>
                      <a:lnTo>
                        <a:pt x="70" y="447"/>
                      </a:lnTo>
                      <a:lnTo>
                        <a:pt x="69" y="447"/>
                      </a:lnTo>
                      <a:lnTo>
                        <a:pt x="67" y="446"/>
                      </a:lnTo>
                      <a:lnTo>
                        <a:pt x="66" y="446"/>
                      </a:lnTo>
                      <a:lnTo>
                        <a:pt x="64" y="446"/>
                      </a:lnTo>
                      <a:lnTo>
                        <a:pt x="63" y="446"/>
                      </a:lnTo>
                      <a:lnTo>
                        <a:pt x="62" y="446"/>
                      </a:lnTo>
                      <a:lnTo>
                        <a:pt x="62" y="447"/>
                      </a:lnTo>
                      <a:lnTo>
                        <a:pt x="60" y="446"/>
                      </a:lnTo>
                      <a:lnTo>
                        <a:pt x="59" y="446"/>
                      </a:lnTo>
                      <a:lnTo>
                        <a:pt x="58" y="446"/>
                      </a:lnTo>
                      <a:lnTo>
                        <a:pt x="57" y="446"/>
                      </a:lnTo>
                      <a:lnTo>
                        <a:pt x="56" y="446"/>
                      </a:lnTo>
                      <a:lnTo>
                        <a:pt x="56" y="447"/>
                      </a:lnTo>
                      <a:lnTo>
                        <a:pt x="55" y="446"/>
                      </a:lnTo>
                      <a:lnTo>
                        <a:pt x="53" y="445"/>
                      </a:lnTo>
                      <a:lnTo>
                        <a:pt x="53" y="444"/>
                      </a:lnTo>
                      <a:lnTo>
                        <a:pt x="55" y="444"/>
                      </a:lnTo>
                      <a:lnTo>
                        <a:pt x="56" y="441"/>
                      </a:lnTo>
                      <a:lnTo>
                        <a:pt x="57" y="439"/>
                      </a:lnTo>
                      <a:lnTo>
                        <a:pt x="57" y="438"/>
                      </a:lnTo>
                      <a:lnTo>
                        <a:pt x="56" y="437"/>
                      </a:lnTo>
                      <a:lnTo>
                        <a:pt x="55" y="438"/>
                      </a:lnTo>
                      <a:lnTo>
                        <a:pt x="53" y="438"/>
                      </a:lnTo>
                      <a:lnTo>
                        <a:pt x="52" y="437"/>
                      </a:lnTo>
                      <a:lnTo>
                        <a:pt x="53" y="432"/>
                      </a:lnTo>
                      <a:lnTo>
                        <a:pt x="55" y="431"/>
                      </a:lnTo>
                      <a:lnTo>
                        <a:pt x="55" y="432"/>
                      </a:lnTo>
                      <a:lnTo>
                        <a:pt x="56" y="431"/>
                      </a:lnTo>
                      <a:lnTo>
                        <a:pt x="57" y="431"/>
                      </a:lnTo>
                      <a:lnTo>
                        <a:pt x="58" y="428"/>
                      </a:lnTo>
                      <a:lnTo>
                        <a:pt x="58" y="427"/>
                      </a:lnTo>
                      <a:lnTo>
                        <a:pt x="58" y="426"/>
                      </a:lnTo>
                      <a:lnTo>
                        <a:pt x="59" y="424"/>
                      </a:lnTo>
                      <a:lnTo>
                        <a:pt x="59" y="423"/>
                      </a:lnTo>
                      <a:lnTo>
                        <a:pt x="58" y="423"/>
                      </a:lnTo>
                      <a:lnTo>
                        <a:pt x="58" y="421"/>
                      </a:lnTo>
                      <a:lnTo>
                        <a:pt x="58" y="420"/>
                      </a:lnTo>
                      <a:lnTo>
                        <a:pt x="58" y="419"/>
                      </a:lnTo>
                      <a:lnTo>
                        <a:pt x="59" y="417"/>
                      </a:lnTo>
                      <a:lnTo>
                        <a:pt x="59" y="416"/>
                      </a:lnTo>
                      <a:lnTo>
                        <a:pt x="60" y="414"/>
                      </a:lnTo>
                      <a:lnTo>
                        <a:pt x="59" y="410"/>
                      </a:lnTo>
                      <a:lnTo>
                        <a:pt x="58" y="407"/>
                      </a:lnTo>
                      <a:lnTo>
                        <a:pt x="53" y="399"/>
                      </a:lnTo>
                      <a:lnTo>
                        <a:pt x="48" y="391"/>
                      </a:lnTo>
                      <a:lnTo>
                        <a:pt x="42" y="385"/>
                      </a:lnTo>
                      <a:lnTo>
                        <a:pt x="38" y="383"/>
                      </a:lnTo>
                      <a:lnTo>
                        <a:pt x="34" y="376"/>
                      </a:lnTo>
                      <a:lnTo>
                        <a:pt x="34" y="375"/>
                      </a:lnTo>
                      <a:lnTo>
                        <a:pt x="35" y="371"/>
                      </a:lnTo>
                      <a:lnTo>
                        <a:pt x="36" y="370"/>
                      </a:lnTo>
                      <a:lnTo>
                        <a:pt x="36" y="369"/>
                      </a:lnTo>
                      <a:lnTo>
                        <a:pt x="36" y="368"/>
                      </a:lnTo>
                      <a:lnTo>
                        <a:pt x="37" y="367"/>
                      </a:lnTo>
                      <a:lnTo>
                        <a:pt x="37" y="365"/>
                      </a:lnTo>
                      <a:lnTo>
                        <a:pt x="37" y="364"/>
                      </a:lnTo>
                      <a:lnTo>
                        <a:pt x="36" y="362"/>
                      </a:lnTo>
                      <a:lnTo>
                        <a:pt x="36" y="360"/>
                      </a:lnTo>
                      <a:lnTo>
                        <a:pt x="35" y="360"/>
                      </a:lnTo>
                      <a:lnTo>
                        <a:pt x="31" y="360"/>
                      </a:lnTo>
                      <a:lnTo>
                        <a:pt x="31" y="358"/>
                      </a:lnTo>
                      <a:lnTo>
                        <a:pt x="30" y="357"/>
                      </a:lnTo>
                      <a:lnTo>
                        <a:pt x="28" y="357"/>
                      </a:lnTo>
                      <a:lnTo>
                        <a:pt x="27" y="356"/>
                      </a:lnTo>
                      <a:lnTo>
                        <a:pt x="25" y="355"/>
                      </a:lnTo>
                      <a:lnTo>
                        <a:pt x="24" y="354"/>
                      </a:lnTo>
                      <a:lnTo>
                        <a:pt x="24" y="353"/>
                      </a:lnTo>
                      <a:lnTo>
                        <a:pt x="23" y="350"/>
                      </a:lnTo>
                      <a:lnTo>
                        <a:pt x="25" y="341"/>
                      </a:lnTo>
                      <a:lnTo>
                        <a:pt x="25" y="339"/>
                      </a:lnTo>
                      <a:lnTo>
                        <a:pt x="27" y="339"/>
                      </a:lnTo>
                      <a:lnTo>
                        <a:pt x="25" y="337"/>
                      </a:lnTo>
                      <a:lnTo>
                        <a:pt x="25" y="339"/>
                      </a:lnTo>
                      <a:lnTo>
                        <a:pt x="25" y="337"/>
                      </a:lnTo>
                      <a:lnTo>
                        <a:pt x="24" y="339"/>
                      </a:lnTo>
                      <a:lnTo>
                        <a:pt x="22" y="339"/>
                      </a:lnTo>
                      <a:lnTo>
                        <a:pt x="21" y="340"/>
                      </a:lnTo>
                      <a:lnTo>
                        <a:pt x="22" y="336"/>
                      </a:lnTo>
                      <a:lnTo>
                        <a:pt x="22" y="335"/>
                      </a:lnTo>
                      <a:lnTo>
                        <a:pt x="20" y="327"/>
                      </a:lnTo>
                      <a:lnTo>
                        <a:pt x="19" y="326"/>
                      </a:lnTo>
                      <a:lnTo>
                        <a:pt x="20" y="325"/>
                      </a:lnTo>
                      <a:lnTo>
                        <a:pt x="21" y="320"/>
                      </a:lnTo>
                      <a:lnTo>
                        <a:pt x="17" y="319"/>
                      </a:lnTo>
                      <a:lnTo>
                        <a:pt x="13" y="316"/>
                      </a:lnTo>
                      <a:lnTo>
                        <a:pt x="13" y="318"/>
                      </a:lnTo>
                      <a:lnTo>
                        <a:pt x="12" y="319"/>
                      </a:lnTo>
                      <a:lnTo>
                        <a:pt x="10" y="319"/>
                      </a:lnTo>
                      <a:lnTo>
                        <a:pt x="8" y="320"/>
                      </a:lnTo>
                      <a:lnTo>
                        <a:pt x="7" y="320"/>
                      </a:lnTo>
                      <a:lnTo>
                        <a:pt x="6" y="320"/>
                      </a:lnTo>
                      <a:lnTo>
                        <a:pt x="5" y="320"/>
                      </a:lnTo>
                      <a:lnTo>
                        <a:pt x="3" y="319"/>
                      </a:lnTo>
                      <a:lnTo>
                        <a:pt x="2" y="319"/>
                      </a:lnTo>
                      <a:lnTo>
                        <a:pt x="1" y="316"/>
                      </a:lnTo>
                      <a:lnTo>
                        <a:pt x="1" y="315"/>
                      </a:lnTo>
                      <a:lnTo>
                        <a:pt x="0" y="314"/>
                      </a:lnTo>
                      <a:lnTo>
                        <a:pt x="1" y="314"/>
                      </a:lnTo>
                      <a:lnTo>
                        <a:pt x="1" y="313"/>
                      </a:lnTo>
                      <a:lnTo>
                        <a:pt x="2" y="311"/>
                      </a:lnTo>
                      <a:lnTo>
                        <a:pt x="5" y="306"/>
                      </a:lnTo>
                      <a:lnTo>
                        <a:pt x="6" y="305"/>
                      </a:lnTo>
                      <a:lnTo>
                        <a:pt x="7" y="304"/>
                      </a:lnTo>
                      <a:lnTo>
                        <a:pt x="10" y="302"/>
                      </a:lnTo>
                      <a:lnTo>
                        <a:pt x="12" y="301"/>
                      </a:lnTo>
                      <a:lnTo>
                        <a:pt x="14" y="299"/>
                      </a:lnTo>
                      <a:lnTo>
                        <a:pt x="15" y="297"/>
                      </a:lnTo>
                      <a:lnTo>
                        <a:pt x="15" y="295"/>
                      </a:lnTo>
                      <a:lnTo>
                        <a:pt x="15" y="294"/>
                      </a:lnTo>
                      <a:lnTo>
                        <a:pt x="14" y="293"/>
                      </a:lnTo>
                      <a:lnTo>
                        <a:pt x="13" y="292"/>
                      </a:lnTo>
                      <a:lnTo>
                        <a:pt x="13" y="290"/>
                      </a:lnTo>
                      <a:lnTo>
                        <a:pt x="13" y="288"/>
                      </a:lnTo>
                      <a:lnTo>
                        <a:pt x="10" y="287"/>
                      </a:lnTo>
                      <a:lnTo>
                        <a:pt x="10" y="286"/>
                      </a:lnTo>
                      <a:lnTo>
                        <a:pt x="10" y="285"/>
                      </a:lnTo>
                      <a:lnTo>
                        <a:pt x="10" y="284"/>
                      </a:lnTo>
                      <a:lnTo>
                        <a:pt x="9" y="284"/>
                      </a:lnTo>
                      <a:lnTo>
                        <a:pt x="9" y="283"/>
                      </a:lnTo>
                      <a:lnTo>
                        <a:pt x="9" y="281"/>
                      </a:lnTo>
                      <a:lnTo>
                        <a:pt x="13" y="278"/>
                      </a:lnTo>
                      <a:lnTo>
                        <a:pt x="14" y="277"/>
                      </a:lnTo>
                      <a:lnTo>
                        <a:pt x="14" y="276"/>
                      </a:lnTo>
                      <a:lnTo>
                        <a:pt x="20" y="273"/>
                      </a:lnTo>
                      <a:lnTo>
                        <a:pt x="21" y="272"/>
                      </a:lnTo>
                      <a:lnTo>
                        <a:pt x="22" y="272"/>
                      </a:lnTo>
                      <a:lnTo>
                        <a:pt x="23" y="271"/>
                      </a:lnTo>
                      <a:lnTo>
                        <a:pt x="24" y="271"/>
                      </a:lnTo>
                      <a:lnTo>
                        <a:pt x="24" y="270"/>
                      </a:lnTo>
                      <a:lnTo>
                        <a:pt x="23" y="269"/>
                      </a:lnTo>
                      <a:lnTo>
                        <a:pt x="23" y="267"/>
                      </a:lnTo>
                      <a:lnTo>
                        <a:pt x="21" y="267"/>
                      </a:lnTo>
                      <a:lnTo>
                        <a:pt x="20" y="266"/>
                      </a:lnTo>
                      <a:lnTo>
                        <a:pt x="20" y="265"/>
                      </a:lnTo>
                      <a:lnTo>
                        <a:pt x="20" y="264"/>
                      </a:lnTo>
                      <a:lnTo>
                        <a:pt x="21" y="264"/>
                      </a:lnTo>
                      <a:lnTo>
                        <a:pt x="21" y="263"/>
                      </a:lnTo>
                      <a:lnTo>
                        <a:pt x="20" y="259"/>
                      </a:lnTo>
                      <a:lnTo>
                        <a:pt x="19" y="258"/>
                      </a:lnTo>
                      <a:lnTo>
                        <a:pt x="19" y="257"/>
                      </a:lnTo>
                      <a:lnTo>
                        <a:pt x="19" y="256"/>
                      </a:lnTo>
                      <a:lnTo>
                        <a:pt x="20" y="256"/>
                      </a:lnTo>
                      <a:lnTo>
                        <a:pt x="21" y="255"/>
                      </a:lnTo>
                      <a:lnTo>
                        <a:pt x="28" y="252"/>
                      </a:lnTo>
                      <a:lnTo>
                        <a:pt x="28" y="251"/>
                      </a:lnTo>
                      <a:lnTo>
                        <a:pt x="28" y="250"/>
                      </a:lnTo>
                      <a:lnTo>
                        <a:pt x="27" y="249"/>
                      </a:lnTo>
                      <a:lnTo>
                        <a:pt x="27" y="248"/>
                      </a:lnTo>
                      <a:lnTo>
                        <a:pt x="28" y="248"/>
                      </a:lnTo>
                      <a:lnTo>
                        <a:pt x="29" y="246"/>
                      </a:lnTo>
                      <a:lnTo>
                        <a:pt x="29" y="245"/>
                      </a:lnTo>
                      <a:lnTo>
                        <a:pt x="29" y="244"/>
                      </a:lnTo>
                      <a:lnTo>
                        <a:pt x="30" y="244"/>
                      </a:lnTo>
                      <a:lnTo>
                        <a:pt x="30" y="243"/>
                      </a:lnTo>
                      <a:lnTo>
                        <a:pt x="32" y="239"/>
                      </a:lnTo>
                      <a:lnTo>
                        <a:pt x="34" y="239"/>
                      </a:lnTo>
                      <a:lnTo>
                        <a:pt x="35" y="238"/>
                      </a:lnTo>
                      <a:lnTo>
                        <a:pt x="36" y="238"/>
                      </a:lnTo>
                      <a:lnTo>
                        <a:pt x="37" y="236"/>
                      </a:lnTo>
                      <a:lnTo>
                        <a:pt x="37" y="235"/>
                      </a:lnTo>
                      <a:lnTo>
                        <a:pt x="37" y="231"/>
                      </a:lnTo>
                      <a:lnTo>
                        <a:pt x="37" y="230"/>
                      </a:lnTo>
                      <a:lnTo>
                        <a:pt x="37" y="229"/>
                      </a:lnTo>
                      <a:lnTo>
                        <a:pt x="36" y="228"/>
                      </a:lnTo>
                      <a:lnTo>
                        <a:pt x="35" y="227"/>
                      </a:lnTo>
                      <a:lnTo>
                        <a:pt x="35" y="225"/>
                      </a:lnTo>
                      <a:lnTo>
                        <a:pt x="35" y="224"/>
                      </a:lnTo>
                      <a:lnTo>
                        <a:pt x="36" y="224"/>
                      </a:lnTo>
                      <a:lnTo>
                        <a:pt x="38" y="222"/>
                      </a:lnTo>
                      <a:lnTo>
                        <a:pt x="41" y="220"/>
                      </a:lnTo>
                      <a:lnTo>
                        <a:pt x="42" y="220"/>
                      </a:lnTo>
                      <a:lnTo>
                        <a:pt x="44" y="218"/>
                      </a:lnTo>
                      <a:lnTo>
                        <a:pt x="49" y="220"/>
                      </a:lnTo>
                      <a:lnTo>
                        <a:pt x="51" y="220"/>
                      </a:lnTo>
                      <a:lnTo>
                        <a:pt x="55" y="218"/>
                      </a:lnTo>
                      <a:lnTo>
                        <a:pt x="57" y="217"/>
                      </a:lnTo>
                      <a:lnTo>
                        <a:pt x="60" y="217"/>
                      </a:lnTo>
                      <a:lnTo>
                        <a:pt x="65" y="218"/>
                      </a:lnTo>
                      <a:lnTo>
                        <a:pt x="69" y="220"/>
                      </a:lnTo>
                      <a:lnTo>
                        <a:pt x="70" y="220"/>
                      </a:lnTo>
                      <a:lnTo>
                        <a:pt x="70" y="218"/>
                      </a:lnTo>
                      <a:lnTo>
                        <a:pt x="70" y="216"/>
                      </a:lnTo>
                      <a:lnTo>
                        <a:pt x="70" y="209"/>
                      </a:lnTo>
                      <a:lnTo>
                        <a:pt x="70" y="201"/>
                      </a:lnTo>
                      <a:lnTo>
                        <a:pt x="70" y="194"/>
                      </a:lnTo>
                      <a:lnTo>
                        <a:pt x="70" y="186"/>
                      </a:lnTo>
                      <a:lnTo>
                        <a:pt x="70" y="178"/>
                      </a:lnTo>
                      <a:lnTo>
                        <a:pt x="70" y="171"/>
                      </a:lnTo>
                      <a:lnTo>
                        <a:pt x="70" y="163"/>
                      </a:lnTo>
                      <a:lnTo>
                        <a:pt x="70" y="156"/>
                      </a:lnTo>
                      <a:lnTo>
                        <a:pt x="70" y="147"/>
                      </a:lnTo>
                      <a:lnTo>
                        <a:pt x="70" y="139"/>
                      </a:lnTo>
                      <a:lnTo>
                        <a:pt x="70" y="132"/>
                      </a:lnTo>
                      <a:lnTo>
                        <a:pt x="70" y="124"/>
                      </a:lnTo>
                      <a:lnTo>
                        <a:pt x="70" y="116"/>
                      </a:lnTo>
                      <a:lnTo>
                        <a:pt x="70" y="109"/>
                      </a:lnTo>
                      <a:lnTo>
                        <a:pt x="70" y="101"/>
                      </a:lnTo>
                      <a:lnTo>
                        <a:pt x="70" y="93"/>
                      </a:lnTo>
                      <a:lnTo>
                        <a:pt x="70" y="88"/>
                      </a:lnTo>
                      <a:lnTo>
                        <a:pt x="70" y="84"/>
                      </a:lnTo>
                      <a:lnTo>
                        <a:pt x="70" y="80"/>
                      </a:lnTo>
                      <a:lnTo>
                        <a:pt x="70" y="76"/>
                      </a:lnTo>
                      <a:lnTo>
                        <a:pt x="74" y="76"/>
                      </a:lnTo>
                      <a:lnTo>
                        <a:pt x="78" y="76"/>
                      </a:lnTo>
                      <a:lnTo>
                        <a:pt x="81" y="76"/>
                      </a:lnTo>
                      <a:lnTo>
                        <a:pt x="85" y="76"/>
                      </a:lnTo>
                      <a:lnTo>
                        <a:pt x="89" y="76"/>
                      </a:lnTo>
                      <a:lnTo>
                        <a:pt x="93" y="76"/>
                      </a:lnTo>
                      <a:lnTo>
                        <a:pt x="98" y="76"/>
                      </a:lnTo>
                      <a:lnTo>
                        <a:pt x="101" y="76"/>
                      </a:lnTo>
                      <a:lnTo>
                        <a:pt x="101" y="75"/>
                      </a:lnTo>
                      <a:lnTo>
                        <a:pt x="101" y="72"/>
                      </a:lnTo>
                      <a:lnTo>
                        <a:pt x="101" y="68"/>
                      </a:lnTo>
                      <a:lnTo>
                        <a:pt x="101" y="65"/>
                      </a:lnTo>
                      <a:lnTo>
                        <a:pt x="101" y="62"/>
                      </a:lnTo>
                      <a:lnTo>
                        <a:pt x="101" y="59"/>
                      </a:lnTo>
                      <a:lnTo>
                        <a:pt x="101" y="54"/>
                      </a:lnTo>
                      <a:lnTo>
                        <a:pt x="101" y="51"/>
                      </a:lnTo>
                      <a:lnTo>
                        <a:pt x="101" y="46"/>
                      </a:lnTo>
                      <a:lnTo>
                        <a:pt x="101" y="41"/>
                      </a:lnTo>
                      <a:lnTo>
                        <a:pt x="101" y="38"/>
                      </a:lnTo>
                      <a:lnTo>
                        <a:pt x="101" y="33"/>
                      </a:lnTo>
                      <a:lnTo>
                        <a:pt x="101" y="28"/>
                      </a:lnTo>
                      <a:lnTo>
                        <a:pt x="101" y="25"/>
                      </a:lnTo>
                      <a:lnTo>
                        <a:pt x="101" y="20"/>
                      </a:lnTo>
                      <a:lnTo>
                        <a:pt x="101" y="16"/>
                      </a:lnTo>
                      <a:lnTo>
                        <a:pt x="101" y="12"/>
                      </a:lnTo>
                      <a:lnTo>
                        <a:pt x="101" y="7"/>
                      </a:lnTo>
                      <a:lnTo>
                        <a:pt x="105" y="7"/>
                      </a:lnTo>
                      <a:lnTo>
                        <a:pt x="108" y="7"/>
                      </a:lnTo>
                      <a:lnTo>
                        <a:pt x="110" y="7"/>
                      </a:lnTo>
                      <a:lnTo>
                        <a:pt x="114" y="7"/>
                      </a:lnTo>
                      <a:lnTo>
                        <a:pt x="117" y="7"/>
                      </a:lnTo>
                      <a:lnTo>
                        <a:pt x="120" y="7"/>
                      </a:lnTo>
                      <a:lnTo>
                        <a:pt x="123" y="7"/>
                      </a:lnTo>
                      <a:lnTo>
                        <a:pt x="127" y="7"/>
                      </a:lnTo>
                      <a:lnTo>
                        <a:pt x="129" y="7"/>
                      </a:lnTo>
                      <a:lnTo>
                        <a:pt x="133" y="7"/>
                      </a:lnTo>
                      <a:lnTo>
                        <a:pt x="136" y="7"/>
                      </a:lnTo>
                      <a:lnTo>
                        <a:pt x="138" y="7"/>
                      </a:lnTo>
                      <a:lnTo>
                        <a:pt x="142" y="7"/>
                      </a:lnTo>
                      <a:lnTo>
                        <a:pt x="145" y="7"/>
                      </a:lnTo>
                      <a:lnTo>
                        <a:pt x="148" y="7"/>
                      </a:lnTo>
                      <a:lnTo>
                        <a:pt x="151" y="7"/>
                      </a:lnTo>
                      <a:lnTo>
                        <a:pt x="155" y="7"/>
                      </a:lnTo>
                      <a:lnTo>
                        <a:pt x="157" y="7"/>
                      </a:lnTo>
                      <a:lnTo>
                        <a:pt x="160" y="7"/>
                      </a:lnTo>
                      <a:lnTo>
                        <a:pt x="164" y="7"/>
                      </a:lnTo>
                      <a:lnTo>
                        <a:pt x="166" y="7"/>
                      </a:lnTo>
                      <a:lnTo>
                        <a:pt x="170" y="7"/>
                      </a:lnTo>
                      <a:lnTo>
                        <a:pt x="173" y="7"/>
                      </a:lnTo>
                      <a:lnTo>
                        <a:pt x="177" y="7"/>
                      </a:lnTo>
                      <a:lnTo>
                        <a:pt x="179" y="7"/>
                      </a:lnTo>
                      <a:lnTo>
                        <a:pt x="183" y="7"/>
                      </a:lnTo>
                      <a:lnTo>
                        <a:pt x="186" y="7"/>
                      </a:lnTo>
                      <a:lnTo>
                        <a:pt x="188" y="7"/>
                      </a:lnTo>
                      <a:lnTo>
                        <a:pt x="192" y="7"/>
                      </a:lnTo>
                      <a:lnTo>
                        <a:pt x="195" y="7"/>
                      </a:lnTo>
                      <a:lnTo>
                        <a:pt x="198" y="7"/>
                      </a:lnTo>
                      <a:lnTo>
                        <a:pt x="201" y="7"/>
                      </a:lnTo>
                      <a:lnTo>
                        <a:pt x="205" y="7"/>
                      </a:lnTo>
                      <a:lnTo>
                        <a:pt x="207" y="7"/>
                      </a:lnTo>
                      <a:lnTo>
                        <a:pt x="211" y="7"/>
                      </a:lnTo>
                      <a:lnTo>
                        <a:pt x="214" y="7"/>
                      </a:lnTo>
                      <a:lnTo>
                        <a:pt x="216" y="7"/>
                      </a:lnTo>
                      <a:lnTo>
                        <a:pt x="220" y="7"/>
                      </a:lnTo>
                      <a:lnTo>
                        <a:pt x="223" y="7"/>
                      </a:lnTo>
                      <a:lnTo>
                        <a:pt x="226" y="7"/>
                      </a:lnTo>
                      <a:lnTo>
                        <a:pt x="229" y="7"/>
                      </a:lnTo>
                      <a:lnTo>
                        <a:pt x="233" y="7"/>
                      </a:lnTo>
                      <a:lnTo>
                        <a:pt x="235" y="7"/>
                      </a:lnTo>
                      <a:lnTo>
                        <a:pt x="238" y="7"/>
                      </a:lnTo>
                      <a:lnTo>
                        <a:pt x="242" y="7"/>
                      </a:lnTo>
                      <a:lnTo>
                        <a:pt x="244" y="7"/>
                      </a:lnTo>
                      <a:lnTo>
                        <a:pt x="248" y="7"/>
                      </a:lnTo>
                      <a:lnTo>
                        <a:pt x="251" y="7"/>
                      </a:lnTo>
                      <a:lnTo>
                        <a:pt x="254" y="7"/>
                      </a:lnTo>
                      <a:lnTo>
                        <a:pt x="257" y="7"/>
                      </a:lnTo>
                      <a:lnTo>
                        <a:pt x="261" y="7"/>
                      </a:lnTo>
                      <a:lnTo>
                        <a:pt x="263" y="7"/>
                      </a:lnTo>
                      <a:lnTo>
                        <a:pt x="266" y="7"/>
                      </a:lnTo>
                      <a:lnTo>
                        <a:pt x="270" y="7"/>
                      </a:lnTo>
                      <a:lnTo>
                        <a:pt x="272" y="7"/>
                      </a:lnTo>
                      <a:lnTo>
                        <a:pt x="276" y="7"/>
                      </a:lnTo>
                      <a:lnTo>
                        <a:pt x="279" y="7"/>
                      </a:lnTo>
                      <a:lnTo>
                        <a:pt x="281" y="7"/>
                      </a:lnTo>
                      <a:lnTo>
                        <a:pt x="285" y="7"/>
                      </a:lnTo>
                      <a:lnTo>
                        <a:pt x="288" y="7"/>
                      </a:lnTo>
                      <a:lnTo>
                        <a:pt x="292" y="7"/>
                      </a:lnTo>
                      <a:lnTo>
                        <a:pt x="294" y="7"/>
                      </a:lnTo>
                      <a:lnTo>
                        <a:pt x="298" y="7"/>
                      </a:lnTo>
                      <a:lnTo>
                        <a:pt x="301" y="7"/>
                      </a:lnTo>
                      <a:lnTo>
                        <a:pt x="302" y="7"/>
                      </a:lnTo>
                      <a:lnTo>
                        <a:pt x="304" y="4"/>
                      </a:lnTo>
                      <a:lnTo>
                        <a:pt x="306" y="2"/>
                      </a:lnTo>
                      <a:lnTo>
                        <a:pt x="306" y="0"/>
                      </a:lnTo>
                      <a:lnTo>
                        <a:pt x="307" y="0"/>
                      </a:lnTo>
                      <a:lnTo>
                        <a:pt x="308" y="0"/>
                      </a:lnTo>
                      <a:lnTo>
                        <a:pt x="309" y="0"/>
                      </a:lnTo>
                      <a:lnTo>
                        <a:pt x="309" y="2"/>
                      </a:lnTo>
                      <a:lnTo>
                        <a:pt x="309" y="3"/>
                      </a:lnTo>
                      <a:lnTo>
                        <a:pt x="309" y="5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Freeform 111"/>
                <p:cNvSpPr/>
                <p:nvPr/>
              </p:nvSpPr>
              <p:spPr bwMode="auto">
                <a:xfrm>
                  <a:off x="6370027" y="3525027"/>
                  <a:ext cx="595313" cy="442909"/>
                </a:xfrm>
                <a:custGeom>
                  <a:avLst/>
                  <a:gdLst>
                    <a:gd name="T0" fmla="*/ 310 w 375"/>
                    <a:gd name="T1" fmla="*/ 122 h 279"/>
                    <a:gd name="T2" fmla="*/ 298 w 375"/>
                    <a:gd name="T3" fmla="*/ 121 h 279"/>
                    <a:gd name="T4" fmla="*/ 288 w 375"/>
                    <a:gd name="T5" fmla="*/ 127 h 279"/>
                    <a:gd name="T6" fmla="*/ 282 w 375"/>
                    <a:gd name="T7" fmla="*/ 138 h 279"/>
                    <a:gd name="T8" fmla="*/ 291 w 375"/>
                    <a:gd name="T9" fmla="*/ 145 h 279"/>
                    <a:gd name="T10" fmla="*/ 305 w 375"/>
                    <a:gd name="T11" fmla="*/ 146 h 279"/>
                    <a:gd name="T12" fmla="*/ 317 w 375"/>
                    <a:gd name="T13" fmla="*/ 161 h 279"/>
                    <a:gd name="T14" fmla="*/ 331 w 375"/>
                    <a:gd name="T15" fmla="*/ 171 h 279"/>
                    <a:gd name="T16" fmla="*/ 337 w 375"/>
                    <a:gd name="T17" fmla="*/ 180 h 279"/>
                    <a:gd name="T18" fmla="*/ 344 w 375"/>
                    <a:gd name="T19" fmla="*/ 196 h 279"/>
                    <a:gd name="T20" fmla="*/ 349 w 375"/>
                    <a:gd name="T21" fmla="*/ 212 h 279"/>
                    <a:gd name="T22" fmla="*/ 360 w 375"/>
                    <a:gd name="T23" fmla="*/ 218 h 279"/>
                    <a:gd name="T24" fmla="*/ 370 w 375"/>
                    <a:gd name="T25" fmla="*/ 225 h 279"/>
                    <a:gd name="T26" fmla="*/ 369 w 375"/>
                    <a:gd name="T27" fmla="*/ 241 h 279"/>
                    <a:gd name="T28" fmla="*/ 356 w 375"/>
                    <a:gd name="T29" fmla="*/ 232 h 279"/>
                    <a:gd name="T30" fmla="*/ 329 w 375"/>
                    <a:gd name="T31" fmla="*/ 241 h 279"/>
                    <a:gd name="T32" fmla="*/ 296 w 375"/>
                    <a:gd name="T33" fmla="*/ 271 h 279"/>
                    <a:gd name="T34" fmla="*/ 263 w 375"/>
                    <a:gd name="T35" fmla="*/ 271 h 279"/>
                    <a:gd name="T36" fmla="*/ 247 w 375"/>
                    <a:gd name="T37" fmla="*/ 273 h 279"/>
                    <a:gd name="T38" fmla="*/ 225 w 375"/>
                    <a:gd name="T39" fmla="*/ 269 h 279"/>
                    <a:gd name="T40" fmla="*/ 213 w 375"/>
                    <a:gd name="T41" fmla="*/ 278 h 279"/>
                    <a:gd name="T42" fmla="*/ 207 w 375"/>
                    <a:gd name="T43" fmla="*/ 274 h 279"/>
                    <a:gd name="T44" fmla="*/ 202 w 375"/>
                    <a:gd name="T45" fmla="*/ 267 h 279"/>
                    <a:gd name="T46" fmla="*/ 187 w 375"/>
                    <a:gd name="T47" fmla="*/ 257 h 279"/>
                    <a:gd name="T48" fmla="*/ 180 w 375"/>
                    <a:gd name="T49" fmla="*/ 248 h 279"/>
                    <a:gd name="T50" fmla="*/ 171 w 375"/>
                    <a:gd name="T51" fmla="*/ 241 h 279"/>
                    <a:gd name="T52" fmla="*/ 162 w 375"/>
                    <a:gd name="T53" fmla="*/ 251 h 279"/>
                    <a:gd name="T54" fmla="*/ 149 w 375"/>
                    <a:gd name="T55" fmla="*/ 247 h 279"/>
                    <a:gd name="T56" fmla="*/ 137 w 375"/>
                    <a:gd name="T57" fmla="*/ 253 h 279"/>
                    <a:gd name="T58" fmla="*/ 125 w 375"/>
                    <a:gd name="T59" fmla="*/ 248 h 279"/>
                    <a:gd name="T60" fmla="*/ 117 w 375"/>
                    <a:gd name="T61" fmla="*/ 244 h 279"/>
                    <a:gd name="T62" fmla="*/ 107 w 375"/>
                    <a:gd name="T63" fmla="*/ 233 h 279"/>
                    <a:gd name="T64" fmla="*/ 99 w 375"/>
                    <a:gd name="T65" fmla="*/ 220 h 279"/>
                    <a:gd name="T66" fmla="*/ 96 w 375"/>
                    <a:gd name="T67" fmla="*/ 206 h 279"/>
                    <a:gd name="T68" fmla="*/ 85 w 375"/>
                    <a:gd name="T69" fmla="*/ 201 h 279"/>
                    <a:gd name="T70" fmla="*/ 75 w 375"/>
                    <a:gd name="T71" fmla="*/ 194 h 279"/>
                    <a:gd name="T72" fmla="*/ 70 w 375"/>
                    <a:gd name="T73" fmla="*/ 187 h 279"/>
                    <a:gd name="T74" fmla="*/ 67 w 375"/>
                    <a:gd name="T75" fmla="*/ 175 h 279"/>
                    <a:gd name="T76" fmla="*/ 59 w 375"/>
                    <a:gd name="T77" fmla="*/ 166 h 279"/>
                    <a:gd name="T78" fmla="*/ 45 w 375"/>
                    <a:gd name="T79" fmla="*/ 159 h 279"/>
                    <a:gd name="T80" fmla="*/ 34 w 375"/>
                    <a:gd name="T81" fmla="*/ 150 h 279"/>
                    <a:gd name="T82" fmla="*/ 34 w 375"/>
                    <a:gd name="T83" fmla="*/ 139 h 279"/>
                    <a:gd name="T84" fmla="*/ 21 w 375"/>
                    <a:gd name="T85" fmla="*/ 129 h 279"/>
                    <a:gd name="T86" fmla="*/ 6 w 375"/>
                    <a:gd name="T87" fmla="*/ 126 h 279"/>
                    <a:gd name="T88" fmla="*/ 3 w 375"/>
                    <a:gd name="T89" fmla="*/ 114 h 279"/>
                    <a:gd name="T90" fmla="*/ 14 w 375"/>
                    <a:gd name="T91" fmla="*/ 106 h 279"/>
                    <a:gd name="T92" fmla="*/ 22 w 375"/>
                    <a:gd name="T93" fmla="*/ 76 h 279"/>
                    <a:gd name="T94" fmla="*/ 32 w 375"/>
                    <a:gd name="T95" fmla="*/ 62 h 279"/>
                    <a:gd name="T96" fmla="*/ 43 w 375"/>
                    <a:gd name="T97" fmla="*/ 59 h 279"/>
                    <a:gd name="T98" fmla="*/ 57 w 375"/>
                    <a:gd name="T99" fmla="*/ 65 h 279"/>
                    <a:gd name="T100" fmla="*/ 103 w 375"/>
                    <a:gd name="T101" fmla="*/ 83 h 279"/>
                    <a:gd name="T102" fmla="*/ 149 w 375"/>
                    <a:gd name="T103" fmla="*/ 91 h 279"/>
                    <a:gd name="T104" fmla="*/ 177 w 375"/>
                    <a:gd name="T105" fmla="*/ 68 h 279"/>
                    <a:gd name="T106" fmla="*/ 226 w 375"/>
                    <a:gd name="T107" fmla="*/ 78 h 279"/>
                    <a:gd name="T108" fmla="*/ 262 w 375"/>
                    <a:gd name="T109" fmla="*/ 29 h 279"/>
                    <a:gd name="T110" fmla="*/ 274 w 375"/>
                    <a:gd name="T111" fmla="*/ 1 h 279"/>
                    <a:gd name="T112" fmla="*/ 288 w 375"/>
                    <a:gd name="T113" fmla="*/ 45 h 279"/>
                    <a:gd name="T114" fmla="*/ 313 w 375"/>
                    <a:gd name="T115" fmla="*/ 71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75" h="279">
                      <a:moveTo>
                        <a:pt x="317" y="89"/>
                      </a:moveTo>
                      <a:lnTo>
                        <a:pt x="317" y="97"/>
                      </a:lnTo>
                      <a:lnTo>
                        <a:pt x="317" y="106"/>
                      </a:lnTo>
                      <a:lnTo>
                        <a:pt x="318" y="115"/>
                      </a:lnTo>
                      <a:lnTo>
                        <a:pt x="318" y="117"/>
                      </a:lnTo>
                      <a:lnTo>
                        <a:pt x="317" y="117"/>
                      </a:lnTo>
                      <a:lnTo>
                        <a:pt x="317" y="118"/>
                      </a:lnTo>
                      <a:lnTo>
                        <a:pt x="317" y="119"/>
                      </a:lnTo>
                      <a:lnTo>
                        <a:pt x="313" y="121"/>
                      </a:lnTo>
                      <a:lnTo>
                        <a:pt x="312" y="121"/>
                      </a:lnTo>
                      <a:lnTo>
                        <a:pt x="312" y="122"/>
                      </a:lnTo>
                      <a:lnTo>
                        <a:pt x="310" y="122"/>
                      </a:lnTo>
                      <a:lnTo>
                        <a:pt x="309" y="122"/>
                      </a:lnTo>
                      <a:lnTo>
                        <a:pt x="308" y="122"/>
                      </a:lnTo>
                      <a:lnTo>
                        <a:pt x="306" y="124"/>
                      </a:lnTo>
                      <a:lnTo>
                        <a:pt x="304" y="124"/>
                      </a:lnTo>
                      <a:lnTo>
                        <a:pt x="304" y="122"/>
                      </a:lnTo>
                      <a:lnTo>
                        <a:pt x="303" y="121"/>
                      </a:lnTo>
                      <a:lnTo>
                        <a:pt x="302" y="121"/>
                      </a:lnTo>
                      <a:lnTo>
                        <a:pt x="301" y="121"/>
                      </a:lnTo>
                      <a:lnTo>
                        <a:pt x="299" y="121"/>
                      </a:lnTo>
                      <a:lnTo>
                        <a:pt x="299" y="120"/>
                      </a:lnTo>
                      <a:lnTo>
                        <a:pt x="298" y="120"/>
                      </a:lnTo>
                      <a:lnTo>
                        <a:pt x="298" y="121"/>
                      </a:lnTo>
                      <a:lnTo>
                        <a:pt x="297" y="121"/>
                      </a:lnTo>
                      <a:lnTo>
                        <a:pt x="296" y="121"/>
                      </a:lnTo>
                      <a:lnTo>
                        <a:pt x="295" y="121"/>
                      </a:lnTo>
                      <a:lnTo>
                        <a:pt x="294" y="121"/>
                      </a:lnTo>
                      <a:lnTo>
                        <a:pt x="290" y="121"/>
                      </a:lnTo>
                      <a:lnTo>
                        <a:pt x="289" y="121"/>
                      </a:lnTo>
                      <a:lnTo>
                        <a:pt x="289" y="122"/>
                      </a:lnTo>
                      <a:lnTo>
                        <a:pt x="288" y="122"/>
                      </a:lnTo>
                      <a:lnTo>
                        <a:pt x="288" y="124"/>
                      </a:lnTo>
                      <a:lnTo>
                        <a:pt x="288" y="125"/>
                      </a:lnTo>
                      <a:lnTo>
                        <a:pt x="288" y="126"/>
                      </a:lnTo>
                      <a:lnTo>
                        <a:pt x="288" y="127"/>
                      </a:lnTo>
                      <a:lnTo>
                        <a:pt x="289" y="127"/>
                      </a:lnTo>
                      <a:lnTo>
                        <a:pt x="289" y="128"/>
                      </a:lnTo>
                      <a:lnTo>
                        <a:pt x="288" y="128"/>
                      </a:lnTo>
                      <a:lnTo>
                        <a:pt x="288" y="129"/>
                      </a:lnTo>
                      <a:lnTo>
                        <a:pt x="288" y="131"/>
                      </a:lnTo>
                      <a:lnTo>
                        <a:pt x="288" y="132"/>
                      </a:lnTo>
                      <a:lnTo>
                        <a:pt x="287" y="132"/>
                      </a:lnTo>
                      <a:lnTo>
                        <a:pt x="285" y="132"/>
                      </a:lnTo>
                      <a:lnTo>
                        <a:pt x="285" y="133"/>
                      </a:lnTo>
                      <a:lnTo>
                        <a:pt x="283" y="135"/>
                      </a:lnTo>
                      <a:lnTo>
                        <a:pt x="283" y="136"/>
                      </a:lnTo>
                      <a:lnTo>
                        <a:pt x="282" y="138"/>
                      </a:lnTo>
                      <a:lnTo>
                        <a:pt x="283" y="140"/>
                      </a:lnTo>
                      <a:lnTo>
                        <a:pt x="283" y="141"/>
                      </a:lnTo>
                      <a:lnTo>
                        <a:pt x="284" y="141"/>
                      </a:lnTo>
                      <a:lnTo>
                        <a:pt x="284" y="142"/>
                      </a:lnTo>
                      <a:lnTo>
                        <a:pt x="285" y="142"/>
                      </a:lnTo>
                      <a:lnTo>
                        <a:pt x="287" y="142"/>
                      </a:lnTo>
                      <a:lnTo>
                        <a:pt x="288" y="142"/>
                      </a:lnTo>
                      <a:lnTo>
                        <a:pt x="289" y="142"/>
                      </a:lnTo>
                      <a:lnTo>
                        <a:pt x="290" y="142"/>
                      </a:lnTo>
                      <a:lnTo>
                        <a:pt x="290" y="143"/>
                      </a:lnTo>
                      <a:lnTo>
                        <a:pt x="291" y="143"/>
                      </a:lnTo>
                      <a:lnTo>
                        <a:pt x="291" y="145"/>
                      </a:lnTo>
                      <a:lnTo>
                        <a:pt x="294" y="145"/>
                      </a:lnTo>
                      <a:lnTo>
                        <a:pt x="295" y="143"/>
                      </a:lnTo>
                      <a:lnTo>
                        <a:pt x="296" y="143"/>
                      </a:lnTo>
                      <a:lnTo>
                        <a:pt x="297" y="143"/>
                      </a:lnTo>
                      <a:lnTo>
                        <a:pt x="298" y="143"/>
                      </a:lnTo>
                      <a:lnTo>
                        <a:pt x="298" y="145"/>
                      </a:lnTo>
                      <a:lnTo>
                        <a:pt x="299" y="145"/>
                      </a:lnTo>
                      <a:lnTo>
                        <a:pt x="299" y="146"/>
                      </a:lnTo>
                      <a:lnTo>
                        <a:pt x="301" y="146"/>
                      </a:lnTo>
                      <a:lnTo>
                        <a:pt x="303" y="146"/>
                      </a:lnTo>
                      <a:lnTo>
                        <a:pt x="304" y="146"/>
                      </a:lnTo>
                      <a:lnTo>
                        <a:pt x="305" y="146"/>
                      </a:lnTo>
                      <a:lnTo>
                        <a:pt x="305" y="147"/>
                      </a:lnTo>
                      <a:lnTo>
                        <a:pt x="306" y="148"/>
                      </a:lnTo>
                      <a:lnTo>
                        <a:pt x="308" y="149"/>
                      </a:lnTo>
                      <a:lnTo>
                        <a:pt x="309" y="149"/>
                      </a:lnTo>
                      <a:lnTo>
                        <a:pt x="310" y="149"/>
                      </a:lnTo>
                      <a:lnTo>
                        <a:pt x="310" y="150"/>
                      </a:lnTo>
                      <a:lnTo>
                        <a:pt x="315" y="154"/>
                      </a:lnTo>
                      <a:lnTo>
                        <a:pt x="315" y="155"/>
                      </a:lnTo>
                      <a:lnTo>
                        <a:pt x="315" y="156"/>
                      </a:lnTo>
                      <a:lnTo>
                        <a:pt x="315" y="160"/>
                      </a:lnTo>
                      <a:lnTo>
                        <a:pt x="316" y="160"/>
                      </a:lnTo>
                      <a:lnTo>
                        <a:pt x="317" y="161"/>
                      </a:lnTo>
                      <a:lnTo>
                        <a:pt x="318" y="162"/>
                      </a:lnTo>
                      <a:lnTo>
                        <a:pt x="319" y="162"/>
                      </a:lnTo>
                      <a:lnTo>
                        <a:pt x="320" y="163"/>
                      </a:lnTo>
                      <a:lnTo>
                        <a:pt x="320" y="164"/>
                      </a:lnTo>
                      <a:lnTo>
                        <a:pt x="320" y="166"/>
                      </a:lnTo>
                      <a:lnTo>
                        <a:pt x="322" y="167"/>
                      </a:lnTo>
                      <a:lnTo>
                        <a:pt x="323" y="168"/>
                      </a:lnTo>
                      <a:lnTo>
                        <a:pt x="324" y="168"/>
                      </a:lnTo>
                      <a:lnTo>
                        <a:pt x="324" y="169"/>
                      </a:lnTo>
                      <a:lnTo>
                        <a:pt x="327" y="169"/>
                      </a:lnTo>
                      <a:lnTo>
                        <a:pt x="330" y="171"/>
                      </a:lnTo>
                      <a:lnTo>
                        <a:pt x="331" y="171"/>
                      </a:lnTo>
                      <a:lnTo>
                        <a:pt x="331" y="173"/>
                      </a:lnTo>
                      <a:lnTo>
                        <a:pt x="331" y="174"/>
                      </a:lnTo>
                      <a:lnTo>
                        <a:pt x="330" y="174"/>
                      </a:lnTo>
                      <a:lnTo>
                        <a:pt x="331" y="174"/>
                      </a:lnTo>
                      <a:lnTo>
                        <a:pt x="331" y="175"/>
                      </a:lnTo>
                      <a:lnTo>
                        <a:pt x="331" y="176"/>
                      </a:lnTo>
                      <a:lnTo>
                        <a:pt x="332" y="176"/>
                      </a:lnTo>
                      <a:lnTo>
                        <a:pt x="333" y="176"/>
                      </a:lnTo>
                      <a:lnTo>
                        <a:pt x="334" y="176"/>
                      </a:lnTo>
                      <a:lnTo>
                        <a:pt x="337" y="177"/>
                      </a:lnTo>
                      <a:lnTo>
                        <a:pt x="337" y="178"/>
                      </a:lnTo>
                      <a:lnTo>
                        <a:pt x="337" y="180"/>
                      </a:lnTo>
                      <a:lnTo>
                        <a:pt x="338" y="181"/>
                      </a:lnTo>
                      <a:lnTo>
                        <a:pt x="338" y="182"/>
                      </a:lnTo>
                      <a:lnTo>
                        <a:pt x="339" y="183"/>
                      </a:lnTo>
                      <a:lnTo>
                        <a:pt x="339" y="185"/>
                      </a:lnTo>
                      <a:lnTo>
                        <a:pt x="339" y="187"/>
                      </a:lnTo>
                      <a:lnTo>
                        <a:pt x="340" y="188"/>
                      </a:lnTo>
                      <a:lnTo>
                        <a:pt x="340" y="189"/>
                      </a:lnTo>
                      <a:lnTo>
                        <a:pt x="340" y="191"/>
                      </a:lnTo>
                      <a:lnTo>
                        <a:pt x="341" y="194"/>
                      </a:lnTo>
                      <a:lnTo>
                        <a:pt x="342" y="195"/>
                      </a:lnTo>
                      <a:lnTo>
                        <a:pt x="342" y="196"/>
                      </a:lnTo>
                      <a:lnTo>
                        <a:pt x="344" y="196"/>
                      </a:lnTo>
                      <a:lnTo>
                        <a:pt x="344" y="197"/>
                      </a:lnTo>
                      <a:lnTo>
                        <a:pt x="345" y="197"/>
                      </a:lnTo>
                      <a:lnTo>
                        <a:pt x="345" y="199"/>
                      </a:lnTo>
                      <a:lnTo>
                        <a:pt x="345" y="201"/>
                      </a:lnTo>
                      <a:lnTo>
                        <a:pt x="344" y="201"/>
                      </a:lnTo>
                      <a:lnTo>
                        <a:pt x="345" y="202"/>
                      </a:lnTo>
                      <a:lnTo>
                        <a:pt x="345" y="203"/>
                      </a:lnTo>
                      <a:lnTo>
                        <a:pt x="345" y="204"/>
                      </a:lnTo>
                      <a:lnTo>
                        <a:pt x="347" y="208"/>
                      </a:lnTo>
                      <a:lnTo>
                        <a:pt x="348" y="209"/>
                      </a:lnTo>
                      <a:lnTo>
                        <a:pt x="348" y="211"/>
                      </a:lnTo>
                      <a:lnTo>
                        <a:pt x="349" y="212"/>
                      </a:lnTo>
                      <a:lnTo>
                        <a:pt x="353" y="215"/>
                      </a:lnTo>
                      <a:lnTo>
                        <a:pt x="354" y="215"/>
                      </a:lnTo>
                      <a:lnTo>
                        <a:pt x="354" y="216"/>
                      </a:lnTo>
                      <a:lnTo>
                        <a:pt x="354" y="217"/>
                      </a:lnTo>
                      <a:lnTo>
                        <a:pt x="353" y="217"/>
                      </a:lnTo>
                      <a:lnTo>
                        <a:pt x="354" y="218"/>
                      </a:lnTo>
                      <a:lnTo>
                        <a:pt x="354" y="219"/>
                      </a:lnTo>
                      <a:lnTo>
                        <a:pt x="355" y="220"/>
                      </a:lnTo>
                      <a:lnTo>
                        <a:pt x="356" y="220"/>
                      </a:lnTo>
                      <a:lnTo>
                        <a:pt x="358" y="219"/>
                      </a:lnTo>
                      <a:lnTo>
                        <a:pt x="359" y="218"/>
                      </a:lnTo>
                      <a:lnTo>
                        <a:pt x="360" y="218"/>
                      </a:lnTo>
                      <a:lnTo>
                        <a:pt x="361" y="218"/>
                      </a:lnTo>
                      <a:lnTo>
                        <a:pt x="362" y="218"/>
                      </a:lnTo>
                      <a:lnTo>
                        <a:pt x="363" y="219"/>
                      </a:lnTo>
                      <a:lnTo>
                        <a:pt x="365" y="219"/>
                      </a:lnTo>
                      <a:lnTo>
                        <a:pt x="366" y="219"/>
                      </a:lnTo>
                      <a:lnTo>
                        <a:pt x="367" y="219"/>
                      </a:lnTo>
                      <a:lnTo>
                        <a:pt x="369" y="220"/>
                      </a:lnTo>
                      <a:lnTo>
                        <a:pt x="370" y="222"/>
                      </a:lnTo>
                      <a:lnTo>
                        <a:pt x="372" y="222"/>
                      </a:lnTo>
                      <a:lnTo>
                        <a:pt x="370" y="223"/>
                      </a:lnTo>
                      <a:lnTo>
                        <a:pt x="370" y="224"/>
                      </a:lnTo>
                      <a:lnTo>
                        <a:pt x="370" y="225"/>
                      </a:lnTo>
                      <a:lnTo>
                        <a:pt x="372" y="226"/>
                      </a:lnTo>
                      <a:lnTo>
                        <a:pt x="370" y="227"/>
                      </a:lnTo>
                      <a:lnTo>
                        <a:pt x="369" y="229"/>
                      </a:lnTo>
                      <a:lnTo>
                        <a:pt x="369" y="230"/>
                      </a:lnTo>
                      <a:lnTo>
                        <a:pt x="369" y="236"/>
                      </a:lnTo>
                      <a:lnTo>
                        <a:pt x="369" y="238"/>
                      </a:lnTo>
                      <a:lnTo>
                        <a:pt x="370" y="239"/>
                      </a:lnTo>
                      <a:lnTo>
                        <a:pt x="375" y="244"/>
                      </a:lnTo>
                      <a:lnTo>
                        <a:pt x="373" y="244"/>
                      </a:lnTo>
                      <a:lnTo>
                        <a:pt x="370" y="244"/>
                      </a:lnTo>
                      <a:lnTo>
                        <a:pt x="370" y="241"/>
                      </a:lnTo>
                      <a:lnTo>
                        <a:pt x="369" y="241"/>
                      </a:lnTo>
                      <a:lnTo>
                        <a:pt x="368" y="243"/>
                      </a:lnTo>
                      <a:lnTo>
                        <a:pt x="368" y="244"/>
                      </a:lnTo>
                      <a:lnTo>
                        <a:pt x="368" y="245"/>
                      </a:lnTo>
                      <a:lnTo>
                        <a:pt x="365" y="244"/>
                      </a:lnTo>
                      <a:lnTo>
                        <a:pt x="363" y="240"/>
                      </a:lnTo>
                      <a:lnTo>
                        <a:pt x="362" y="238"/>
                      </a:lnTo>
                      <a:lnTo>
                        <a:pt x="363" y="234"/>
                      </a:lnTo>
                      <a:lnTo>
                        <a:pt x="361" y="233"/>
                      </a:lnTo>
                      <a:lnTo>
                        <a:pt x="358" y="233"/>
                      </a:lnTo>
                      <a:lnTo>
                        <a:pt x="359" y="231"/>
                      </a:lnTo>
                      <a:lnTo>
                        <a:pt x="359" y="230"/>
                      </a:lnTo>
                      <a:lnTo>
                        <a:pt x="356" y="232"/>
                      </a:lnTo>
                      <a:lnTo>
                        <a:pt x="354" y="233"/>
                      </a:lnTo>
                      <a:lnTo>
                        <a:pt x="353" y="232"/>
                      </a:lnTo>
                      <a:lnTo>
                        <a:pt x="351" y="232"/>
                      </a:lnTo>
                      <a:lnTo>
                        <a:pt x="348" y="233"/>
                      </a:lnTo>
                      <a:lnTo>
                        <a:pt x="346" y="234"/>
                      </a:lnTo>
                      <a:lnTo>
                        <a:pt x="342" y="236"/>
                      </a:lnTo>
                      <a:lnTo>
                        <a:pt x="340" y="237"/>
                      </a:lnTo>
                      <a:lnTo>
                        <a:pt x="338" y="238"/>
                      </a:lnTo>
                      <a:lnTo>
                        <a:pt x="334" y="239"/>
                      </a:lnTo>
                      <a:lnTo>
                        <a:pt x="333" y="240"/>
                      </a:lnTo>
                      <a:lnTo>
                        <a:pt x="331" y="240"/>
                      </a:lnTo>
                      <a:lnTo>
                        <a:pt x="329" y="241"/>
                      </a:lnTo>
                      <a:lnTo>
                        <a:pt x="326" y="244"/>
                      </a:lnTo>
                      <a:lnTo>
                        <a:pt x="323" y="246"/>
                      </a:lnTo>
                      <a:lnTo>
                        <a:pt x="319" y="250"/>
                      </a:lnTo>
                      <a:lnTo>
                        <a:pt x="316" y="253"/>
                      </a:lnTo>
                      <a:lnTo>
                        <a:pt x="313" y="255"/>
                      </a:lnTo>
                      <a:lnTo>
                        <a:pt x="310" y="259"/>
                      </a:lnTo>
                      <a:lnTo>
                        <a:pt x="308" y="261"/>
                      </a:lnTo>
                      <a:lnTo>
                        <a:pt x="304" y="265"/>
                      </a:lnTo>
                      <a:lnTo>
                        <a:pt x="301" y="267"/>
                      </a:lnTo>
                      <a:lnTo>
                        <a:pt x="298" y="269"/>
                      </a:lnTo>
                      <a:lnTo>
                        <a:pt x="297" y="271"/>
                      </a:lnTo>
                      <a:lnTo>
                        <a:pt x="296" y="271"/>
                      </a:lnTo>
                      <a:lnTo>
                        <a:pt x="291" y="271"/>
                      </a:lnTo>
                      <a:lnTo>
                        <a:pt x="288" y="271"/>
                      </a:lnTo>
                      <a:lnTo>
                        <a:pt x="287" y="271"/>
                      </a:lnTo>
                      <a:lnTo>
                        <a:pt x="287" y="269"/>
                      </a:lnTo>
                      <a:lnTo>
                        <a:pt x="282" y="267"/>
                      </a:lnTo>
                      <a:lnTo>
                        <a:pt x="282" y="266"/>
                      </a:lnTo>
                      <a:lnTo>
                        <a:pt x="281" y="266"/>
                      </a:lnTo>
                      <a:lnTo>
                        <a:pt x="280" y="268"/>
                      </a:lnTo>
                      <a:lnTo>
                        <a:pt x="277" y="269"/>
                      </a:lnTo>
                      <a:lnTo>
                        <a:pt x="274" y="269"/>
                      </a:lnTo>
                      <a:lnTo>
                        <a:pt x="269" y="271"/>
                      </a:lnTo>
                      <a:lnTo>
                        <a:pt x="263" y="271"/>
                      </a:lnTo>
                      <a:lnTo>
                        <a:pt x="262" y="271"/>
                      </a:lnTo>
                      <a:lnTo>
                        <a:pt x="256" y="274"/>
                      </a:lnTo>
                      <a:lnTo>
                        <a:pt x="255" y="275"/>
                      </a:lnTo>
                      <a:lnTo>
                        <a:pt x="255" y="276"/>
                      </a:lnTo>
                      <a:lnTo>
                        <a:pt x="255" y="278"/>
                      </a:lnTo>
                      <a:lnTo>
                        <a:pt x="253" y="278"/>
                      </a:lnTo>
                      <a:lnTo>
                        <a:pt x="252" y="276"/>
                      </a:lnTo>
                      <a:lnTo>
                        <a:pt x="252" y="275"/>
                      </a:lnTo>
                      <a:lnTo>
                        <a:pt x="251" y="275"/>
                      </a:lnTo>
                      <a:lnTo>
                        <a:pt x="248" y="275"/>
                      </a:lnTo>
                      <a:lnTo>
                        <a:pt x="247" y="275"/>
                      </a:lnTo>
                      <a:lnTo>
                        <a:pt x="247" y="273"/>
                      </a:lnTo>
                      <a:lnTo>
                        <a:pt x="247" y="272"/>
                      </a:lnTo>
                      <a:lnTo>
                        <a:pt x="245" y="269"/>
                      </a:lnTo>
                      <a:lnTo>
                        <a:pt x="244" y="268"/>
                      </a:lnTo>
                      <a:lnTo>
                        <a:pt x="242" y="268"/>
                      </a:lnTo>
                      <a:lnTo>
                        <a:pt x="240" y="272"/>
                      </a:lnTo>
                      <a:lnTo>
                        <a:pt x="237" y="272"/>
                      </a:lnTo>
                      <a:lnTo>
                        <a:pt x="235" y="273"/>
                      </a:lnTo>
                      <a:lnTo>
                        <a:pt x="234" y="273"/>
                      </a:lnTo>
                      <a:lnTo>
                        <a:pt x="231" y="271"/>
                      </a:lnTo>
                      <a:lnTo>
                        <a:pt x="227" y="269"/>
                      </a:lnTo>
                      <a:lnTo>
                        <a:pt x="226" y="269"/>
                      </a:lnTo>
                      <a:lnTo>
                        <a:pt x="225" y="269"/>
                      </a:lnTo>
                      <a:lnTo>
                        <a:pt x="224" y="269"/>
                      </a:lnTo>
                      <a:lnTo>
                        <a:pt x="223" y="269"/>
                      </a:lnTo>
                      <a:lnTo>
                        <a:pt x="221" y="271"/>
                      </a:lnTo>
                      <a:lnTo>
                        <a:pt x="220" y="271"/>
                      </a:lnTo>
                      <a:lnTo>
                        <a:pt x="219" y="271"/>
                      </a:lnTo>
                      <a:lnTo>
                        <a:pt x="219" y="272"/>
                      </a:lnTo>
                      <a:lnTo>
                        <a:pt x="218" y="272"/>
                      </a:lnTo>
                      <a:lnTo>
                        <a:pt x="217" y="272"/>
                      </a:lnTo>
                      <a:lnTo>
                        <a:pt x="217" y="273"/>
                      </a:lnTo>
                      <a:lnTo>
                        <a:pt x="216" y="274"/>
                      </a:lnTo>
                      <a:lnTo>
                        <a:pt x="214" y="276"/>
                      </a:lnTo>
                      <a:lnTo>
                        <a:pt x="213" y="278"/>
                      </a:lnTo>
                      <a:lnTo>
                        <a:pt x="213" y="279"/>
                      </a:lnTo>
                      <a:lnTo>
                        <a:pt x="213" y="278"/>
                      </a:lnTo>
                      <a:lnTo>
                        <a:pt x="213" y="276"/>
                      </a:lnTo>
                      <a:lnTo>
                        <a:pt x="213" y="275"/>
                      </a:lnTo>
                      <a:lnTo>
                        <a:pt x="212" y="275"/>
                      </a:lnTo>
                      <a:lnTo>
                        <a:pt x="211" y="275"/>
                      </a:lnTo>
                      <a:lnTo>
                        <a:pt x="211" y="274"/>
                      </a:lnTo>
                      <a:lnTo>
                        <a:pt x="211" y="273"/>
                      </a:lnTo>
                      <a:lnTo>
                        <a:pt x="210" y="273"/>
                      </a:lnTo>
                      <a:lnTo>
                        <a:pt x="210" y="274"/>
                      </a:lnTo>
                      <a:lnTo>
                        <a:pt x="209" y="274"/>
                      </a:lnTo>
                      <a:lnTo>
                        <a:pt x="207" y="274"/>
                      </a:lnTo>
                      <a:lnTo>
                        <a:pt x="206" y="274"/>
                      </a:lnTo>
                      <a:lnTo>
                        <a:pt x="206" y="275"/>
                      </a:lnTo>
                      <a:lnTo>
                        <a:pt x="205" y="275"/>
                      </a:lnTo>
                      <a:lnTo>
                        <a:pt x="204" y="275"/>
                      </a:lnTo>
                      <a:lnTo>
                        <a:pt x="204" y="274"/>
                      </a:lnTo>
                      <a:lnTo>
                        <a:pt x="204" y="273"/>
                      </a:lnTo>
                      <a:lnTo>
                        <a:pt x="204" y="272"/>
                      </a:lnTo>
                      <a:lnTo>
                        <a:pt x="204" y="267"/>
                      </a:lnTo>
                      <a:lnTo>
                        <a:pt x="203" y="267"/>
                      </a:lnTo>
                      <a:lnTo>
                        <a:pt x="203" y="266"/>
                      </a:lnTo>
                      <a:lnTo>
                        <a:pt x="203" y="267"/>
                      </a:lnTo>
                      <a:lnTo>
                        <a:pt x="202" y="267"/>
                      </a:lnTo>
                      <a:lnTo>
                        <a:pt x="201" y="266"/>
                      </a:lnTo>
                      <a:lnTo>
                        <a:pt x="197" y="265"/>
                      </a:lnTo>
                      <a:lnTo>
                        <a:pt x="195" y="264"/>
                      </a:lnTo>
                      <a:lnTo>
                        <a:pt x="194" y="264"/>
                      </a:lnTo>
                      <a:lnTo>
                        <a:pt x="192" y="264"/>
                      </a:lnTo>
                      <a:lnTo>
                        <a:pt x="192" y="262"/>
                      </a:lnTo>
                      <a:lnTo>
                        <a:pt x="191" y="261"/>
                      </a:lnTo>
                      <a:lnTo>
                        <a:pt x="191" y="260"/>
                      </a:lnTo>
                      <a:lnTo>
                        <a:pt x="190" y="259"/>
                      </a:lnTo>
                      <a:lnTo>
                        <a:pt x="189" y="259"/>
                      </a:lnTo>
                      <a:lnTo>
                        <a:pt x="188" y="258"/>
                      </a:lnTo>
                      <a:lnTo>
                        <a:pt x="187" y="257"/>
                      </a:lnTo>
                      <a:lnTo>
                        <a:pt x="187" y="255"/>
                      </a:lnTo>
                      <a:lnTo>
                        <a:pt x="185" y="255"/>
                      </a:lnTo>
                      <a:lnTo>
                        <a:pt x="184" y="255"/>
                      </a:lnTo>
                      <a:lnTo>
                        <a:pt x="184" y="254"/>
                      </a:lnTo>
                      <a:lnTo>
                        <a:pt x="184" y="253"/>
                      </a:lnTo>
                      <a:lnTo>
                        <a:pt x="184" y="252"/>
                      </a:lnTo>
                      <a:lnTo>
                        <a:pt x="183" y="252"/>
                      </a:lnTo>
                      <a:lnTo>
                        <a:pt x="182" y="252"/>
                      </a:lnTo>
                      <a:lnTo>
                        <a:pt x="181" y="252"/>
                      </a:lnTo>
                      <a:lnTo>
                        <a:pt x="180" y="251"/>
                      </a:lnTo>
                      <a:lnTo>
                        <a:pt x="180" y="250"/>
                      </a:lnTo>
                      <a:lnTo>
                        <a:pt x="180" y="248"/>
                      </a:lnTo>
                      <a:lnTo>
                        <a:pt x="180" y="247"/>
                      </a:lnTo>
                      <a:lnTo>
                        <a:pt x="180" y="246"/>
                      </a:lnTo>
                      <a:lnTo>
                        <a:pt x="180" y="245"/>
                      </a:lnTo>
                      <a:lnTo>
                        <a:pt x="181" y="245"/>
                      </a:lnTo>
                      <a:lnTo>
                        <a:pt x="180" y="245"/>
                      </a:lnTo>
                      <a:lnTo>
                        <a:pt x="178" y="244"/>
                      </a:lnTo>
                      <a:lnTo>
                        <a:pt x="177" y="244"/>
                      </a:lnTo>
                      <a:lnTo>
                        <a:pt x="176" y="243"/>
                      </a:lnTo>
                      <a:lnTo>
                        <a:pt x="175" y="241"/>
                      </a:lnTo>
                      <a:lnTo>
                        <a:pt x="174" y="241"/>
                      </a:lnTo>
                      <a:lnTo>
                        <a:pt x="173" y="241"/>
                      </a:lnTo>
                      <a:lnTo>
                        <a:pt x="171" y="241"/>
                      </a:lnTo>
                      <a:lnTo>
                        <a:pt x="170" y="241"/>
                      </a:lnTo>
                      <a:lnTo>
                        <a:pt x="169" y="241"/>
                      </a:lnTo>
                      <a:lnTo>
                        <a:pt x="169" y="243"/>
                      </a:lnTo>
                      <a:lnTo>
                        <a:pt x="169" y="244"/>
                      </a:lnTo>
                      <a:lnTo>
                        <a:pt x="168" y="245"/>
                      </a:lnTo>
                      <a:lnTo>
                        <a:pt x="168" y="246"/>
                      </a:lnTo>
                      <a:lnTo>
                        <a:pt x="166" y="248"/>
                      </a:lnTo>
                      <a:lnTo>
                        <a:pt x="166" y="250"/>
                      </a:lnTo>
                      <a:lnTo>
                        <a:pt x="164" y="250"/>
                      </a:lnTo>
                      <a:lnTo>
                        <a:pt x="163" y="250"/>
                      </a:lnTo>
                      <a:lnTo>
                        <a:pt x="162" y="250"/>
                      </a:lnTo>
                      <a:lnTo>
                        <a:pt x="162" y="251"/>
                      </a:lnTo>
                      <a:lnTo>
                        <a:pt x="162" y="252"/>
                      </a:lnTo>
                      <a:lnTo>
                        <a:pt x="161" y="252"/>
                      </a:lnTo>
                      <a:lnTo>
                        <a:pt x="161" y="251"/>
                      </a:lnTo>
                      <a:lnTo>
                        <a:pt x="159" y="250"/>
                      </a:lnTo>
                      <a:lnTo>
                        <a:pt x="159" y="248"/>
                      </a:lnTo>
                      <a:lnTo>
                        <a:pt x="156" y="248"/>
                      </a:lnTo>
                      <a:lnTo>
                        <a:pt x="155" y="247"/>
                      </a:lnTo>
                      <a:lnTo>
                        <a:pt x="154" y="246"/>
                      </a:lnTo>
                      <a:lnTo>
                        <a:pt x="153" y="247"/>
                      </a:lnTo>
                      <a:lnTo>
                        <a:pt x="152" y="247"/>
                      </a:lnTo>
                      <a:lnTo>
                        <a:pt x="150" y="247"/>
                      </a:lnTo>
                      <a:lnTo>
                        <a:pt x="149" y="247"/>
                      </a:lnTo>
                      <a:lnTo>
                        <a:pt x="148" y="247"/>
                      </a:lnTo>
                      <a:lnTo>
                        <a:pt x="148" y="246"/>
                      </a:lnTo>
                      <a:lnTo>
                        <a:pt x="148" y="245"/>
                      </a:lnTo>
                      <a:lnTo>
                        <a:pt x="147" y="245"/>
                      </a:lnTo>
                      <a:lnTo>
                        <a:pt x="146" y="245"/>
                      </a:lnTo>
                      <a:lnTo>
                        <a:pt x="143" y="248"/>
                      </a:lnTo>
                      <a:lnTo>
                        <a:pt x="141" y="250"/>
                      </a:lnTo>
                      <a:lnTo>
                        <a:pt x="141" y="251"/>
                      </a:lnTo>
                      <a:lnTo>
                        <a:pt x="140" y="251"/>
                      </a:lnTo>
                      <a:lnTo>
                        <a:pt x="139" y="251"/>
                      </a:lnTo>
                      <a:lnTo>
                        <a:pt x="138" y="252"/>
                      </a:lnTo>
                      <a:lnTo>
                        <a:pt x="137" y="253"/>
                      </a:lnTo>
                      <a:lnTo>
                        <a:pt x="135" y="253"/>
                      </a:lnTo>
                      <a:lnTo>
                        <a:pt x="134" y="253"/>
                      </a:lnTo>
                      <a:lnTo>
                        <a:pt x="134" y="252"/>
                      </a:lnTo>
                      <a:lnTo>
                        <a:pt x="133" y="251"/>
                      </a:lnTo>
                      <a:lnTo>
                        <a:pt x="132" y="251"/>
                      </a:lnTo>
                      <a:lnTo>
                        <a:pt x="131" y="252"/>
                      </a:lnTo>
                      <a:lnTo>
                        <a:pt x="128" y="251"/>
                      </a:lnTo>
                      <a:lnTo>
                        <a:pt x="127" y="251"/>
                      </a:lnTo>
                      <a:lnTo>
                        <a:pt x="127" y="250"/>
                      </a:lnTo>
                      <a:lnTo>
                        <a:pt x="127" y="248"/>
                      </a:lnTo>
                      <a:lnTo>
                        <a:pt x="126" y="248"/>
                      </a:lnTo>
                      <a:lnTo>
                        <a:pt x="125" y="248"/>
                      </a:lnTo>
                      <a:lnTo>
                        <a:pt x="124" y="247"/>
                      </a:lnTo>
                      <a:lnTo>
                        <a:pt x="124" y="246"/>
                      </a:lnTo>
                      <a:lnTo>
                        <a:pt x="124" y="245"/>
                      </a:lnTo>
                      <a:lnTo>
                        <a:pt x="123" y="245"/>
                      </a:lnTo>
                      <a:lnTo>
                        <a:pt x="121" y="245"/>
                      </a:lnTo>
                      <a:lnTo>
                        <a:pt x="121" y="244"/>
                      </a:lnTo>
                      <a:lnTo>
                        <a:pt x="120" y="244"/>
                      </a:lnTo>
                      <a:lnTo>
                        <a:pt x="120" y="245"/>
                      </a:lnTo>
                      <a:lnTo>
                        <a:pt x="119" y="245"/>
                      </a:lnTo>
                      <a:lnTo>
                        <a:pt x="118" y="245"/>
                      </a:lnTo>
                      <a:lnTo>
                        <a:pt x="118" y="244"/>
                      </a:lnTo>
                      <a:lnTo>
                        <a:pt x="117" y="244"/>
                      </a:lnTo>
                      <a:lnTo>
                        <a:pt x="116" y="244"/>
                      </a:lnTo>
                      <a:lnTo>
                        <a:pt x="116" y="243"/>
                      </a:lnTo>
                      <a:lnTo>
                        <a:pt x="116" y="240"/>
                      </a:lnTo>
                      <a:lnTo>
                        <a:pt x="116" y="239"/>
                      </a:lnTo>
                      <a:lnTo>
                        <a:pt x="116" y="238"/>
                      </a:lnTo>
                      <a:lnTo>
                        <a:pt x="116" y="237"/>
                      </a:lnTo>
                      <a:lnTo>
                        <a:pt x="114" y="237"/>
                      </a:lnTo>
                      <a:lnTo>
                        <a:pt x="113" y="237"/>
                      </a:lnTo>
                      <a:lnTo>
                        <a:pt x="113" y="236"/>
                      </a:lnTo>
                      <a:lnTo>
                        <a:pt x="112" y="234"/>
                      </a:lnTo>
                      <a:lnTo>
                        <a:pt x="109" y="233"/>
                      </a:lnTo>
                      <a:lnTo>
                        <a:pt x="107" y="233"/>
                      </a:lnTo>
                      <a:lnTo>
                        <a:pt x="107" y="232"/>
                      </a:lnTo>
                      <a:lnTo>
                        <a:pt x="107" y="231"/>
                      </a:lnTo>
                      <a:lnTo>
                        <a:pt x="106" y="231"/>
                      </a:lnTo>
                      <a:lnTo>
                        <a:pt x="105" y="230"/>
                      </a:lnTo>
                      <a:lnTo>
                        <a:pt x="105" y="229"/>
                      </a:lnTo>
                      <a:lnTo>
                        <a:pt x="105" y="227"/>
                      </a:lnTo>
                      <a:lnTo>
                        <a:pt x="104" y="227"/>
                      </a:lnTo>
                      <a:lnTo>
                        <a:pt x="104" y="226"/>
                      </a:lnTo>
                      <a:lnTo>
                        <a:pt x="103" y="225"/>
                      </a:lnTo>
                      <a:lnTo>
                        <a:pt x="102" y="224"/>
                      </a:lnTo>
                      <a:lnTo>
                        <a:pt x="100" y="223"/>
                      </a:lnTo>
                      <a:lnTo>
                        <a:pt x="99" y="220"/>
                      </a:lnTo>
                      <a:lnTo>
                        <a:pt x="99" y="219"/>
                      </a:lnTo>
                      <a:lnTo>
                        <a:pt x="99" y="218"/>
                      </a:lnTo>
                      <a:lnTo>
                        <a:pt x="98" y="217"/>
                      </a:lnTo>
                      <a:lnTo>
                        <a:pt x="99" y="213"/>
                      </a:lnTo>
                      <a:lnTo>
                        <a:pt x="99" y="212"/>
                      </a:lnTo>
                      <a:lnTo>
                        <a:pt x="98" y="212"/>
                      </a:lnTo>
                      <a:lnTo>
                        <a:pt x="98" y="211"/>
                      </a:lnTo>
                      <a:lnTo>
                        <a:pt x="98" y="210"/>
                      </a:lnTo>
                      <a:lnTo>
                        <a:pt x="98" y="209"/>
                      </a:lnTo>
                      <a:lnTo>
                        <a:pt x="97" y="208"/>
                      </a:lnTo>
                      <a:lnTo>
                        <a:pt x="96" y="208"/>
                      </a:lnTo>
                      <a:lnTo>
                        <a:pt x="96" y="206"/>
                      </a:lnTo>
                      <a:lnTo>
                        <a:pt x="93" y="205"/>
                      </a:lnTo>
                      <a:lnTo>
                        <a:pt x="92" y="205"/>
                      </a:lnTo>
                      <a:lnTo>
                        <a:pt x="91" y="204"/>
                      </a:lnTo>
                      <a:lnTo>
                        <a:pt x="91" y="203"/>
                      </a:lnTo>
                      <a:lnTo>
                        <a:pt x="90" y="204"/>
                      </a:lnTo>
                      <a:lnTo>
                        <a:pt x="89" y="204"/>
                      </a:lnTo>
                      <a:lnTo>
                        <a:pt x="89" y="203"/>
                      </a:lnTo>
                      <a:lnTo>
                        <a:pt x="88" y="202"/>
                      </a:lnTo>
                      <a:lnTo>
                        <a:pt x="88" y="203"/>
                      </a:lnTo>
                      <a:lnTo>
                        <a:pt x="86" y="203"/>
                      </a:lnTo>
                      <a:lnTo>
                        <a:pt x="85" y="202"/>
                      </a:lnTo>
                      <a:lnTo>
                        <a:pt x="85" y="201"/>
                      </a:lnTo>
                      <a:lnTo>
                        <a:pt x="85" y="199"/>
                      </a:lnTo>
                      <a:lnTo>
                        <a:pt x="84" y="199"/>
                      </a:lnTo>
                      <a:lnTo>
                        <a:pt x="82" y="198"/>
                      </a:lnTo>
                      <a:lnTo>
                        <a:pt x="79" y="198"/>
                      </a:lnTo>
                      <a:lnTo>
                        <a:pt x="77" y="198"/>
                      </a:lnTo>
                      <a:lnTo>
                        <a:pt x="77" y="197"/>
                      </a:lnTo>
                      <a:lnTo>
                        <a:pt x="76" y="197"/>
                      </a:lnTo>
                      <a:lnTo>
                        <a:pt x="76" y="196"/>
                      </a:lnTo>
                      <a:lnTo>
                        <a:pt x="75" y="196"/>
                      </a:lnTo>
                      <a:lnTo>
                        <a:pt x="74" y="196"/>
                      </a:lnTo>
                      <a:lnTo>
                        <a:pt x="74" y="195"/>
                      </a:lnTo>
                      <a:lnTo>
                        <a:pt x="75" y="194"/>
                      </a:lnTo>
                      <a:lnTo>
                        <a:pt x="76" y="194"/>
                      </a:lnTo>
                      <a:lnTo>
                        <a:pt x="76" y="192"/>
                      </a:lnTo>
                      <a:lnTo>
                        <a:pt x="76" y="191"/>
                      </a:lnTo>
                      <a:lnTo>
                        <a:pt x="75" y="191"/>
                      </a:lnTo>
                      <a:lnTo>
                        <a:pt x="75" y="190"/>
                      </a:lnTo>
                      <a:lnTo>
                        <a:pt x="74" y="190"/>
                      </a:lnTo>
                      <a:lnTo>
                        <a:pt x="74" y="189"/>
                      </a:lnTo>
                      <a:lnTo>
                        <a:pt x="73" y="189"/>
                      </a:lnTo>
                      <a:lnTo>
                        <a:pt x="71" y="189"/>
                      </a:lnTo>
                      <a:lnTo>
                        <a:pt x="71" y="188"/>
                      </a:lnTo>
                      <a:lnTo>
                        <a:pt x="70" y="188"/>
                      </a:lnTo>
                      <a:lnTo>
                        <a:pt x="70" y="187"/>
                      </a:lnTo>
                      <a:lnTo>
                        <a:pt x="69" y="187"/>
                      </a:lnTo>
                      <a:lnTo>
                        <a:pt x="69" y="185"/>
                      </a:lnTo>
                      <a:lnTo>
                        <a:pt x="69" y="184"/>
                      </a:lnTo>
                      <a:lnTo>
                        <a:pt x="68" y="184"/>
                      </a:lnTo>
                      <a:lnTo>
                        <a:pt x="69" y="183"/>
                      </a:lnTo>
                      <a:lnTo>
                        <a:pt x="70" y="182"/>
                      </a:lnTo>
                      <a:lnTo>
                        <a:pt x="71" y="181"/>
                      </a:lnTo>
                      <a:lnTo>
                        <a:pt x="71" y="180"/>
                      </a:lnTo>
                      <a:lnTo>
                        <a:pt x="71" y="178"/>
                      </a:lnTo>
                      <a:lnTo>
                        <a:pt x="70" y="177"/>
                      </a:lnTo>
                      <a:lnTo>
                        <a:pt x="68" y="176"/>
                      </a:lnTo>
                      <a:lnTo>
                        <a:pt x="67" y="175"/>
                      </a:lnTo>
                      <a:lnTo>
                        <a:pt x="66" y="175"/>
                      </a:lnTo>
                      <a:lnTo>
                        <a:pt x="64" y="173"/>
                      </a:lnTo>
                      <a:lnTo>
                        <a:pt x="63" y="173"/>
                      </a:lnTo>
                      <a:lnTo>
                        <a:pt x="62" y="171"/>
                      </a:lnTo>
                      <a:lnTo>
                        <a:pt x="62" y="170"/>
                      </a:lnTo>
                      <a:lnTo>
                        <a:pt x="61" y="170"/>
                      </a:lnTo>
                      <a:lnTo>
                        <a:pt x="61" y="169"/>
                      </a:lnTo>
                      <a:lnTo>
                        <a:pt x="61" y="168"/>
                      </a:lnTo>
                      <a:lnTo>
                        <a:pt x="61" y="167"/>
                      </a:lnTo>
                      <a:lnTo>
                        <a:pt x="60" y="167"/>
                      </a:lnTo>
                      <a:lnTo>
                        <a:pt x="59" y="167"/>
                      </a:lnTo>
                      <a:lnTo>
                        <a:pt x="59" y="166"/>
                      </a:lnTo>
                      <a:lnTo>
                        <a:pt x="57" y="166"/>
                      </a:lnTo>
                      <a:lnTo>
                        <a:pt x="56" y="166"/>
                      </a:lnTo>
                      <a:lnTo>
                        <a:pt x="56" y="164"/>
                      </a:lnTo>
                      <a:lnTo>
                        <a:pt x="55" y="164"/>
                      </a:lnTo>
                      <a:lnTo>
                        <a:pt x="54" y="163"/>
                      </a:lnTo>
                      <a:lnTo>
                        <a:pt x="53" y="163"/>
                      </a:lnTo>
                      <a:lnTo>
                        <a:pt x="53" y="162"/>
                      </a:lnTo>
                      <a:lnTo>
                        <a:pt x="52" y="162"/>
                      </a:lnTo>
                      <a:lnTo>
                        <a:pt x="50" y="162"/>
                      </a:lnTo>
                      <a:lnTo>
                        <a:pt x="49" y="161"/>
                      </a:lnTo>
                      <a:lnTo>
                        <a:pt x="47" y="160"/>
                      </a:lnTo>
                      <a:lnTo>
                        <a:pt x="45" y="159"/>
                      </a:lnTo>
                      <a:lnTo>
                        <a:pt x="43" y="159"/>
                      </a:lnTo>
                      <a:lnTo>
                        <a:pt x="42" y="159"/>
                      </a:lnTo>
                      <a:lnTo>
                        <a:pt x="41" y="157"/>
                      </a:lnTo>
                      <a:lnTo>
                        <a:pt x="40" y="156"/>
                      </a:lnTo>
                      <a:lnTo>
                        <a:pt x="39" y="156"/>
                      </a:lnTo>
                      <a:lnTo>
                        <a:pt x="39" y="155"/>
                      </a:lnTo>
                      <a:lnTo>
                        <a:pt x="39" y="154"/>
                      </a:lnTo>
                      <a:lnTo>
                        <a:pt x="38" y="154"/>
                      </a:lnTo>
                      <a:lnTo>
                        <a:pt x="38" y="153"/>
                      </a:lnTo>
                      <a:lnTo>
                        <a:pt x="36" y="153"/>
                      </a:lnTo>
                      <a:lnTo>
                        <a:pt x="36" y="152"/>
                      </a:lnTo>
                      <a:lnTo>
                        <a:pt x="34" y="150"/>
                      </a:lnTo>
                      <a:lnTo>
                        <a:pt x="33" y="149"/>
                      </a:lnTo>
                      <a:lnTo>
                        <a:pt x="33" y="148"/>
                      </a:lnTo>
                      <a:lnTo>
                        <a:pt x="34" y="148"/>
                      </a:lnTo>
                      <a:lnTo>
                        <a:pt x="36" y="147"/>
                      </a:lnTo>
                      <a:lnTo>
                        <a:pt x="36" y="146"/>
                      </a:lnTo>
                      <a:lnTo>
                        <a:pt x="36" y="145"/>
                      </a:lnTo>
                      <a:lnTo>
                        <a:pt x="36" y="143"/>
                      </a:lnTo>
                      <a:lnTo>
                        <a:pt x="36" y="142"/>
                      </a:lnTo>
                      <a:lnTo>
                        <a:pt x="36" y="141"/>
                      </a:lnTo>
                      <a:lnTo>
                        <a:pt x="35" y="140"/>
                      </a:lnTo>
                      <a:lnTo>
                        <a:pt x="35" y="139"/>
                      </a:lnTo>
                      <a:lnTo>
                        <a:pt x="34" y="139"/>
                      </a:lnTo>
                      <a:lnTo>
                        <a:pt x="33" y="139"/>
                      </a:lnTo>
                      <a:lnTo>
                        <a:pt x="32" y="139"/>
                      </a:lnTo>
                      <a:lnTo>
                        <a:pt x="31" y="139"/>
                      </a:lnTo>
                      <a:lnTo>
                        <a:pt x="29" y="139"/>
                      </a:lnTo>
                      <a:lnTo>
                        <a:pt x="29" y="138"/>
                      </a:lnTo>
                      <a:lnTo>
                        <a:pt x="27" y="136"/>
                      </a:lnTo>
                      <a:lnTo>
                        <a:pt x="27" y="135"/>
                      </a:lnTo>
                      <a:lnTo>
                        <a:pt x="26" y="134"/>
                      </a:lnTo>
                      <a:lnTo>
                        <a:pt x="26" y="133"/>
                      </a:lnTo>
                      <a:lnTo>
                        <a:pt x="26" y="132"/>
                      </a:lnTo>
                      <a:lnTo>
                        <a:pt x="22" y="129"/>
                      </a:lnTo>
                      <a:lnTo>
                        <a:pt x="21" y="129"/>
                      </a:lnTo>
                      <a:lnTo>
                        <a:pt x="20" y="129"/>
                      </a:lnTo>
                      <a:lnTo>
                        <a:pt x="19" y="128"/>
                      </a:lnTo>
                      <a:lnTo>
                        <a:pt x="18" y="128"/>
                      </a:lnTo>
                      <a:lnTo>
                        <a:pt x="15" y="128"/>
                      </a:lnTo>
                      <a:lnTo>
                        <a:pt x="13" y="128"/>
                      </a:lnTo>
                      <a:lnTo>
                        <a:pt x="12" y="128"/>
                      </a:lnTo>
                      <a:lnTo>
                        <a:pt x="11" y="127"/>
                      </a:lnTo>
                      <a:lnTo>
                        <a:pt x="10" y="126"/>
                      </a:lnTo>
                      <a:lnTo>
                        <a:pt x="9" y="126"/>
                      </a:lnTo>
                      <a:lnTo>
                        <a:pt x="7" y="127"/>
                      </a:lnTo>
                      <a:lnTo>
                        <a:pt x="6" y="127"/>
                      </a:lnTo>
                      <a:lnTo>
                        <a:pt x="6" y="126"/>
                      </a:lnTo>
                      <a:lnTo>
                        <a:pt x="5" y="126"/>
                      </a:lnTo>
                      <a:lnTo>
                        <a:pt x="4" y="126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2" y="125"/>
                      </a:lnTo>
                      <a:lnTo>
                        <a:pt x="0" y="124"/>
                      </a:lnTo>
                      <a:lnTo>
                        <a:pt x="0" y="122"/>
                      </a:lnTo>
                      <a:lnTo>
                        <a:pt x="0" y="121"/>
                      </a:lnTo>
                      <a:lnTo>
                        <a:pt x="3" y="118"/>
                      </a:lnTo>
                      <a:lnTo>
                        <a:pt x="4" y="117"/>
                      </a:lnTo>
                      <a:lnTo>
                        <a:pt x="3" y="115"/>
                      </a:lnTo>
                      <a:lnTo>
                        <a:pt x="3" y="114"/>
                      </a:lnTo>
                      <a:lnTo>
                        <a:pt x="4" y="113"/>
                      </a:lnTo>
                      <a:lnTo>
                        <a:pt x="3" y="113"/>
                      </a:lnTo>
                      <a:lnTo>
                        <a:pt x="2" y="113"/>
                      </a:lnTo>
                      <a:lnTo>
                        <a:pt x="2" y="112"/>
                      </a:lnTo>
                      <a:lnTo>
                        <a:pt x="4" y="111"/>
                      </a:lnTo>
                      <a:lnTo>
                        <a:pt x="5" y="110"/>
                      </a:lnTo>
                      <a:lnTo>
                        <a:pt x="9" y="108"/>
                      </a:lnTo>
                      <a:lnTo>
                        <a:pt x="10" y="107"/>
                      </a:lnTo>
                      <a:lnTo>
                        <a:pt x="12" y="107"/>
                      </a:lnTo>
                      <a:lnTo>
                        <a:pt x="13" y="107"/>
                      </a:lnTo>
                      <a:lnTo>
                        <a:pt x="14" y="107"/>
                      </a:lnTo>
                      <a:lnTo>
                        <a:pt x="14" y="106"/>
                      </a:lnTo>
                      <a:lnTo>
                        <a:pt x="14" y="104"/>
                      </a:lnTo>
                      <a:lnTo>
                        <a:pt x="14" y="103"/>
                      </a:lnTo>
                      <a:lnTo>
                        <a:pt x="17" y="98"/>
                      </a:lnTo>
                      <a:lnTo>
                        <a:pt x="18" y="97"/>
                      </a:lnTo>
                      <a:lnTo>
                        <a:pt x="18" y="91"/>
                      </a:lnTo>
                      <a:lnTo>
                        <a:pt x="18" y="90"/>
                      </a:lnTo>
                      <a:lnTo>
                        <a:pt x="19" y="90"/>
                      </a:lnTo>
                      <a:lnTo>
                        <a:pt x="21" y="87"/>
                      </a:lnTo>
                      <a:lnTo>
                        <a:pt x="21" y="86"/>
                      </a:lnTo>
                      <a:lnTo>
                        <a:pt x="21" y="77"/>
                      </a:lnTo>
                      <a:lnTo>
                        <a:pt x="21" y="76"/>
                      </a:lnTo>
                      <a:lnTo>
                        <a:pt x="22" y="76"/>
                      </a:lnTo>
                      <a:lnTo>
                        <a:pt x="24" y="76"/>
                      </a:lnTo>
                      <a:lnTo>
                        <a:pt x="25" y="75"/>
                      </a:lnTo>
                      <a:lnTo>
                        <a:pt x="26" y="73"/>
                      </a:lnTo>
                      <a:lnTo>
                        <a:pt x="27" y="72"/>
                      </a:lnTo>
                      <a:lnTo>
                        <a:pt x="27" y="71"/>
                      </a:lnTo>
                      <a:lnTo>
                        <a:pt x="28" y="71"/>
                      </a:lnTo>
                      <a:lnTo>
                        <a:pt x="28" y="69"/>
                      </a:lnTo>
                      <a:lnTo>
                        <a:pt x="29" y="68"/>
                      </a:lnTo>
                      <a:lnTo>
                        <a:pt x="28" y="66"/>
                      </a:lnTo>
                      <a:lnTo>
                        <a:pt x="28" y="65"/>
                      </a:lnTo>
                      <a:lnTo>
                        <a:pt x="31" y="62"/>
                      </a:lnTo>
                      <a:lnTo>
                        <a:pt x="32" y="62"/>
                      </a:lnTo>
                      <a:lnTo>
                        <a:pt x="32" y="61"/>
                      </a:lnTo>
                      <a:lnTo>
                        <a:pt x="33" y="61"/>
                      </a:lnTo>
                      <a:lnTo>
                        <a:pt x="34" y="61"/>
                      </a:lnTo>
                      <a:lnTo>
                        <a:pt x="35" y="61"/>
                      </a:lnTo>
                      <a:lnTo>
                        <a:pt x="36" y="61"/>
                      </a:lnTo>
                      <a:lnTo>
                        <a:pt x="38" y="61"/>
                      </a:lnTo>
                      <a:lnTo>
                        <a:pt x="39" y="61"/>
                      </a:lnTo>
                      <a:lnTo>
                        <a:pt x="40" y="61"/>
                      </a:lnTo>
                      <a:lnTo>
                        <a:pt x="41" y="61"/>
                      </a:lnTo>
                      <a:lnTo>
                        <a:pt x="41" y="59"/>
                      </a:lnTo>
                      <a:lnTo>
                        <a:pt x="42" y="59"/>
                      </a:lnTo>
                      <a:lnTo>
                        <a:pt x="43" y="59"/>
                      </a:lnTo>
                      <a:lnTo>
                        <a:pt x="45" y="59"/>
                      </a:lnTo>
                      <a:lnTo>
                        <a:pt x="47" y="58"/>
                      </a:lnTo>
                      <a:lnTo>
                        <a:pt x="48" y="58"/>
                      </a:lnTo>
                      <a:lnTo>
                        <a:pt x="49" y="58"/>
                      </a:lnTo>
                      <a:lnTo>
                        <a:pt x="50" y="58"/>
                      </a:lnTo>
                      <a:lnTo>
                        <a:pt x="52" y="58"/>
                      </a:lnTo>
                      <a:lnTo>
                        <a:pt x="53" y="58"/>
                      </a:lnTo>
                      <a:lnTo>
                        <a:pt x="54" y="57"/>
                      </a:lnTo>
                      <a:lnTo>
                        <a:pt x="55" y="57"/>
                      </a:lnTo>
                      <a:lnTo>
                        <a:pt x="56" y="59"/>
                      </a:lnTo>
                      <a:lnTo>
                        <a:pt x="56" y="65"/>
                      </a:lnTo>
                      <a:lnTo>
                        <a:pt x="57" y="65"/>
                      </a:lnTo>
                      <a:lnTo>
                        <a:pt x="59" y="66"/>
                      </a:lnTo>
                      <a:lnTo>
                        <a:pt x="60" y="66"/>
                      </a:lnTo>
                      <a:lnTo>
                        <a:pt x="61" y="68"/>
                      </a:lnTo>
                      <a:lnTo>
                        <a:pt x="62" y="70"/>
                      </a:lnTo>
                      <a:lnTo>
                        <a:pt x="63" y="71"/>
                      </a:lnTo>
                      <a:lnTo>
                        <a:pt x="66" y="72"/>
                      </a:lnTo>
                      <a:lnTo>
                        <a:pt x="71" y="79"/>
                      </a:lnTo>
                      <a:lnTo>
                        <a:pt x="77" y="86"/>
                      </a:lnTo>
                      <a:lnTo>
                        <a:pt x="79" y="87"/>
                      </a:lnTo>
                      <a:lnTo>
                        <a:pt x="82" y="87"/>
                      </a:lnTo>
                      <a:lnTo>
                        <a:pt x="95" y="84"/>
                      </a:lnTo>
                      <a:lnTo>
                        <a:pt x="103" y="83"/>
                      </a:lnTo>
                      <a:lnTo>
                        <a:pt x="104" y="84"/>
                      </a:lnTo>
                      <a:lnTo>
                        <a:pt x="109" y="84"/>
                      </a:lnTo>
                      <a:lnTo>
                        <a:pt x="111" y="84"/>
                      </a:lnTo>
                      <a:lnTo>
                        <a:pt x="112" y="84"/>
                      </a:lnTo>
                      <a:lnTo>
                        <a:pt x="117" y="84"/>
                      </a:lnTo>
                      <a:lnTo>
                        <a:pt x="119" y="84"/>
                      </a:lnTo>
                      <a:lnTo>
                        <a:pt x="120" y="84"/>
                      </a:lnTo>
                      <a:lnTo>
                        <a:pt x="124" y="91"/>
                      </a:lnTo>
                      <a:lnTo>
                        <a:pt x="125" y="92"/>
                      </a:lnTo>
                      <a:lnTo>
                        <a:pt x="138" y="92"/>
                      </a:lnTo>
                      <a:lnTo>
                        <a:pt x="150" y="92"/>
                      </a:lnTo>
                      <a:lnTo>
                        <a:pt x="149" y="91"/>
                      </a:lnTo>
                      <a:lnTo>
                        <a:pt x="149" y="90"/>
                      </a:lnTo>
                      <a:lnTo>
                        <a:pt x="150" y="89"/>
                      </a:lnTo>
                      <a:lnTo>
                        <a:pt x="153" y="86"/>
                      </a:lnTo>
                      <a:lnTo>
                        <a:pt x="155" y="84"/>
                      </a:lnTo>
                      <a:lnTo>
                        <a:pt x="160" y="82"/>
                      </a:lnTo>
                      <a:lnTo>
                        <a:pt x="163" y="80"/>
                      </a:lnTo>
                      <a:lnTo>
                        <a:pt x="170" y="78"/>
                      </a:lnTo>
                      <a:lnTo>
                        <a:pt x="174" y="76"/>
                      </a:lnTo>
                      <a:lnTo>
                        <a:pt x="175" y="73"/>
                      </a:lnTo>
                      <a:lnTo>
                        <a:pt x="175" y="69"/>
                      </a:lnTo>
                      <a:lnTo>
                        <a:pt x="176" y="69"/>
                      </a:lnTo>
                      <a:lnTo>
                        <a:pt x="177" y="68"/>
                      </a:lnTo>
                      <a:lnTo>
                        <a:pt x="187" y="63"/>
                      </a:lnTo>
                      <a:lnTo>
                        <a:pt x="188" y="62"/>
                      </a:lnTo>
                      <a:lnTo>
                        <a:pt x="195" y="68"/>
                      </a:lnTo>
                      <a:lnTo>
                        <a:pt x="203" y="72"/>
                      </a:lnTo>
                      <a:lnTo>
                        <a:pt x="211" y="79"/>
                      </a:lnTo>
                      <a:lnTo>
                        <a:pt x="211" y="80"/>
                      </a:lnTo>
                      <a:lnTo>
                        <a:pt x="212" y="80"/>
                      </a:lnTo>
                      <a:lnTo>
                        <a:pt x="212" y="79"/>
                      </a:lnTo>
                      <a:lnTo>
                        <a:pt x="213" y="79"/>
                      </a:lnTo>
                      <a:lnTo>
                        <a:pt x="217" y="79"/>
                      </a:lnTo>
                      <a:lnTo>
                        <a:pt x="224" y="79"/>
                      </a:lnTo>
                      <a:lnTo>
                        <a:pt x="226" y="78"/>
                      </a:lnTo>
                      <a:lnTo>
                        <a:pt x="233" y="71"/>
                      </a:lnTo>
                      <a:lnTo>
                        <a:pt x="240" y="64"/>
                      </a:lnTo>
                      <a:lnTo>
                        <a:pt x="244" y="59"/>
                      </a:lnTo>
                      <a:lnTo>
                        <a:pt x="245" y="59"/>
                      </a:lnTo>
                      <a:lnTo>
                        <a:pt x="246" y="56"/>
                      </a:lnTo>
                      <a:lnTo>
                        <a:pt x="248" y="51"/>
                      </a:lnTo>
                      <a:lnTo>
                        <a:pt x="249" y="50"/>
                      </a:lnTo>
                      <a:lnTo>
                        <a:pt x="256" y="44"/>
                      </a:lnTo>
                      <a:lnTo>
                        <a:pt x="265" y="37"/>
                      </a:lnTo>
                      <a:lnTo>
                        <a:pt x="265" y="36"/>
                      </a:lnTo>
                      <a:lnTo>
                        <a:pt x="262" y="31"/>
                      </a:lnTo>
                      <a:lnTo>
                        <a:pt x="262" y="29"/>
                      </a:lnTo>
                      <a:lnTo>
                        <a:pt x="262" y="26"/>
                      </a:lnTo>
                      <a:lnTo>
                        <a:pt x="262" y="21"/>
                      </a:lnTo>
                      <a:lnTo>
                        <a:pt x="262" y="17"/>
                      </a:lnTo>
                      <a:lnTo>
                        <a:pt x="262" y="16"/>
                      </a:lnTo>
                      <a:lnTo>
                        <a:pt x="254" y="7"/>
                      </a:lnTo>
                      <a:lnTo>
                        <a:pt x="265" y="7"/>
                      </a:lnTo>
                      <a:lnTo>
                        <a:pt x="275" y="7"/>
                      </a:lnTo>
                      <a:lnTo>
                        <a:pt x="275" y="6"/>
                      </a:lnTo>
                      <a:lnTo>
                        <a:pt x="275" y="5"/>
                      </a:lnTo>
                      <a:lnTo>
                        <a:pt x="274" y="3"/>
                      </a:lnTo>
                      <a:lnTo>
                        <a:pt x="274" y="2"/>
                      </a:lnTo>
                      <a:lnTo>
                        <a:pt x="274" y="1"/>
                      </a:lnTo>
                      <a:lnTo>
                        <a:pt x="274" y="0"/>
                      </a:lnTo>
                      <a:lnTo>
                        <a:pt x="289" y="0"/>
                      </a:lnTo>
                      <a:lnTo>
                        <a:pt x="289" y="2"/>
                      </a:lnTo>
                      <a:lnTo>
                        <a:pt x="288" y="9"/>
                      </a:lnTo>
                      <a:lnTo>
                        <a:pt x="288" y="13"/>
                      </a:lnTo>
                      <a:lnTo>
                        <a:pt x="287" y="17"/>
                      </a:lnTo>
                      <a:lnTo>
                        <a:pt x="287" y="19"/>
                      </a:lnTo>
                      <a:lnTo>
                        <a:pt x="285" y="20"/>
                      </a:lnTo>
                      <a:lnTo>
                        <a:pt x="287" y="33"/>
                      </a:lnTo>
                      <a:lnTo>
                        <a:pt x="289" y="44"/>
                      </a:lnTo>
                      <a:lnTo>
                        <a:pt x="288" y="44"/>
                      </a:lnTo>
                      <a:lnTo>
                        <a:pt x="288" y="45"/>
                      </a:lnTo>
                      <a:lnTo>
                        <a:pt x="288" y="47"/>
                      </a:lnTo>
                      <a:lnTo>
                        <a:pt x="287" y="47"/>
                      </a:lnTo>
                      <a:lnTo>
                        <a:pt x="287" y="48"/>
                      </a:lnTo>
                      <a:lnTo>
                        <a:pt x="288" y="48"/>
                      </a:lnTo>
                      <a:lnTo>
                        <a:pt x="295" y="50"/>
                      </a:lnTo>
                      <a:lnTo>
                        <a:pt x="295" y="51"/>
                      </a:lnTo>
                      <a:lnTo>
                        <a:pt x="297" y="54"/>
                      </a:lnTo>
                      <a:lnTo>
                        <a:pt x="304" y="59"/>
                      </a:lnTo>
                      <a:lnTo>
                        <a:pt x="311" y="65"/>
                      </a:lnTo>
                      <a:lnTo>
                        <a:pt x="312" y="65"/>
                      </a:lnTo>
                      <a:lnTo>
                        <a:pt x="313" y="70"/>
                      </a:lnTo>
                      <a:lnTo>
                        <a:pt x="313" y="71"/>
                      </a:lnTo>
                      <a:lnTo>
                        <a:pt x="313" y="73"/>
                      </a:lnTo>
                      <a:lnTo>
                        <a:pt x="313" y="75"/>
                      </a:lnTo>
                      <a:lnTo>
                        <a:pt x="313" y="76"/>
                      </a:lnTo>
                      <a:lnTo>
                        <a:pt x="313" y="77"/>
                      </a:lnTo>
                      <a:lnTo>
                        <a:pt x="311" y="80"/>
                      </a:lnTo>
                      <a:lnTo>
                        <a:pt x="311" y="84"/>
                      </a:lnTo>
                      <a:lnTo>
                        <a:pt x="310" y="86"/>
                      </a:lnTo>
                      <a:lnTo>
                        <a:pt x="311" y="87"/>
                      </a:lnTo>
                      <a:lnTo>
                        <a:pt x="311" y="89"/>
                      </a:lnTo>
                      <a:lnTo>
                        <a:pt x="317" y="89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Freeform 112"/>
                <p:cNvSpPr/>
                <p:nvPr/>
              </p:nvSpPr>
              <p:spPr bwMode="auto">
                <a:xfrm>
                  <a:off x="4264212" y="3310915"/>
                  <a:ext cx="311150" cy="227011"/>
                </a:xfrm>
                <a:custGeom>
                  <a:avLst/>
                  <a:gdLst>
                    <a:gd name="T0" fmla="*/ 168 w 196"/>
                    <a:gd name="T1" fmla="*/ 70 h 143"/>
                    <a:gd name="T2" fmla="*/ 175 w 196"/>
                    <a:gd name="T3" fmla="*/ 86 h 143"/>
                    <a:gd name="T4" fmla="*/ 175 w 196"/>
                    <a:gd name="T5" fmla="*/ 100 h 143"/>
                    <a:gd name="T6" fmla="*/ 183 w 196"/>
                    <a:gd name="T7" fmla="*/ 108 h 143"/>
                    <a:gd name="T8" fmla="*/ 190 w 196"/>
                    <a:gd name="T9" fmla="*/ 113 h 143"/>
                    <a:gd name="T10" fmla="*/ 195 w 196"/>
                    <a:gd name="T11" fmla="*/ 119 h 143"/>
                    <a:gd name="T12" fmla="*/ 194 w 196"/>
                    <a:gd name="T13" fmla="*/ 130 h 143"/>
                    <a:gd name="T14" fmla="*/ 196 w 196"/>
                    <a:gd name="T15" fmla="*/ 137 h 143"/>
                    <a:gd name="T16" fmla="*/ 179 w 196"/>
                    <a:gd name="T17" fmla="*/ 138 h 143"/>
                    <a:gd name="T18" fmla="*/ 160 w 196"/>
                    <a:gd name="T19" fmla="*/ 140 h 143"/>
                    <a:gd name="T20" fmla="*/ 146 w 196"/>
                    <a:gd name="T21" fmla="*/ 135 h 143"/>
                    <a:gd name="T22" fmla="*/ 138 w 196"/>
                    <a:gd name="T23" fmla="*/ 131 h 143"/>
                    <a:gd name="T24" fmla="*/ 76 w 196"/>
                    <a:gd name="T25" fmla="*/ 131 h 143"/>
                    <a:gd name="T26" fmla="*/ 47 w 196"/>
                    <a:gd name="T27" fmla="*/ 138 h 143"/>
                    <a:gd name="T28" fmla="*/ 26 w 196"/>
                    <a:gd name="T29" fmla="*/ 142 h 143"/>
                    <a:gd name="T30" fmla="*/ 32 w 196"/>
                    <a:gd name="T31" fmla="*/ 136 h 143"/>
                    <a:gd name="T32" fmla="*/ 43 w 196"/>
                    <a:gd name="T33" fmla="*/ 135 h 143"/>
                    <a:gd name="T34" fmla="*/ 57 w 196"/>
                    <a:gd name="T35" fmla="*/ 135 h 143"/>
                    <a:gd name="T36" fmla="*/ 64 w 196"/>
                    <a:gd name="T37" fmla="*/ 130 h 143"/>
                    <a:gd name="T38" fmla="*/ 64 w 196"/>
                    <a:gd name="T39" fmla="*/ 128 h 143"/>
                    <a:gd name="T40" fmla="*/ 54 w 196"/>
                    <a:gd name="T41" fmla="*/ 135 h 143"/>
                    <a:gd name="T42" fmla="*/ 47 w 196"/>
                    <a:gd name="T43" fmla="*/ 133 h 143"/>
                    <a:gd name="T44" fmla="*/ 37 w 196"/>
                    <a:gd name="T45" fmla="*/ 135 h 143"/>
                    <a:gd name="T46" fmla="*/ 31 w 196"/>
                    <a:gd name="T47" fmla="*/ 133 h 143"/>
                    <a:gd name="T48" fmla="*/ 29 w 196"/>
                    <a:gd name="T49" fmla="*/ 133 h 143"/>
                    <a:gd name="T50" fmla="*/ 26 w 196"/>
                    <a:gd name="T51" fmla="*/ 130 h 143"/>
                    <a:gd name="T52" fmla="*/ 25 w 196"/>
                    <a:gd name="T53" fmla="*/ 120 h 143"/>
                    <a:gd name="T54" fmla="*/ 54 w 196"/>
                    <a:gd name="T55" fmla="*/ 116 h 143"/>
                    <a:gd name="T56" fmla="*/ 69 w 196"/>
                    <a:gd name="T57" fmla="*/ 109 h 143"/>
                    <a:gd name="T58" fmla="*/ 80 w 196"/>
                    <a:gd name="T59" fmla="*/ 105 h 143"/>
                    <a:gd name="T60" fmla="*/ 94 w 196"/>
                    <a:gd name="T61" fmla="*/ 109 h 143"/>
                    <a:gd name="T62" fmla="*/ 111 w 196"/>
                    <a:gd name="T63" fmla="*/ 110 h 143"/>
                    <a:gd name="T64" fmla="*/ 114 w 196"/>
                    <a:gd name="T65" fmla="*/ 101 h 143"/>
                    <a:gd name="T66" fmla="*/ 97 w 196"/>
                    <a:gd name="T67" fmla="*/ 103 h 143"/>
                    <a:gd name="T68" fmla="*/ 86 w 196"/>
                    <a:gd name="T69" fmla="*/ 98 h 143"/>
                    <a:gd name="T70" fmla="*/ 67 w 196"/>
                    <a:gd name="T71" fmla="*/ 96 h 143"/>
                    <a:gd name="T72" fmla="*/ 53 w 196"/>
                    <a:gd name="T73" fmla="*/ 102 h 143"/>
                    <a:gd name="T74" fmla="*/ 31 w 196"/>
                    <a:gd name="T75" fmla="*/ 102 h 143"/>
                    <a:gd name="T76" fmla="*/ 29 w 196"/>
                    <a:gd name="T77" fmla="*/ 99 h 143"/>
                    <a:gd name="T78" fmla="*/ 32 w 196"/>
                    <a:gd name="T79" fmla="*/ 93 h 143"/>
                    <a:gd name="T80" fmla="*/ 25 w 196"/>
                    <a:gd name="T81" fmla="*/ 95 h 143"/>
                    <a:gd name="T82" fmla="*/ 31 w 196"/>
                    <a:gd name="T83" fmla="*/ 88 h 143"/>
                    <a:gd name="T84" fmla="*/ 35 w 196"/>
                    <a:gd name="T85" fmla="*/ 84 h 143"/>
                    <a:gd name="T86" fmla="*/ 26 w 196"/>
                    <a:gd name="T87" fmla="*/ 88 h 143"/>
                    <a:gd name="T88" fmla="*/ 23 w 196"/>
                    <a:gd name="T89" fmla="*/ 87 h 143"/>
                    <a:gd name="T90" fmla="*/ 15 w 196"/>
                    <a:gd name="T91" fmla="*/ 74 h 143"/>
                    <a:gd name="T92" fmla="*/ 3 w 196"/>
                    <a:gd name="T93" fmla="*/ 65 h 143"/>
                    <a:gd name="T94" fmla="*/ 17 w 196"/>
                    <a:gd name="T95" fmla="*/ 53 h 143"/>
                    <a:gd name="T96" fmla="*/ 32 w 196"/>
                    <a:gd name="T97" fmla="*/ 17 h 143"/>
                    <a:gd name="T98" fmla="*/ 43 w 196"/>
                    <a:gd name="T99" fmla="*/ 4 h 143"/>
                    <a:gd name="T100" fmla="*/ 57 w 196"/>
                    <a:gd name="T101" fmla="*/ 7 h 143"/>
                    <a:gd name="T102" fmla="*/ 68 w 196"/>
                    <a:gd name="T103" fmla="*/ 4 h 143"/>
                    <a:gd name="T104" fmla="*/ 79 w 196"/>
                    <a:gd name="T105" fmla="*/ 1 h 143"/>
                    <a:gd name="T106" fmla="*/ 96 w 196"/>
                    <a:gd name="T107" fmla="*/ 1 h 143"/>
                    <a:gd name="T108" fmla="*/ 107 w 196"/>
                    <a:gd name="T109" fmla="*/ 7 h 143"/>
                    <a:gd name="T110" fmla="*/ 115 w 196"/>
                    <a:gd name="T111" fmla="*/ 16 h 143"/>
                    <a:gd name="T112" fmla="*/ 119 w 196"/>
                    <a:gd name="T113" fmla="*/ 16 h 143"/>
                    <a:gd name="T114" fmla="*/ 126 w 196"/>
                    <a:gd name="T115" fmla="*/ 18 h 143"/>
                    <a:gd name="T116" fmla="*/ 135 w 196"/>
                    <a:gd name="T117" fmla="*/ 28 h 143"/>
                    <a:gd name="T118" fmla="*/ 140 w 196"/>
                    <a:gd name="T119" fmla="*/ 35 h 143"/>
                    <a:gd name="T120" fmla="*/ 146 w 196"/>
                    <a:gd name="T121" fmla="*/ 42 h 143"/>
                    <a:gd name="T122" fmla="*/ 151 w 196"/>
                    <a:gd name="T123" fmla="*/ 50 h 143"/>
                    <a:gd name="T124" fmla="*/ 163 w 196"/>
                    <a:gd name="T125" fmla="*/ 58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6" h="143">
                      <a:moveTo>
                        <a:pt x="167" y="61"/>
                      </a:moveTo>
                      <a:lnTo>
                        <a:pt x="167" y="63"/>
                      </a:lnTo>
                      <a:lnTo>
                        <a:pt x="168" y="63"/>
                      </a:lnTo>
                      <a:lnTo>
                        <a:pt x="168" y="64"/>
                      </a:lnTo>
                      <a:lnTo>
                        <a:pt x="170" y="64"/>
                      </a:lnTo>
                      <a:lnTo>
                        <a:pt x="170" y="65"/>
                      </a:lnTo>
                      <a:lnTo>
                        <a:pt x="171" y="65"/>
                      </a:lnTo>
                      <a:lnTo>
                        <a:pt x="171" y="66"/>
                      </a:lnTo>
                      <a:lnTo>
                        <a:pt x="170" y="67"/>
                      </a:lnTo>
                      <a:lnTo>
                        <a:pt x="170" y="68"/>
                      </a:lnTo>
                      <a:lnTo>
                        <a:pt x="168" y="68"/>
                      </a:lnTo>
                      <a:lnTo>
                        <a:pt x="168" y="70"/>
                      </a:lnTo>
                      <a:lnTo>
                        <a:pt x="168" y="72"/>
                      </a:lnTo>
                      <a:lnTo>
                        <a:pt x="168" y="74"/>
                      </a:lnTo>
                      <a:lnTo>
                        <a:pt x="170" y="74"/>
                      </a:lnTo>
                      <a:lnTo>
                        <a:pt x="172" y="74"/>
                      </a:lnTo>
                      <a:lnTo>
                        <a:pt x="172" y="75"/>
                      </a:lnTo>
                      <a:lnTo>
                        <a:pt x="172" y="77"/>
                      </a:lnTo>
                      <a:lnTo>
                        <a:pt x="173" y="77"/>
                      </a:lnTo>
                      <a:lnTo>
                        <a:pt x="174" y="78"/>
                      </a:lnTo>
                      <a:lnTo>
                        <a:pt x="175" y="78"/>
                      </a:lnTo>
                      <a:lnTo>
                        <a:pt x="177" y="81"/>
                      </a:lnTo>
                      <a:lnTo>
                        <a:pt x="175" y="82"/>
                      </a:lnTo>
                      <a:lnTo>
                        <a:pt x="175" y="86"/>
                      </a:lnTo>
                      <a:lnTo>
                        <a:pt x="175" y="87"/>
                      </a:lnTo>
                      <a:lnTo>
                        <a:pt x="175" y="88"/>
                      </a:lnTo>
                      <a:lnTo>
                        <a:pt x="177" y="88"/>
                      </a:lnTo>
                      <a:lnTo>
                        <a:pt x="178" y="89"/>
                      </a:lnTo>
                      <a:lnTo>
                        <a:pt x="178" y="91"/>
                      </a:lnTo>
                      <a:lnTo>
                        <a:pt x="178" y="92"/>
                      </a:lnTo>
                      <a:lnTo>
                        <a:pt x="177" y="93"/>
                      </a:lnTo>
                      <a:lnTo>
                        <a:pt x="175" y="94"/>
                      </a:lnTo>
                      <a:lnTo>
                        <a:pt x="173" y="96"/>
                      </a:lnTo>
                      <a:lnTo>
                        <a:pt x="174" y="98"/>
                      </a:lnTo>
                      <a:lnTo>
                        <a:pt x="174" y="99"/>
                      </a:lnTo>
                      <a:lnTo>
                        <a:pt x="175" y="100"/>
                      </a:lnTo>
                      <a:lnTo>
                        <a:pt x="175" y="101"/>
                      </a:lnTo>
                      <a:lnTo>
                        <a:pt x="177" y="101"/>
                      </a:lnTo>
                      <a:lnTo>
                        <a:pt x="178" y="102"/>
                      </a:lnTo>
                      <a:lnTo>
                        <a:pt x="179" y="102"/>
                      </a:lnTo>
                      <a:lnTo>
                        <a:pt x="179" y="103"/>
                      </a:lnTo>
                      <a:lnTo>
                        <a:pt x="180" y="103"/>
                      </a:lnTo>
                      <a:lnTo>
                        <a:pt x="180" y="105"/>
                      </a:lnTo>
                      <a:lnTo>
                        <a:pt x="180" y="107"/>
                      </a:lnTo>
                      <a:lnTo>
                        <a:pt x="181" y="107"/>
                      </a:lnTo>
                      <a:lnTo>
                        <a:pt x="181" y="108"/>
                      </a:lnTo>
                      <a:lnTo>
                        <a:pt x="182" y="109"/>
                      </a:lnTo>
                      <a:lnTo>
                        <a:pt x="183" y="108"/>
                      </a:lnTo>
                      <a:lnTo>
                        <a:pt x="183" y="107"/>
                      </a:lnTo>
                      <a:lnTo>
                        <a:pt x="185" y="106"/>
                      </a:lnTo>
                      <a:lnTo>
                        <a:pt x="186" y="106"/>
                      </a:lnTo>
                      <a:lnTo>
                        <a:pt x="186" y="107"/>
                      </a:lnTo>
                      <a:lnTo>
                        <a:pt x="187" y="106"/>
                      </a:lnTo>
                      <a:lnTo>
                        <a:pt x="188" y="107"/>
                      </a:lnTo>
                      <a:lnTo>
                        <a:pt x="188" y="108"/>
                      </a:lnTo>
                      <a:lnTo>
                        <a:pt x="189" y="108"/>
                      </a:lnTo>
                      <a:lnTo>
                        <a:pt x="189" y="109"/>
                      </a:lnTo>
                      <a:lnTo>
                        <a:pt x="190" y="110"/>
                      </a:lnTo>
                      <a:lnTo>
                        <a:pt x="190" y="112"/>
                      </a:lnTo>
                      <a:lnTo>
                        <a:pt x="190" y="113"/>
                      </a:lnTo>
                      <a:lnTo>
                        <a:pt x="192" y="114"/>
                      </a:lnTo>
                      <a:lnTo>
                        <a:pt x="192" y="115"/>
                      </a:lnTo>
                      <a:lnTo>
                        <a:pt x="193" y="115"/>
                      </a:lnTo>
                      <a:lnTo>
                        <a:pt x="193" y="116"/>
                      </a:lnTo>
                      <a:lnTo>
                        <a:pt x="194" y="116"/>
                      </a:lnTo>
                      <a:lnTo>
                        <a:pt x="194" y="117"/>
                      </a:lnTo>
                      <a:lnTo>
                        <a:pt x="194" y="119"/>
                      </a:lnTo>
                      <a:lnTo>
                        <a:pt x="195" y="119"/>
                      </a:lnTo>
                      <a:lnTo>
                        <a:pt x="195" y="120"/>
                      </a:lnTo>
                      <a:lnTo>
                        <a:pt x="194" y="120"/>
                      </a:lnTo>
                      <a:lnTo>
                        <a:pt x="195" y="120"/>
                      </a:lnTo>
                      <a:lnTo>
                        <a:pt x="195" y="119"/>
                      </a:lnTo>
                      <a:lnTo>
                        <a:pt x="196" y="120"/>
                      </a:lnTo>
                      <a:lnTo>
                        <a:pt x="196" y="121"/>
                      </a:lnTo>
                      <a:lnTo>
                        <a:pt x="195" y="121"/>
                      </a:lnTo>
                      <a:lnTo>
                        <a:pt x="195" y="122"/>
                      </a:lnTo>
                      <a:lnTo>
                        <a:pt x="195" y="123"/>
                      </a:lnTo>
                      <a:lnTo>
                        <a:pt x="195" y="124"/>
                      </a:lnTo>
                      <a:lnTo>
                        <a:pt x="195" y="126"/>
                      </a:lnTo>
                      <a:lnTo>
                        <a:pt x="195" y="127"/>
                      </a:lnTo>
                      <a:lnTo>
                        <a:pt x="196" y="128"/>
                      </a:lnTo>
                      <a:lnTo>
                        <a:pt x="195" y="128"/>
                      </a:lnTo>
                      <a:lnTo>
                        <a:pt x="194" y="129"/>
                      </a:lnTo>
                      <a:lnTo>
                        <a:pt x="194" y="130"/>
                      </a:lnTo>
                      <a:lnTo>
                        <a:pt x="195" y="130"/>
                      </a:lnTo>
                      <a:lnTo>
                        <a:pt x="195" y="131"/>
                      </a:lnTo>
                      <a:lnTo>
                        <a:pt x="195" y="133"/>
                      </a:lnTo>
                      <a:lnTo>
                        <a:pt x="194" y="134"/>
                      </a:lnTo>
                      <a:lnTo>
                        <a:pt x="195" y="135"/>
                      </a:lnTo>
                      <a:lnTo>
                        <a:pt x="195" y="134"/>
                      </a:lnTo>
                      <a:lnTo>
                        <a:pt x="195" y="135"/>
                      </a:lnTo>
                      <a:lnTo>
                        <a:pt x="196" y="135"/>
                      </a:lnTo>
                      <a:lnTo>
                        <a:pt x="196" y="136"/>
                      </a:lnTo>
                      <a:lnTo>
                        <a:pt x="196" y="135"/>
                      </a:lnTo>
                      <a:lnTo>
                        <a:pt x="196" y="136"/>
                      </a:lnTo>
                      <a:lnTo>
                        <a:pt x="196" y="137"/>
                      </a:lnTo>
                      <a:lnTo>
                        <a:pt x="196" y="138"/>
                      </a:lnTo>
                      <a:lnTo>
                        <a:pt x="195" y="138"/>
                      </a:lnTo>
                      <a:lnTo>
                        <a:pt x="194" y="137"/>
                      </a:lnTo>
                      <a:lnTo>
                        <a:pt x="193" y="137"/>
                      </a:lnTo>
                      <a:lnTo>
                        <a:pt x="189" y="137"/>
                      </a:lnTo>
                      <a:lnTo>
                        <a:pt x="188" y="137"/>
                      </a:lnTo>
                      <a:lnTo>
                        <a:pt x="186" y="138"/>
                      </a:lnTo>
                      <a:lnTo>
                        <a:pt x="185" y="138"/>
                      </a:lnTo>
                      <a:lnTo>
                        <a:pt x="182" y="138"/>
                      </a:lnTo>
                      <a:lnTo>
                        <a:pt x="181" y="138"/>
                      </a:lnTo>
                      <a:lnTo>
                        <a:pt x="180" y="138"/>
                      </a:lnTo>
                      <a:lnTo>
                        <a:pt x="179" y="138"/>
                      </a:lnTo>
                      <a:lnTo>
                        <a:pt x="178" y="138"/>
                      </a:lnTo>
                      <a:lnTo>
                        <a:pt x="177" y="138"/>
                      </a:lnTo>
                      <a:lnTo>
                        <a:pt x="174" y="138"/>
                      </a:lnTo>
                      <a:lnTo>
                        <a:pt x="173" y="138"/>
                      </a:lnTo>
                      <a:lnTo>
                        <a:pt x="172" y="140"/>
                      </a:lnTo>
                      <a:lnTo>
                        <a:pt x="171" y="141"/>
                      </a:lnTo>
                      <a:lnTo>
                        <a:pt x="166" y="142"/>
                      </a:lnTo>
                      <a:lnTo>
                        <a:pt x="165" y="142"/>
                      </a:lnTo>
                      <a:lnTo>
                        <a:pt x="164" y="140"/>
                      </a:lnTo>
                      <a:lnTo>
                        <a:pt x="163" y="140"/>
                      </a:lnTo>
                      <a:lnTo>
                        <a:pt x="161" y="140"/>
                      </a:lnTo>
                      <a:lnTo>
                        <a:pt x="160" y="140"/>
                      </a:lnTo>
                      <a:lnTo>
                        <a:pt x="159" y="140"/>
                      </a:lnTo>
                      <a:lnTo>
                        <a:pt x="158" y="140"/>
                      </a:lnTo>
                      <a:lnTo>
                        <a:pt x="157" y="138"/>
                      </a:lnTo>
                      <a:lnTo>
                        <a:pt x="156" y="137"/>
                      </a:lnTo>
                      <a:lnTo>
                        <a:pt x="153" y="138"/>
                      </a:lnTo>
                      <a:lnTo>
                        <a:pt x="152" y="137"/>
                      </a:lnTo>
                      <a:lnTo>
                        <a:pt x="151" y="137"/>
                      </a:lnTo>
                      <a:lnTo>
                        <a:pt x="150" y="137"/>
                      </a:lnTo>
                      <a:lnTo>
                        <a:pt x="150" y="136"/>
                      </a:lnTo>
                      <a:lnTo>
                        <a:pt x="149" y="135"/>
                      </a:lnTo>
                      <a:lnTo>
                        <a:pt x="147" y="135"/>
                      </a:lnTo>
                      <a:lnTo>
                        <a:pt x="146" y="135"/>
                      </a:lnTo>
                      <a:lnTo>
                        <a:pt x="146" y="136"/>
                      </a:lnTo>
                      <a:lnTo>
                        <a:pt x="145" y="137"/>
                      </a:lnTo>
                      <a:lnTo>
                        <a:pt x="144" y="137"/>
                      </a:lnTo>
                      <a:lnTo>
                        <a:pt x="143" y="136"/>
                      </a:lnTo>
                      <a:lnTo>
                        <a:pt x="143" y="135"/>
                      </a:lnTo>
                      <a:lnTo>
                        <a:pt x="143" y="134"/>
                      </a:lnTo>
                      <a:lnTo>
                        <a:pt x="143" y="133"/>
                      </a:lnTo>
                      <a:lnTo>
                        <a:pt x="143" y="131"/>
                      </a:lnTo>
                      <a:lnTo>
                        <a:pt x="142" y="131"/>
                      </a:lnTo>
                      <a:lnTo>
                        <a:pt x="140" y="131"/>
                      </a:lnTo>
                      <a:lnTo>
                        <a:pt x="139" y="131"/>
                      </a:lnTo>
                      <a:lnTo>
                        <a:pt x="138" y="131"/>
                      </a:lnTo>
                      <a:lnTo>
                        <a:pt x="137" y="131"/>
                      </a:lnTo>
                      <a:lnTo>
                        <a:pt x="136" y="131"/>
                      </a:lnTo>
                      <a:lnTo>
                        <a:pt x="135" y="131"/>
                      </a:lnTo>
                      <a:lnTo>
                        <a:pt x="133" y="131"/>
                      </a:lnTo>
                      <a:lnTo>
                        <a:pt x="132" y="130"/>
                      </a:lnTo>
                      <a:lnTo>
                        <a:pt x="122" y="130"/>
                      </a:lnTo>
                      <a:lnTo>
                        <a:pt x="110" y="130"/>
                      </a:lnTo>
                      <a:lnTo>
                        <a:pt x="102" y="131"/>
                      </a:lnTo>
                      <a:lnTo>
                        <a:pt x="100" y="131"/>
                      </a:lnTo>
                      <a:lnTo>
                        <a:pt x="88" y="131"/>
                      </a:lnTo>
                      <a:lnTo>
                        <a:pt x="86" y="131"/>
                      </a:lnTo>
                      <a:lnTo>
                        <a:pt x="76" y="131"/>
                      </a:lnTo>
                      <a:lnTo>
                        <a:pt x="75" y="131"/>
                      </a:lnTo>
                      <a:lnTo>
                        <a:pt x="74" y="131"/>
                      </a:lnTo>
                      <a:lnTo>
                        <a:pt x="73" y="131"/>
                      </a:lnTo>
                      <a:lnTo>
                        <a:pt x="72" y="134"/>
                      </a:lnTo>
                      <a:lnTo>
                        <a:pt x="69" y="134"/>
                      </a:lnTo>
                      <a:lnTo>
                        <a:pt x="68" y="135"/>
                      </a:lnTo>
                      <a:lnTo>
                        <a:pt x="60" y="140"/>
                      </a:lnTo>
                      <a:lnTo>
                        <a:pt x="59" y="140"/>
                      </a:lnTo>
                      <a:lnTo>
                        <a:pt x="53" y="140"/>
                      </a:lnTo>
                      <a:lnTo>
                        <a:pt x="51" y="140"/>
                      </a:lnTo>
                      <a:lnTo>
                        <a:pt x="50" y="140"/>
                      </a:lnTo>
                      <a:lnTo>
                        <a:pt x="47" y="138"/>
                      </a:lnTo>
                      <a:lnTo>
                        <a:pt x="46" y="138"/>
                      </a:lnTo>
                      <a:lnTo>
                        <a:pt x="44" y="140"/>
                      </a:lnTo>
                      <a:lnTo>
                        <a:pt x="43" y="140"/>
                      </a:lnTo>
                      <a:lnTo>
                        <a:pt x="40" y="141"/>
                      </a:lnTo>
                      <a:lnTo>
                        <a:pt x="37" y="142"/>
                      </a:lnTo>
                      <a:lnTo>
                        <a:pt x="35" y="142"/>
                      </a:lnTo>
                      <a:lnTo>
                        <a:pt x="33" y="143"/>
                      </a:lnTo>
                      <a:lnTo>
                        <a:pt x="32" y="143"/>
                      </a:lnTo>
                      <a:lnTo>
                        <a:pt x="29" y="143"/>
                      </a:lnTo>
                      <a:lnTo>
                        <a:pt x="28" y="143"/>
                      </a:lnTo>
                      <a:lnTo>
                        <a:pt x="26" y="143"/>
                      </a:lnTo>
                      <a:lnTo>
                        <a:pt x="26" y="142"/>
                      </a:lnTo>
                      <a:lnTo>
                        <a:pt x="25" y="142"/>
                      </a:lnTo>
                      <a:lnTo>
                        <a:pt x="24" y="141"/>
                      </a:lnTo>
                      <a:lnTo>
                        <a:pt x="24" y="140"/>
                      </a:lnTo>
                      <a:lnTo>
                        <a:pt x="24" y="138"/>
                      </a:lnTo>
                      <a:lnTo>
                        <a:pt x="24" y="137"/>
                      </a:lnTo>
                      <a:lnTo>
                        <a:pt x="26" y="136"/>
                      </a:lnTo>
                      <a:lnTo>
                        <a:pt x="28" y="136"/>
                      </a:lnTo>
                      <a:lnTo>
                        <a:pt x="29" y="136"/>
                      </a:lnTo>
                      <a:lnTo>
                        <a:pt x="29" y="135"/>
                      </a:lnTo>
                      <a:lnTo>
                        <a:pt x="30" y="135"/>
                      </a:lnTo>
                      <a:lnTo>
                        <a:pt x="31" y="134"/>
                      </a:lnTo>
                      <a:lnTo>
                        <a:pt x="32" y="136"/>
                      </a:lnTo>
                      <a:lnTo>
                        <a:pt x="32" y="135"/>
                      </a:lnTo>
                      <a:lnTo>
                        <a:pt x="33" y="135"/>
                      </a:lnTo>
                      <a:lnTo>
                        <a:pt x="35" y="135"/>
                      </a:lnTo>
                      <a:lnTo>
                        <a:pt x="36" y="136"/>
                      </a:lnTo>
                      <a:lnTo>
                        <a:pt x="37" y="136"/>
                      </a:lnTo>
                      <a:lnTo>
                        <a:pt x="38" y="136"/>
                      </a:lnTo>
                      <a:lnTo>
                        <a:pt x="39" y="135"/>
                      </a:lnTo>
                      <a:lnTo>
                        <a:pt x="40" y="135"/>
                      </a:lnTo>
                      <a:lnTo>
                        <a:pt x="42" y="135"/>
                      </a:lnTo>
                      <a:lnTo>
                        <a:pt x="43" y="135"/>
                      </a:lnTo>
                      <a:lnTo>
                        <a:pt x="43" y="134"/>
                      </a:lnTo>
                      <a:lnTo>
                        <a:pt x="43" y="135"/>
                      </a:lnTo>
                      <a:lnTo>
                        <a:pt x="44" y="135"/>
                      </a:lnTo>
                      <a:lnTo>
                        <a:pt x="46" y="134"/>
                      </a:lnTo>
                      <a:lnTo>
                        <a:pt x="47" y="134"/>
                      </a:lnTo>
                      <a:lnTo>
                        <a:pt x="49" y="134"/>
                      </a:lnTo>
                      <a:lnTo>
                        <a:pt x="50" y="134"/>
                      </a:lnTo>
                      <a:lnTo>
                        <a:pt x="51" y="134"/>
                      </a:lnTo>
                      <a:lnTo>
                        <a:pt x="51" y="135"/>
                      </a:lnTo>
                      <a:lnTo>
                        <a:pt x="52" y="135"/>
                      </a:lnTo>
                      <a:lnTo>
                        <a:pt x="54" y="135"/>
                      </a:lnTo>
                      <a:lnTo>
                        <a:pt x="54" y="136"/>
                      </a:lnTo>
                      <a:lnTo>
                        <a:pt x="55" y="135"/>
                      </a:lnTo>
                      <a:lnTo>
                        <a:pt x="57" y="135"/>
                      </a:lnTo>
                      <a:lnTo>
                        <a:pt x="58" y="135"/>
                      </a:lnTo>
                      <a:lnTo>
                        <a:pt x="59" y="135"/>
                      </a:lnTo>
                      <a:lnTo>
                        <a:pt x="59" y="136"/>
                      </a:lnTo>
                      <a:lnTo>
                        <a:pt x="60" y="136"/>
                      </a:lnTo>
                      <a:lnTo>
                        <a:pt x="61" y="136"/>
                      </a:lnTo>
                      <a:lnTo>
                        <a:pt x="62" y="135"/>
                      </a:lnTo>
                      <a:lnTo>
                        <a:pt x="64" y="135"/>
                      </a:lnTo>
                      <a:lnTo>
                        <a:pt x="64" y="134"/>
                      </a:lnTo>
                      <a:lnTo>
                        <a:pt x="65" y="134"/>
                      </a:lnTo>
                      <a:lnTo>
                        <a:pt x="65" y="133"/>
                      </a:lnTo>
                      <a:lnTo>
                        <a:pt x="65" y="131"/>
                      </a:lnTo>
                      <a:lnTo>
                        <a:pt x="64" y="130"/>
                      </a:lnTo>
                      <a:lnTo>
                        <a:pt x="64" y="129"/>
                      </a:lnTo>
                      <a:lnTo>
                        <a:pt x="64" y="128"/>
                      </a:lnTo>
                      <a:lnTo>
                        <a:pt x="65" y="128"/>
                      </a:lnTo>
                      <a:lnTo>
                        <a:pt x="66" y="128"/>
                      </a:lnTo>
                      <a:lnTo>
                        <a:pt x="67" y="128"/>
                      </a:lnTo>
                      <a:lnTo>
                        <a:pt x="67" y="127"/>
                      </a:lnTo>
                      <a:lnTo>
                        <a:pt x="68" y="128"/>
                      </a:lnTo>
                      <a:lnTo>
                        <a:pt x="68" y="127"/>
                      </a:lnTo>
                      <a:lnTo>
                        <a:pt x="67" y="127"/>
                      </a:lnTo>
                      <a:lnTo>
                        <a:pt x="66" y="127"/>
                      </a:lnTo>
                      <a:lnTo>
                        <a:pt x="65" y="128"/>
                      </a:lnTo>
                      <a:lnTo>
                        <a:pt x="64" y="128"/>
                      </a:lnTo>
                      <a:lnTo>
                        <a:pt x="64" y="130"/>
                      </a:lnTo>
                      <a:lnTo>
                        <a:pt x="64" y="131"/>
                      </a:lnTo>
                      <a:lnTo>
                        <a:pt x="64" y="133"/>
                      </a:lnTo>
                      <a:lnTo>
                        <a:pt x="64" y="134"/>
                      </a:lnTo>
                      <a:lnTo>
                        <a:pt x="62" y="134"/>
                      </a:lnTo>
                      <a:lnTo>
                        <a:pt x="61" y="135"/>
                      </a:lnTo>
                      <a:lnTo>
                        <a:pt x="60" y="135"/>
                      </a:lnTo>
                      <a:lnTo>
                        <a:pt x="60" y="134"/>
                      </a:lnTo>
                      <a:lnTo>
                        <a:pt x="59" y="134"/>
                      </a:lnTo>
                      <a:lnTo>
                        <a:pt x="57" y="134"/>
                      </a:lnTo>
                      <a:lnTo>
                        <a:pt x="55" y="135"/>
                      </a:lnTo>
                      <a:lnTo>
                        <a:pt x="54" y="135"/>
                      </a:lnTo>
                      <a:lnTo>
                        <a:pt x="54" y="134"/>
                      </a:lnTo>
                      <a:lnTo>
                        <a:pt x="53" y="134"/>
                      </a:lnTo>
                      <a:lnTo>
                        <a:pt x="52" y="135"/>
                      </a:lnTo>
                      <a:lnTo>
                        <a:pt x="52" y="134"/>
                      </a:lnTo>
                      <a:lnTo>
                        <a:pt x="51" y="134"/>
                      </a:lnTo>
                      <a:lnTo>
                        <a:pt x="51" y="133"/>
                      </a:lnTo>
                      <a:lnTo>
                        <a:pt x="50" y="133"/>
                      </a:lnTo>
                      <a:lnTo>
                        <a:pt x="50" y="131"/>
                      </a:lnTo>
                      <a:lnTo>
                        <a:pt x="49" y="131"/>
                      </a:lnTo>
                      <a:lnTo>
                        <a:pt x="49" y="130"/>
                      </a:lnTo>
                      <a:lnTo>
                        <a:pt x="49" y="131"/>
                      </a:lnTo>
                      <a:lnTo>
                        <a:pt x="47" y="133"/>
                      </a:lnTo>
                      <a:lnTo>
                        <a:pt x="46" y="134"/>
                      </a:lnTo>
                      <a:lnTo>
                        <a:pt x="45" y="134"/>
                      </a:lnTo>
                      <a:lnTo>
                        <a:pt x="44" y="134"/>
                      </a:lnTo>
                      <a:lnTo>
                        <a:pt x="43" y="134"/>
                      </a:lnTo>
                      <a:lnTo>
                        <a:pt x="42" y="134"/>
                      </a:lnTo>
                      <a:lnTo>
                        <a:pt x="40" y="134"/>
                      </a:lnTo>
                      <a:lnTo>
                        <a:pt x="40" y="135"/>
                      </a:lnTo>
                      <a:lnTo>
                        <a:pt x="39" y="134"/>
                      </a:lnTo>
                      <a:lnTo>
                        <a:pt x="39" y="135"/>
                      </a:lnTo>
                      <a:lnTo>
                        <a:pt x="38" y="135"/>
                      </a:lnTo>
                      <a:lnTo>
                        <a:pt x="38" y="136"/>
                      </a:lnTo>
                      <a:lnTo>
                        <a:pt x="37" y="135"/>
                      </a:lnTo>
                      <a:lnTo>
                        <a:pt x="36" y="135"/>
                      </a:lnTo>
                      <a:lnTo>
                        <a:pt x="35" y="135"/>
                      </a:lnTo>
                      <a:lnTo>
                        <a:pt x="35" y="134"/>
                      </a:lnTo>
                      <a:lnTo>
                        <a:pt x="33" y="134"/>
                      </a:lnTo>
                      <a:lnTo>
                        <a:pt x="33" y="133"/>
                      </a:lnTo>
                      <a:lnTo>
                        <a:pt x="35" y="133"/>
                      </a:lnTo>
                      <a:lnTo>
                        <a:pt x="33" y="131"/>
                      </a:lnTo>
                      <a:lnTo>
                        <a:pt x="33" y="134"/>
                      </a:lnTo>
                      <a:lnTo>
                        <a:pt x="32" y="134"/>
                      </a:lnTo>
                      <a:lnTo>
                        <a:pt x="31" y="133"/>
                      </a:lnTo>
                      <a:lnTo>
                        <a:pt x="31" y="131"/>
                      </a:lnTo>
                      <a:lnTo>
                        <a:pt x="31" y="133"/>
                      </a:lnTo>
                      <a:lnTo>
                        <a:pt x="30" y="133"/>
                      </a:lnTo>
                      <a:lnTo>
                        <a:pt x="29" y="133"/>
                      </a:lnTo>
                      <a:lnTo>
                        <a:pt x="29" y="131"/>
                      </a:lnTo>
                      <a:lnTo>
                        <a:pt x="30" y="131"/>
                      </a:lnTo>
                      <a:lnTo>
                        <a:pt x="30" y="130"/>
                      </a:lnTo>
                      <a:lnTo>
                        <a:pt x="31" y="129"/>
                      </a:lnTo>
                      <a:lnTo>
                        <a:pt x="30" y="128"/>
                      </a:lnTo>
                      <a:lnTo>
                        <a:pt x="30" y="129"/>
                      </a:lnTo>
                      <a:lnTo>
                        <a:pt x="30" y="130"/>
                      </a:lnTo>
                      <a:lnTo>
                        <a:pt x="29" y="130"/>
                      </a:lnTo>
                      <a:lnTo>
                        <a:pt x="29" y="131"/>
                      </a:lnTo>
                      <a:lnTo>
                        <a:pt x="29" y="133"/>
                      </a:lnTo>
                      <a:lnTo>
                        <a:pt x="29" y="134"/>
                      </a:lnTo>
                      <a:lnTo>
                        <a:pt x="28" y="134"/>
                      </a:lnTo>
                      <a:lnTo>
                        <a:pt x="26" y="135"/>
                      </a:lnTo>
                      <a:lnTo>
                        <a:pt x="25" y="136"/>
                      </a:lnTo>
                      <a:lnTo>
                        <a:pt x="25" y="135"/>
                      </a:lnTo>
                      <a:lnTo>
                        <a:pt x="24" y="135"/>
                      </a:lnTo>
                      <a:lnTo>
                        <a:pt x="24" y="134"/>
                      </a:lnTo>
                      <a:lnTo>
                        <a:pt x="24" y="133"/>
                      </a:lnTo>
                      <a:lnTo>
                        <a:pt x="25" y="131"/>
                      </a:lnTo>
                      <a:lnTo>
                        <a:pt x="26" y="130"/>
                      </a:lnTo>
                      <a:lnTo>
                        <a:pt x="28" y="130"/>
                      </a:lnTo>
                      <a:lnTo>
                        <a:pt x="26" y="130"/>
                      </a:lnTo>
                      <a:lnTo>
                        <a:pt x="25" y="130"/>
                      </a:lnTo>
                      <a:lnTo>
                        <a:pt x="25" y="131"/>
                      </a:lnTo>
                      <a:lnTo>
                        <a:pt x="24" y="131"/>
                      </a:lnTo>
                      <a:lnTo>
                        <a:pt x="24" y="130"/>
                      </a:lnTo>
                      <a:lnTo>
                        <a:pt x="25" y="129"/>
                      </a:lnTo>
                      <a:lnTo>
                        <a:pt x="24" y="128"/>
                      </a:lnTo>
                      <a:lnTo>
                        <a:pt x="24" y="127"/>
                      </a:lnTo>
                      <a:lnTo>
                        <a:pt x="25" y="126"/>
                      </a:lnTo>
                      <a:lnTo>
                        <a:pt x="25" y="124"/>
                      </a:lnTo>
                      <a:lnTo>
                        <a:pt x="25" y="123"/>
                      </a:lnTo>
                      <a:lnTo>
                        <a:pt x="25" y="121"/>
                      </a:lnTo>
                      <a:lnTo>
                        <a:pt x="25" y="120"/>
                      </a:lnTo>
                      <a:lnTo>
                        <a:pt x="25" y="119"/>
                      </a:lnTo>
                      <a:lnTo>
                        <a:pt x="26" y="117"/>
                      </a:lnTo>
                      <a:lnTo>
                        <a:pt x="26" y="116"/>
                      </a:lnTo>
                      <a:lnTo>
                        <a:pt x="28" y="116"/>
                      </a:lnTo>
                      <a:lnTo>
                        <a:pt x="29" y="116"/>
                      </a:lnTo>
                      <a:lnTo>
                        <a:pt x="35" y="116"/>
                      </a:lnTo>
                      <a:lnTo>
                        <a:pt x="39" y="116"/>
                      </a:lnTo>
                      <a:lnTo>
                        <a:pt x="46" y="116"/>
                      </a:lnTo>
                      <a:lnTo>
                        <a:pt x="51" y="116"/>
                      </a:lnTo>
                      <a:lnTo>
                        <a:pt x="52" y="116"/>
                      </a:lnTo>
                      <a:lnTo>
                        <a:pt x="53" y="116"/>
                      </a:lnTo>
                      <a:lnTo>
                        <a:pt x="54" y="116"/>
                      </a:lnTo>
                      <a:lnTo>
                        <a:pt x="54" y="114"/>
                      </a:lnTo>
                      <a:lnTo>
                        <a:pt x="54" y="113"/>
                      </a:lnTo>
                      <a:lnTo>
                        <a:pt x="54" y="110"/>
                      </a:lnTo>
                      <a:lnTo>
                        <a:pt x="55" y="110"/>
                      </a:lnTo>
                      <a:lnTo>
                        <a:pt x="58" y="110"/>
                      </a:lnTo>
                      <a:lnTo>
                        <a:pt x="59" y="109"/>
                      </a:lnTo>
                      <a:lnTo>
                        <a:pt x="61" y="109"/>
                      </a:lnTo>
                      <a:lnTo>
                        <a:pt x="62" y="109"/>
                      </a:lnTo>
                      <a:lnTo>
                        <a:pt x="64" y="109"/>
                      </a:lnTo>
                      <a:lnTo>
                        <a:pt x="65" y="108"/>
                      </a:lnTo>
                      <a:lnTo>
                        <a:pt x="68" y="109"/>
                      </a:lnTo>
                      <a:lnTo>
                        <a:pt x="69" y="109"/>
                      </a:lnTo>
                      <a:lnTo>
                        <a:pt x="71" y="109"/>
                      </a:lnTo>
                      <a:lnTo>
                        <a:pt x="72" y="108"/>
                      </a:lnTo>
                      <a:lnTo>
                        <a:pt x="73" y="108"/>
                      </a:lnTo>
                      <a:lnTo>
                        <a:pt x="73" y="107"/>
                      </a:lnTo>
                      <a:lnTo>
                        <a:pt x="74" y="106"/>
                      </a:lnTo>
                      <a:lnTo>
                        <a:pt x="74" y="105"/>
                      </a:lnTo>
                      <a:lnTo>
                        <a:pt x="74" y="103"/>
                      </a:lnTo>
                      <a:lnTo>
                        <a:pt x="75" y="102"/>
                      </a:lnTo>
                      <a:lnTo>
                        <a:pt x="76" y="101"/>
                      </a:lnTo>
                      <a:lnTo>
                        <a:pt x="78" y="102"/>
                      </a:lnTo>
                      <a:lnTo>
                        <a:pt x="79" y="103"/>
                      </a:lnTo>
                      <a:lnTo>
                        <a:pt x="80" y="105"/>
                      </a:lnTo>
                      <a:lnTo>
                        <a:pt x="82" y="106"/>
                      </a:lnTo>
                      <a:lnTo>
                        <a:pt x="83" y="106"/>
                      </a:lnTo>
                      <a:lnTo>
                        <a:pt x="85" y="106"/>
                      </a:lnTo>
                      <a:lnTo>
                        <a:pt x="86" y="107"/>
                      </a:lnTo>
                      <a:lnTo>
                        <a:pt x="87" y="107"/>
                      </a:lnTo>
                      <a:lnTo>
                        <a:pt x="88" y="107"/>
                      </a:lnTo>
                      <a:lnTo>
                        <a:pt x="88" y="108"/>
                      </a:lnTo>
                      <a:lnTo>
                        <a:pt x="89" y="109"/>
                      </a:lnTo>
                      <a:lnTo>
                        <a:pt x="90" y="109"/>
                      </a:lnTo>
                      <a:lnTo>
                        <a:pt x="92" y="109"/>
                      </a:lnTo>
                      <a:lnTo>
                        <a:pt x="93" y="109"/>
                      </a:lnTo>
                      <a:lnTo>
                        <a:pt x="94" y="109"/>
                      </a:lnTo>
                      <a:lnTo>
                        <a:pt x="95" y="110"/>
                      </a:lnTo>
                      <a:lnTo>
                        <a:pt x="96" y="110"/>
                      </a:lnTo>
                      <a:lnTo>
                        <a:pt x="97" y="110"/>
                      </a:lnTo>
                      <a:lnTo>
                        <a:pt x="99" y="112"/>
                      </a:lnTo>
                      <a:lnTo>
                        <a:pt x="100" y="113"/>
                      </a:lnTo>
                      <a:lnTo>
                        <a:pt x="101" y="113"/>
                      </a:lnTo>
                      <a:lnTo>
                        <a:pt x="102" y="113"/>
                      </a:lnTo>
                      <a:lnTo>
                        <a:pt x="103" y="113"/>
                      </a:lnTo>
                      <a:lnTo>
                        <a:pt x="106" y="113"/>
                      </a:lnTo>
                      <a:lnTo>
                        <a:pt x="107" y="113"/>
                      </a:lnTo>
                      <a:lnTo>
                        <a:pt x="109" y="112"/>
                      </a:lnTo>
                      <a:lnTo>
                        <a:pt x="111" y="110"/>
                      </a:lnTo>
                      <a:lnTo>
                        <a:pt x="113" y="110"/>
                      </a:lnTo>
                      <a:lnTo>
                        <a:pt x="114" y="110"/>
                      </a:lnTo>
                      <a:lnTo>
                        <a:pt x="116" y="109"/>
                      </a:lnTo>
                      <a:lnTo>
                        <a:pt x="117" y="109"/>
                      </a:lnTo>
                      <a:lnTo>
                        <a:pt x="118" y="108"/>
                      </a:lnTo>
                      <a:lnTo>
                        <a:pt x="118" y="106"/>
                      </a:lnTo>
                      <a:lnTo>
                        <a:pt x="117" y="105"/>
                      </a:lnTo>
                      <a:lnTo>
                        <a:pt x="116" y="103"/>
                      </a:lnTo>
                      <a:lnTo>
                        <a:pt x="116" y="102"/>
                      </a:lnTo>
                      <a:lnTo>
                        <a:pt x="115" y="102"/>
                      </a:lnTo>
                      <a:lnTo>
                        <a:pt x="115" y="101"/>
                      </a:lnTo>
                      <a:lnTo>
                        <a:pt x="114" y="101"/>
                      </a:lnTo>
                      <a:lnTo>
                        <a:pt x="113" y="101"/>
                      </a:lnTo>
                      <a:lnTo>
                        <a:pt x="111" y="102"/>
                      </a:lnTo>
                      <a:lnTo>
                        <a:pt x="110" y="102"/>
                      </a:lnTo>
                      <a:lnTo>
                        <a:pt x="109" y="102"/>
                      </a:lnTo>
                      <a:lnTo>
                        <a:pt x="108" y="103"/>
                      </a:lnTo>
                      <a:lnTo>
                        <a:pt x="107" y="103"/>
                      </a:lnTo>
                      <a:lnTo>
                        <a:pt x="106" y="103"/>
                      </a:lnTo>
                      <a:lnTo>
                        <a:pt x="104" y="105"/>
                      </a:lnTo>
                      <a:lnTo>
                        <a:pt x="102" y="106"/>
                      </a:lnTo>
                      <a:lnTo>
                        <a:pt x="101" y="106"/>
                      </a:lnTo>
                      <a:lnTo>
                        <a:pt x="100" y="106"/>
                      </a:lnTo>
                      <a:lnTo>
                        <a:pt x="97" y="103"/>
                      </a:lnTo>
                      <a:lnTo>
                        <a:pt x="97" y="102"/>
                      </a:lnTo>
                      <a:lnTo>
                        <a:pt x="96" y="101"/>
                      </a:lnTo>
                      <a:lnTo>
                        <a:pt x="96" y="100"/>
                      </a:lnTo>
                      <a:lnTo>
                        <a:pt x="95" y="100"/>
                      </a:lnTo>
                      <a:lnTo>
                        <a:pt x="94" y="99"/>
                      </a:lnTo>
                      <a:lnTo>
                        <a:pt x="93" y="99"/>
                      </a:lnTo>
                      <a:lnTo>
                        <a:pt x="92" y="99"/>
                      </a:lnTo>
                      <a:lnTo>
                        <a:pt x="89" y="100"/>
                      </a:lnTo>
                      <a:lnTo>
                        <a:pt x="88" y="100"/>
                      </a:lnTo>
                      <a:lnTo>
                        <a:pt x="87" y="100"/>
                      </a:lnTo>
                      <a:lnTo>
                        <a:pt x="87" y="99"/>
                      </a:lnTo>
                      <a:lnTo>
                        <a:pt x="86" y="98"/>
                      </a:lnTo>
                      <a:lnTo>
                        <a:pt x="86" y="96"/>
                      </a:lnTo>
                      <a:lnTo>
                        <a:pt x="85" y="95"/>
                      </a:lnTo>
                      <a:lnTo>
                        <a:pt x="83" y="95"/>
                      </a:lnTo>
                      <a:lnTo>
                        <a:pt x="80" y="95"/>
                      </a:lnTo>
                      <a:lnTo>
                        <a:pt x="78" y="94"/>
                      </a:lnTo>
                      <a:lnTo>
                        <a:pt x="75" y="95"/>
                      </a:lnTo>
                      <a:lnTo>
                        <a:pt x="73" y="96"/>
                      </a:lnTo>
                      <a:lnTo>
                        <a:pt x="72" y="96"/>
                      </a:lnTo>
                      <a:lnTo>
                        <a:pt x="71" y="95"/>
                      </a:lnTo>
                      <a:lnTo>
                        <a:pt x="69" y="95"/>
                      </a:lnTo>
                      <a:lnTo>
                        <a:pt x="68" y="95"/>
                      </a:lnTo>
                      <a:lnTo>
                        <a:pt x="67" y="96"/>
                      </a:lnTo>
                      <a:lnTo>
                        <a:pt x="66" y="98"/>
                      </a:lnTo>
                      <a:lnTo>
                        <a:pt x="65" y="99"/>
                      </a:lnTo>
                      <a:lnTo>
                        <a:pt x="65" y="100"/>
                      </a:lnTo>
                      <a:lnTo>
                        <a:pt x="65" y="101"/>
                      </a:lnTo>
                      <a:lnTo>
                        <a:pt x="65" y="102"/>
                      </a:lnTo>
                      <a:lnTo>
                        <a:pt x="64" y="102"/>
                      </a:lnTo>
                      <a:lnTo>
                        <a:pt x="62" y="102"/>
                      </a:lnTo>
                      <a:lnTo>
                        <a:pt x="60" y="102"/>
                      </a:lnTo>
                      <a:lnTo>
                        <a:pt x="59" y="102"/>
                      </a:lnTo>
                      <a:lnTo>
                        <a:pt x="57" y="102"/>
                      </a:lnTo>
                      <a:lnTo>
                        <a:pt x="54" y="102"/>
                      </a:lnTo>
                      <a:lnTo>
                        <a:pt x="53" y="102"/>
                      </a:lnTo>
                      <a:lnTo>
                        <a:pt x="51" y="102"/>
                      </a:lnTo>
                      <a:lnTo>
                        <a:pt x="49" y="102"/>
                      </a:lnTo>
                      <a:lnTo>
                        <a:pt x="47" y="102"/>
                      </a:lnTo>
                      <a:lnTo>
                        <a:pt x="46" y="102"/>
                      </a:lnTo>
                      <a:lnTo>
                        <a:pt x="45" y="102"/>
                      </a:lnTo>
                      <a:lnTo>
                        <a:pt x="43" y="102"/>
                      </a:lnTo>
                      <a:lnTo>
                        <a:pt x="40" y="102"/>
                      </a:lnTo>
                      <a:lnTo>
                        <a:pt x="39" y="102"/>
                      </a:lnTo>
                      <a:lnTo>
                        <a:pt x="37" y="102"/>
                      </a:lnTo>
                      <a:lnTo>
                        <a:pt x="35" y="102"/>
                      </a:lnTo>
                      <a:lnTo>
                        <a:pt x="33" y="102"/>
                      </a:lnTo>
                      <a:lnTo>
                        <a:pt x="31" y="102"/>
                      </a:lnTo>
                      <a:lnTo>
                        <a:pt x="30" y="102"/>
                      </a:lnTo>
                      <a:lnTo>
                        <a:pt x="30" y="101"/>
                      </a:lnTo>
                      <a:lnTo>
                        <a:pt x="31" y="100"/>
                      </a:lnTo>
                      <a:lnTo>
                        <a:pt x="32" y="100"/>
                      </a:lnTo>
                      <a:lnTo>
                        <a:pt x="32" y="99"/>
                      </a:lnTo>
                      <a:lnTo>
                        <a:pt x="32" y="98"/>
                      </a:lnTo>
                      <a:lnTo>
                        <a:pt x="32" y="99"/>
                      </a:lnTo>
                      <a:lnTo>
                        <a:pt x="31" y="99"/>
                      </a:lnTo>
                      <a:lnTo>
                        <a:pt x="31" y="100"/>
                      </a:lnTo>
                      <a:lnTo>
                        <a:pt x="30" y="100"/>
                      </a:lnTo>
                      <a:lnTo>
                        <a:pt x="29" y="100"/>
                      </a:lnTo>
                      <a:lnTo>
                        <a:pt x="29" y="99"/>
                      </a:lnTo>
                      <a:lnTo>
                        <a:pt x="29" y="98"/>
                      </a:lnTo>
                      <a:lnTo>
                        <a:pt x="29" y="96"/>
                      </a:lnTo>
                      <a:lnTo>
                        <a:pt x="30" y="95"/>
                      </a:lnTo>
                      <a:lnTo>
                        <a:pt x="30" y="94"/>
                      </a:lnTo>
                      <a:lnTo>
                        <a:pt x="31" y="94"/>
                      </a:lnTo>
                      <a:lnTo>
                        <a:pt x="31" y="95"/>
                      </a:lnTo>
                      <a:lnTo>
                        <a:pt x="31" y="94"/>
                      </a:lnTo>
                      <a:lnTo>
                        <a:pt x="32" y="94"/>
                      </a:lnTo>
                      <a:lnTo>
                        <a:pt x="32" y="95"/>
                      </a:lnTo>
                      <a:lnTo>
                        <a:pt x="33" y="95"/>
                      </a:lnTo>
                      <a:lnTo>
                        <a:pt x="33" y="94"/>
                      </a:lnTo>
                      <a:lnTo>
                        <a:pt x="32" y="93"/>
                      </a:lnTo>
                      <a:lnTo>
                        <a:pt x="33" y="89"/>
                      </a:lnTo>
                      <a:lnTo>
                        <a:pt x="32" y="89"/>
                      </a:lnTo>
                      <a:lnTo>
                        <a:pt x="32" y="91"/>
                      </a:lnTo>
                      <a:lnTo>
                        <a:pt x="32" y="92"/>
                      </a:lnTo>
                      <a:lnTo>
                        <a:pt x="31" y="93"/>
                      </a:lnTo>
                      <a:lnTo>
                        <a:pt x="30" y="94"/>
                      </a:lnTo>
                      <a:lnTo>
                        <a:pt x="29" y="94"/>
                      </a:lnTo>
                      <a:lnTo>
                        <a:pt x="28" y="94"/>
                      </a:lnTo>
                      <a:lnTo>
                        <a:pt x="28" y="95"/>
                      </a:lnTo>
                      <a:lnTo>
                        <a:pt x="26" y="96"/>
                      </a:lnTo>
                      <a:lnTo>
                        <a:pt x="26" y="95"/>
                      </a:lnTo>
                      <a:lnTo>
                        <a:pt x="25" y="95"/>
                      </a:lnTo>
                      <a:lnTo>
                        <a:pt x="25" y="94"/>
                      </a:lnTo>
                      <a:lnTo>
                        <a:pt x="25" y="93"/>
                      </a:lnTo>
                      <a:lnTo>
                        <a:pt x="25" y="92"/>
                      </a:lnTo>
                      <a:lnTo>
                        <a:pt x="25" y="91"/>
                      </a:lnTo>
                      <a:lnTo>
                        <a:pt x="26" y="89"/>
                      </a:lnTo>
                      <a:lnTo>
                        <a:pt x="28" y="89"/>
                      </a:lnTo>
                      <a:lnTo>
                        <a:pt x="29" y="89"/>
                      </a:lnTo>
                      <a:lnTo>
                        <a:pt x="29" y="91"/>
                      </a:lnTo>
                      <a:lnTo>
                        <a:pt x="29" y="89"/>
                      </a:lnTo>
                      <a:lnTo>
                        <a:pt x="30" y="89"/>
                      </a:lnTo>
                      <a:lnTo>
                        <a:pt x="30" y="88"/>
                      </a:lnTo>
                      <a:lnTo>
                        <a:pt x="31" y="88"/>
                      </a:lnTo>
                      <a:lnTo>
                        <a:pt x="30" y="88"/>
                      </a:lnTo>
                      <a:lnTo>
                        <a:pt x="30" y="87"/>
                      </a:lnTo>
                      <a:lnTo>
                        <a:pt x="31" y="87"/>
                      </a:lnTo>
                      <a:lnTo>
                        <a:pt x="32" y="86"/>
                      </a:lnTo>
                      <a:lnTo>
                        <a:pt x="32" y="85"/>
                      </a:lnTo>
                      <a:lnTo>
                        <a:pt x="33" y="85"/>
                      </a:lnTo>
                      <a:lnTo>
                        <a:pt x="35" y="84"/>
                      </a:lnTo>
                      <a:lnTo>
                        <a:pt x="36" y="84"/>
                      </a:lnTo>
                      <a:lnTo>
                        <a:pt x="36" y="85"/>
                      </a:lnTo>
                      <a:lnTo>
                        <a:pt x="36" y="84"/>
                      </a:lnTo>
                      <a:lnTo>
                        <a:pt x="37" y="84"/>
                      </a:lnTo>
                      <a:lnTo>
                        <a:pt x="35" y="84"/>
                      </a:lnTo>
                      <a:lnTo>
                        <a:pt x="35" y="82"/>
                      </a:lnTo>
                      <a:lnTo>
                        <a:pt x="33" y="82"/>
                      </a:lnTo>
                      <a:lnTo>
                        <a:pt x="33" y="84"/>
                      </a:lnTo>
                      <a:lnTo>
                        <a:pt x="32" y="84"/>
                      </a:lnTo>
                      <a:lnTo>
                        <a:pt x="32" y="85"/>
                      </a:lnTo>
                      <a:lnTo>
                        <a:pt x="31" y="86"/>
                      </a:lnTo>
                      <a:lnTo>
                        <a:pt x="31" y="87"/>
                      </a:lnTo>
                      <a:lnTo>
                        <a:pt x="30" y="87"/>
                      </a:lnTo>
                      <a:lnTo>
                        <a:pt x="29" y="87"/>
                      </a:lnTo>
                      <a:lnTo>
                        <a:pt x="29" y="88"/>
                      </a:lnTo>
                      <a:lnTo>
                        <a:pt x="28" y="89"/>
                      </a:lnTo>
                      <a:lnTo>
                        <a:pt x="26" y="88"/>
                      </a:lnTo>
                      <a:lnTo>
                        <a:pt x="25" y="88"/>
                      </a:lnTo>
                      <a:lnTo>
                        <a:pt x="26" y="87"/>
                      </a:lnTo>
                      <a:lnTo>
                        <a:pt x="28" y="86"/>
                      </a:lnTo>
                      <a:lnTo>
                        <a:pt x="26" y="87"/>
                      </a:lnTo>
                      <a:lnTo>
                        <a:pt x="25" y="87"/>
                      </a:lnTo>
                      <a:lnTo>
                        <a:pt x="25" y="88"/>
                      </a:lnTo>
                      <a:lnTo>
                        <a:pt x="25" y="89"/>
                      </a:lnTo>
                      <a:lnTo>
                        <a:pt x="24" y="91"/>
                      </a:lnTo>
                      <a:lnTo>
                        <a:pt x="24" y="92"/>
                      </a:lnTo>
                      <a:lnTo>
                        <a:pt x="24" y="94"/>
                      </a:lnTo>
                      <a:lnTo>
                        <a:pt x="24" y="88"/>
                      </a:lnTo>
                      <a:lnTo>
                        <a:pt x="23" y="87"/>
                      </a:lnTo>
                      <a:lnTo>
                        <a:pt x="23" y="86"/>
                      </a:lnTo>
                      <a:lnTo>
                        <a:pt x="22" y="85"/>
                      </a:lnTo>
                      <a:lnTo>
                        <a:pt x="22" y="84"/>
                      </a:lnTo>
                      <a:lnTo>
                        <a:pt x="21" y="84"/>
                      </a:lnTo>
                      <a:lnTo>
                        <a:pt x="19" y="81"/>
                      </a:lnTo>
                      <a:lnTo>
                        <a:pt x="19" y="80"/>
                      </a:lnTo>
                      <a:lnTo>
                        <a:pt x="18" y="80"/>
                      </a:lnTo>
                      <a:lnTo>
                        <a:pt x="18" y="79"/>
                      </a:lnTo>
                      <a:lnTo>
                        <a:pt x="18" y="78"/>
                      </a:lnTo>
                      <a:lnTo>
                        <a:pt x="18" y="77"/>
                      </a:lnTo>
                      <a:lnTo>
                        <a:pt x="17" y="75"/>
                      </a:lnTo>
                      <a:lnTo>
                        <a:pt x="15" y="74"/>
                      </a:lnTo>
                      <a:lnTo>
                        <a:pt x="14" y="74"/>
                      </a:lnTo>
                      <a:lnTo>
                        <a:pt x="12" y="72"/>
                      </a:lnTo>
                      <a:lnTo>
                        <a:pt x="12" y="70"/>
                      </a:lnTo>
                      <a:lnTo>
                        <a:pt x="10" y="68"/>
                      </a:lnTo>
                      <a:lnTo>
                        <a:pt x="10" y="67"/>
                      </a:lnTo>
                      <a:lnTo>
                        <a:pt x="9" y="67"/>
                      </a:lnTo>
                      <a:lnTo>
                        <a:pt x="9" y="66"/>
                      </a:lnTo>
                      <a:lnTo>
                        <a:pt x="8" y="66"/>
                      </a:lnTo>
                      <a:lnTo>
                        <a:pt x="5" y="66"/>
                      </a:lnTo>
                      <a:lnTo>
                        <a:pt x="5" y="65"/>
                      </a:lnTo>
                      <a:lnTo>
                        <a:pt x="4" y="65"/>
                      </a:lnTo>
                      <a:lnTo>
                        <a:pt x="3" y="65"/>
                      </a:lnTo>
                      <a:lnTo>
                        <a:pt x="2" y="66"/>
                      </a:lnTo>
                      <a:lnTo>
                        <a:pt x="3" y="66"/>
                      </a:lnTo>
                      <a:lnTo>
                        <a:pt x="3" y="67"/>
                      </a:lnTo>
                      <a:lnTo>
                        <a:pt x="2" y="67"/>
                      </a:lnTo>
                      <a:lnTo>
                        <a:pt x="3" y="67"/>
                      </a:lnTo>
                      <a:lnTo>
                        <a:pt x="2" y="68"/>
                      </a:lnTo>
                      <a:lnTo>
                        <a:pt x="0" y="65"/>
                      </a:lnTo>
                      <a:lnTo>
                        <a:pt x="4" y="64"/>
                      </a:lnTo>
                      <a:lnTo>
                        <a:pt x="5" y="63"/>
                      </a:lnTo>
                      <a:lnTo>
                        <a:pt x="10" y="60"/>
                      </a:lnTo>
                      <a:lnTo>
                        <a:pt x="11" y="59"/>
                      </a:lnTo>
                      <a:lnTo>
                        <a:pt x="17" y="53"/>
                      </a:lnTo>
                      <a:lnTo>
                        <a:pt x="17" y="51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26" y="38"/>
                      </a:lnTo>
                      <a:lnTo>
                        <a:pt x="30" y="31"/>
                      </a:lnTo>
                      <a:lnTo>
                        <a:pt x="30" y="30"/>
                      </a:lnTo>
                      <a:lnTo>
                        <a:pt x="31" y="29"/>
                      </a:lnTo>
                      <a:lnTo>
                        <a:pt x="31" y="26"/>
                      </a:lnTo>
                      <a:lnTo>
                        <a:pt x="31" y="23"/>
                      </a:lnTo>
                      <a:lnTo>
                        <a:pt x="32" y="21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3" y="16"/>
                      </a:lnTo>
                      <a:lnTo>
                        <a:pt x="35" y="16"/>
                      </a:lnTo>
                      <a:lnTo>
                        <a:pt x="35" y="15"/>
                      </a:lnTo>
                      <a:lnTo>
                        <a:pt x="36" y="9"/>
                      </a:lnTo>
                      <a:lnTo>
                        <a:pt x="37" y="8"/>
                      </a:lnTo>
                      <a:lnTo>
                        <a:pt x="37" y="7"/>
                      </a:lnTo>
                      <a:lnTo>
                        <a:pt x="38" y="7"/>
                      </a:lnTo>
                      <a:lnTo>
                        <a:pt x="38" y="5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2" y="5"/>
                      </a:lnTo>
                      <a:lnTo>
                        <a:pt x="43" y="4"/>
                      </a:lnTo>
                      <a:lnTo>
                        <a:pt x="44" y="5"/>
                      </a:lnTo>
                      <a:lnTo>
                        <a:pt x="45" y="7"/>
                      </a:lnTo>
                      <a:lnTo>
                        <a:pt x="46" y="7"/>
                      </a:lnTo>
                      <a:lnTo>
                        <a:pt x="47" y="7"/>
                      </a:lnTo>
                      <a:lnTo>
                        <a:pt x="49" y="7"/>
                      </a:lnTo>
                      <a:lnTo>
                        <a:pt x="50" y="5"/>
                      </a:lnTo>
                      <a:lnTo>
                        <a:pt x="51" y="5"/>
                      </a:lnTo>
                      <a:lnTo>
                        <a:pt x="52" y="5"/>
                      </a:lnTo>
                      <a:lnTo>
                        <a:pt x="53" y="5"/>
                      </a:lnTo>
                      <a:lnTo>
                        <a:pt x="54" y="7"/>
                      </a:lnTo>
                      <a:lnTo>
                        <a:pt x="55" y="7"/>
                      </a:lnTo>
                      <a:lnTo>
                        <a:pt x="57" y="7"/>
                      </a:lnTo>
                      <a:lnTo>
                        <a:pt x="58" y="7"/>
                      </a:lnTo>
                      <a:lnTo>
                        <a:pt x="59" y="5"/>
                      </a:lnTo>
                      <a:lnTo>
                        <a:pt x="60" y="5"/>
                      </a:lnTo>
                      <a:lnTo>
                        <a:pt x="61" y="5"/>
                      </a:lnTo>
                      <a:lnTo>
                        <a:pt x="62" y="5"/>
                      </a:lnTo>
                      <a:lnTo>
                        <a:pt x="64" y="4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5" y="4"/>
                      </a:lnTo>
                      <a:lnTo>
                        <a:pt x="66" y="4"/>
                      </a:lnTo>
                      <a:lnTo>
                        <a:pt x="67" y="4"/>
                      </a:lnTo>
                      <a:lnTo>
                        <a:pt x="68" y="4"/>
                      </a:lnTo>
                      <a:lnTo>
                        <a:pt x="68" y="3"/>
                      </a:lnTo>
                      <a:lnTo>
                        <a:pt x="69" y="3"/>
                      </a:lnTo>
                      <a:lnTo>
                        <a:pt x="71" y="4"/>
                      </a:lnTo>
                      <a:lnTo>
                        <a:pt x="72" y="4"/>
                      </a:lnTo>
                      <a:lnTo>
                        <a:pt x="75" y="3"/>
                      </a:lnTo>
                      <a:lnTo>
                        <a:pt x="76" y="2"/>
                      </a:lnTo>
                      <a:lnTo>
                        <a:pt x="75" y="2"/>
                      </a:lnTo>
                      <a:lnTo>
                        <a:pt x="75" y="1"/>
                      </a:lnTo>
                      <a:lnTo>
                        <a:pt x="76" y="1"/>
                      </a:lnTo>
                      <a:lnTo>
                        <a:pt x="78" y="2"/>
                      </a:lnTo>
                      <a:lnTo>
                        <a:pt x="78" y="1"/>
                      </a:lnTo>
                      <a:lnTo>
                        <a:pt x="79" y="1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1" y="1"/>
                      </a:lnTo>
                      <a:lnTo>
                        <a:pt x="82" y="1"/>
                      </a:lnTo>
                      <a:lnTo>
                        <a:pt x="88" y="1"/>
                      </a:lnTo>
                      <a:lnTo>
                        <a:pt x="89" y="1"/>
                      </a:lnTo>
                      <a:lnTo>
                        <a:pt x="90" y="1"/>
                      </a:lnTo>
                      <a:lnTo>
                        <a:pt x="92" y="1"/>
                      </a:lnTo>
                      <a:lnTo>
                        <a:pt x="93" y="1"/>
                      </a:lnTo>
                      <a:lnTo>
                        <a:pt x="94" y="1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0"/>
                      </a:lnTo>
                      <a:lnTo>
                        <a:pt x="100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1" y="3"/>
                      </a:lnTo>
                      <a:lnTo>
                        <a:pt x="102" y="3"/>
                      </a:lnTo>
                      <a:lnTo>
                        <a:pt x="102" y="4"/>
                      </a:lnTo>
                      <a:lnTo>
                        <a:pt x="103" y="4"/>
                      </a:lnTo>
                      <a:lnTo>
                        <a:pt x="104" y="4"/>
                      </a:lnTo>
                      <a:lnTo>
                        <a:pt x="104" y="5"/>
                      </a:lnTo>
                      <a:lnTo>
                        <a:pt x="106" y="5"/>
                      </a:lnTo>
                      <a:lnTo>
                        <a:pt x="107" y="7"/>
                      </a:lnTo>
                      <a:lnTo>
                        <a:pt x="109" y="9"/>
                      </a:lnTo>
                      <a:lnTo>
                        <a:pt x="110" y="9"/>
                      </a:lnTo>
                      <a:lnTo>
                        <a:pt x="110" y="10"/>
                      </a:lnTo>
                      <a:lnTo>
                        <a:pt x="111" y="10"/>
                      </a:lnTo>
                      <a:lnTo>
                        <a:pt x="111" y="11"/>
                      </a:lnTo>
                      <a:lnTo>
                        <a:pt x="111" y="12"/>
                      </a:lnTo>
                      <a:lnTo>
                        <a:pt x="113" y="12"/>
                      </a:lnTo>
                      <a:lnTo>
                        <a:pt x="113" y="14"/>
                      </a:lnTo>
                      <a:lnTo>
                        <a:pt x="113" y="15"/>
                      </a:lnTo>
                      <a:lnTo>
                        <a:pt x="114" y="15"/>
                      </a:lnTo>
                      <a:lnTo>
                        <a:pt x="115" y="15"/>
                      </a:lnTo>
                      <a:lnTo>
                        <a:pt x="115" y="16"/>
                      </a:lnTo>
                      <a:lnTo>
                        <a:pt x="115" y="17"/>
                      </a:lnTo>
                      <a:lnTo>
                        <a:pt x="116" y="17"/>
                      </a:lnTo>
                      <a:lnTo>
                        <a:pt x="116" y="18"/>
                      </a:lnTo>
                      <a:lnTo>
                        <a:pt x="117" y="18"/>
                      </a:lnTo>
                      <a:lnTo>
                        <a:pt x="117" y="17"/>
                      </a:lnTo>
                      <a:lnTo>
                        <a:pt x="118" y="17"/>
                      </a:lnTo>
                      <a:lnTo>
                        <a:pt x="118" y="16"/>
                      </a:lnTo>
                      <a:lnTo>
                        <a:pt x="119" y="16"/>
                      </a:lnTo>
                      <a:lnTo>
                        <a:pt x="119" y="15"/>
                      </a:lnTo>
                      <a:lnTo>
                        <a:pt x="121" y="15"/>
                      </a:lnTo>
                      <a:lnTo>
                        <a:pt x="121" y="16"/>
                      </a:lnTo>
                      <a:lnTo>
                        <a:pt x="119" y="16"/>
                      </a:lnTo>
                      <a:lnTo>
                        <a:pt x="119" y="17"/>
                      </a:lnTo>
                      <a:lnTo>
                        <a:pt x="121" y="17"/>
                      </a:lnTo>
                      <a:lnTo>
                        <a:pt x="121" y="18"/>
                      </a:lnTo>
                      <a:lnTo>
                        <a:pt x="122" y="18"/>
                      </a:lnTo>
                      <a:lnTo>
                        <a:pt x="123" y="17"/>
                      </a:lnTo>
                      <a:lnTo>
                        <a:pt x="124" y="17"/>
                      </a:lnTo>
                      <a:lnTo>
                        <a:pt x="125" y="17"/>
                      </a:lnTo>
                      <a:lnTo>
                        <a:pt x="126" y="17"/>
                      </a:lnTo>
                      <a:lnTo>
                        <a:pt x="126" y="16"/>
                      </a:lnTo>
                      <a:lnTo>
                        <a:pt x="128" y="16"/>
                      </a:lnTo>
                      <a:lnTo>
                        <a:pt x="128" y="17"/>
                      </a:lnTo>
                      <a:lnTo>
                        <a:pt x="126" y="18"/>
                      </a:lnTo>
                      <a:lnTo>
                        <a:pt x="128" y="18"/>
                      </a:lnTo>
                      <a:lnTo>
                        <a:pt x="129" y="18"/>
                      </a:lnTo>
                      <a:lnTo>
                        <a:pt x="130" y="19"/>
                      </a:lnTo>
                      <a:lnTo>
                        <a:pt x="131" y="19"/>
                      </a:lnTo>
                      <a:lnTo>
                        <a:pt x="131" y="21"/>
                      </a:lnTo>
                      <a:lnTo>
                        <a:pt x="131" y="22"/>
                      </a:lnTo>
                      <a:lnTo>
                        <a:pt x="131" y="23"/>
                      </a:lnTo>
                      <a:lnTo>
                        <a:pt x="132" y="23"/>
                      </a:lnTo>
                      <a:lnTo>
                        <a:pt x="133" y="24"/>
                      </a:lnTo>
                      <a:lnTo>
                        <a:pt x="133" y="25"/>
                      </a:lnTo>
                      <a:lnTo>
                        <a:pt x="133" y="26"/>
                      </a:lnTo>
                      <a:lnTo>
                        <a:pt x="135" y="28"/>
                      </a:lnTo>
                      <a:lnTo>
                        <a:pt x="133" y="29"/>
                      </a:lnTo>
                      <a:lnTo>
                        <a:pt x="135" y="29"/>
                      </a:lnTo>
                      <a:lnTo>
                        <a:pt x="135" y="30"/>
                      </a:lnTo>
                      <a:lnTo>
                        <a:pt x="136" y="30"/>
                      </a:lnTo>
                      <a:lnTo>
                        <a:pt x="136" y="31"/>
                      </a:lnTo>
                      <a:lnTo>
                        <a:pt x="136" y="32"/>
                      </a:lnTo>
                      <a:lnTo>
                        <a:pt x="136" y="33"/>
                      </a:lnTo>
                      <a:lnTo>
                        <a:pt x="137" y="33"/>
                      </a:lnTo>
                      <a:lnTo>
                        <a:pt x="138" y="33"/>
                      </a:lnTo>
                      <a:lnTo>
                        <a:pt x="138" y="35"/>
                      </a:lnTo>
                      <a:lnTo>
                        <a:pt x="139" y="35"/>
                      </a:lnTo>
                      <a:lnTo>
                        <a:pt x="140" y="35"/>
                      </a:lnTo>
                      <a:lnTo>
                        <a:pt x="140" y="36"/>
                      </a:lnTo>
                      <a:lnTo>
                        <a:pt x="140" y="37"/>
                      </a:lnTo>
                      <a:lnTo>
                        <a:pt x="140" y="38"/>
                      </a:lnTo>
                      <a:lnTo>
                        <a:pt x="142" y="38"/>
                      </a:lnTo>
                      <a:lnTo>
                        <a:pt x="143" y="38"/>
                      </a:lnTo>
                      <a:lnTo>
                        <a:pt x="143" y="37"/>
                      </a:lnTo>
                      <a:lnTo>
                        <a:pt x="144" y="37"/>
                      </a:lnTo>
                      <a:lnTo>
                        <a:pt x="145" y="38"/>
                      </a:lnTo>
                      <a:lnTo>
                        <a:pt x="145" y="39"/>
                      </a:lnTo>
                      <a:lnTo>
                        <a:pt x="145" y="40"/>
                      </a:lnTo>
                      <a:lnTo>
                        <a:pt x="145" y="42"/>
                      </a:lnTo>
                      <a:lnTo>
                        <a:pt x="146" y="42"/>
                      </a:lnTo>
                      <a:lnTo>
                        <a:pt x="146" y="43"/>
                      </a:lnTo>
                      <a:lnTo>
                        <a:pt x="149" y="44"/>
                      </a:lnTo>
                      <a:lnTo>
                        <a:pt x="149" y="45"/>
                      </a:lnTo>
                      <a:lnTo>
                        <a:pt x="147" y="45"/>
                      </a:lnTo>
                      <a:lnTo>
                        <a:pt x="146" y="45"/>
                      </a:lnTo>
                      <a:lnTo>
                        <a:pt x="147" y="46"/>
                      </a:lnTo>
                      <a:lnTo>
                        <a:pt x="149" y="46"/>
                      </a:lnTo>
                      <a:lnTo>
                        <a:pt x="150" y="46"/>
                      </a:lnTo>
                      <a:lnTo>
                        <a:pt x="150" y="47"/>
                      </a:lnTo>
                      <a:lnTo>
                        <a:pt x="151" y="47"/>
                      </a:lnTo>
                      <a:lnTo>
                        <a:pt x="151" y="49"/>
                      </a:lnTo>
                      <a:lnTo>
                        <a:pt x="151" y="50"/>
                      </a:lnTo>
                      <a:lnTo>
                        <a:pt x="152" y="50"/>
                      </a:lnTo>
                      <a:lnTo>
                        <a:pt x="152" y="51"/>
                      </a:lnTo>
                      <a:lnTo>
                        <a:pt x="153" y="51"/>
                      </a:lnTo>
                      <a:lnTo>
                        <a:pt x="154" y="51"/>
                      </a:lnTo>
                      <a:lnTo>
                        <a:pt x="156" y="51"/>
                      </a:lnTo>
                      <a:lnTo>
                        <a:pt x="157" y="51"/>
                      </a:lnTo>
                      <a:lnTo>
                        <a:pt x="158" y="52"/>
                      </a:lnTo>
                      <a:lnTo>
                        <a:pt x="159" y="53"/>
                      </a:lnTo>
                      <a:lnTo>
                        <a:pt x="160" y="53"/>
                      </a:lnTo>
                      <a:lnTo>
                        <a:pt x="160" y="54"/>
                      </a:lnTo>
                      <a:lnTo>
                        <a:pt x="161" y="57"/>
                      </a:lnTo>
                      <a:lnTo>
                        <a:pt x="163" y="58"/>
                      </a:lnTo>
                      <a:lnTo>
                        <a:pt x="164" y="59"/>
                      </a:lnTo>
                      <a:lnTo>
                        <a:pt x="165" y="60"/>
                      </a:lnTo>
                      <a:lnTo>
                        <a:pt x="167" y="61"/>
                      </a:lnTo>
                      <a:close/>
                    </a:path>
                  </a:pathLst>
                </a:custGeom>
                <a:solidFill>
                  <a:srgbClr val="197A56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Freeform 113"/>
                <p:cNvSpPr>
                  <a:spLocks noEditPoints="1"/>
                </p:cNvSpPr>
                <p:nvPr/>
              </p:nvSpPr>
              <p:spPr bwMode="auto">
                <a:xfrm>
                  <a:off x="4480904" y="3652027"/>
                  <a:ext cx="153988" cy="158749"/>
                </a:xfrm>
                <a:custGeom>
                  <a:avLst/>
                  <a:gdLst>
                    <a:gd name="T0" fmla="*/ 27 w 97"/>
                    <a:gd name="T1" fmla="*/ 81 h 100"/>
                    <a:gd name="T2" fmla="*/ 26 w 97"/>
                    <a:gd name="T3" fmla="*/ 84 h 100"/>
                    <a:gd name="T4" fmla="*/ 13 w 97"/>
                    <a:gd name="T5" fmla="*/ 80 h 100"/>
                    <a:gd name="T6" fmla="*/ 24 w 97"/>
                    <a:gd name="T7" fmla="*/ 77 h 100"/>
                    <a:gd name="T8" fmla="*/ 73 w 97"/>
                    <a:gd name="T9" fmla="*/ 10 h 100"/>
                    <a:gd name="T10" fmla="*/ 78 w 97"/>
                    <a:gd name="T11" fmla="*/ 16 h 100"/>
                    <a:gd name="T12" fmla="*/ 81 w 97"/>
                    <a:gd name="T13" fmla="*/ 21 h 100"/>
                    <a:gd name="T14" fmla="*/ 81 w 97"/>
                    <a:gd name="T15" fmla="*/ 27 h 100"/>
                    <a:gd name="T16" fmla="*/ 86 w 97"/>
                    <a:gd name="T17" fmla="*/ 33 h 100"/>
                    <a:gd name="T18" fmla="*/ 88 w 97"/>
                    <a:gd name="T19" fmla="*/ 41 h 100"/>
                    <a:gd name="T20" fmla="*/ 86 w 97"/>
                    <a:gd name="T21" fmla="*/ 47 h 100"/>
                    <a:gd name="T22" fmla="*/ 83 w 97"/>
                    <a:gd name="T23" fmla="*/ 56 h 100"/>
                    <a:gd name="T24" fmla="*/ 88 w 97"/>
                    <a:gd name="T25" fmla="*/ 54 h 100"/>
                    <a:gd name="T26" fmla="*/ 94 w 97"/>
                    <a:gd name="T27" fmla="*/ 48 h 100"/>
                    <a:gd name="T28" fmla="*/ 95 w 97"/>
                    <a:gd name="T29" fmla="*/ 58 h 100"/>
                    <a:gd name="T30" fmla="*/ 88 w 97"/>
                    <a:gd name="T31" fmla="*/ 62 h 100"/>
                    <a:gd name="T32" fmla="*/ 83 w 97"/>
                    <a:gd name="T33" fmla="*/ 74 h 100"/>
                    <a:gd name="T34" fmla="*/ 67 w 97"/>
                    <a:gd name="T35" fmla="*/ 88 h 100"/>
                    <a:gd name="T36" fmla="*/ 64 w 97"/>
                    <a:gd name="T37" fmla="*/ 94 h 100"/>
                    <a:gd name="T38" fmla="*/ 62 w 97"/>
                    <a:gd name="T39" fmla="*/ 97 h 100"/>
                    <a:gd name="T40" fmla="*/ 56 w 97"/>
                    <a:gd name="T41" fmla="*/ 97 h 100"/>
                    <a:gd name="T42" fmla="*/ 41 w 97"/>
                    <a:gd name="T43" fmla="*/ 90 h 100"/>
                    <a:gd name="T44" fmla="*/ 30 w 97"/>
                    <a:gd name="T45" fmla="*/ 84 h 100"/>
                    <a:gd name="T46" fmla="*/ 29 w 97"/>
                    <a:gd name="T47" fmla="*/ 81 h 100"/>
                    <a:gd name="T48" fmla="*/ 34 w 97"/>
                    <a:gd name="T49" fmla="*/ 80 h 100"/>
                    <a:gd name="T50" fmla="*/ 36 w 97"/>
                    <a:gd name="T51" fmla="*/ 79 h 100"/>
                    <a:gd name="T52" fmla="*/ 30 w 97"/>
                    <a:gd name="T53" fmla="*/ 80 h 100"/>
                    <a:gd name="T54" fmla="*/ 27 w 97"/>
                    <a:gd name="T55" fmla="*/ 76 h 100"/>
                    <a:gd name="T56" fmla="*/ 28 w 97"/>
                    <a:gd name="T57" fmla="*/ 73 h 100"/>
                    <a:gd name="T58" fmla="*/ 19 w 97"/>
                    <a:gd name="T59" fmla="*/ 74 h 100"/>
                    <a:gd name="T60" fmla="*/ 15 w 97"/>
                    <a:gd name="T61" fmla="*/ 72 h 100"/>
                    <a:gd name="T62" fmla="*/ 16 w 97"/>
                    <a:gd name="T63" fmla="*/ 68 h 100"/>
                    <a:gd name="T64" fmla="*/ 13 w 97"/>
                    <a:gd name="T65" fmla="*/ 61 h 100"/>
                    <a:gd name="T66" fmla="*/ 9 w 97"/>
                    <a:gd name="T67" fmla="*/ 58 h 100"/>
                    <a:gd name="T68" fmla="*/ 5 w 97"/>
                    <a:gd name="T69" fmla="*/ 56 h 100"/>
                    <a:gd name="T70" fmla="*/ 2 w 97"/>
                    <a:gd name="T71" fmla="*/ 51 h 100"/>
                    <a:gd name="T72" fmla="*/ 3 w 97"/>
                    <a:gd name="T73" fmla="*/ 51 h 100"/>
                    <a:gd name="T74" fmla="*/ 9 w 97"/>
                    <a:gd name="T75" fmla="*/ 53 h 100"/>
                    <a:gd name="T76" fmla="*/ 9 w 97"/>
                    <a:gd name="T77" fmla="*/ 49 h 100"/>
                    <a:gd name="T78" fmla="*/ 13 w 97"/>
                    <a:gd name="T79" fmla="*/ 46 h 100"/>
                    <a:gd name="T80" fmla="*/ 8 w 97"/>
                    <a:gd name="T81" fmla="*/ 47 h 100"/>
                    <a:gd name="T82" fmla="*/ 7 w 97"/>
                    <a:gd name="T83" fmla="*/ 46 h 100"/>
                    <a:gd name="T84" fmla="*/ 6 w 97"/>
                    <a:gd name="T85" fmla="*/ 48 h 100"/>
                    <a:gd name="T86" fmla="*/ 2 w 97"/>
                    <a:gd name="T87" fmla="*/ 45 h 100"/>
                    <a:gd name="T88" fmla="*/ 8 w 97"/>
                    <a:gd name="T89" fmla="*/ 39 h 100"/>
                    <a:gd name="T90" fmla="*/ 5 w 97"/>
                    <a:gd name="T91" fmla="*/ 38 h 100"/>
                    <a:gd name="T92" fmla="*/ 3 w 97"/>
                    <a:gd name="T93" fmla="*/ 35 h 100"/>
                    <a:gd name="T94" fmla="*/ 3 w 97"/>
                    <a:gd name="T95" fmla="*/ 32 h 100"/>
                    <a:gd name="T96" fmla="*/ 10 w 97"/>
                    <a:gd name="T97" fmla="*/ 30 h 100"/>
                    <a:gd name="T98" fmla="*/ 13 w 97"/>
                    <a:gd name="T99" fmla="*/ 25 h 100"/>
                    <a:gd name="T100" fmla="*/ 19 w 97"/>
                    <a:gd name="T101" fmla="*/ 21 h 100"/>
                    <a:gd name="T102" fmla="*/ 22 w 97"/>
                    <a:gd name="T103" fmla="*/ 14 h 100"/>
                    <a:gd name="T104" fmla="*/ 26 w 97"/>
                    <a:gd name="T105" fmla="*/ 6 h 100"/>
                    <a:gd name="T106" fmla="*/ 36 w 97"/>
                    <a:gd name="T107" fmla="*/ 5 h 100"/>
                    <a:gd name="T108" fmla="*/ 64 w 97"/>
                    <a:gd name="T10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7" h="100">
                      <a:moveTo>
                        <a:pt x="23" y="77"/>
                      </a:moveTo>
                      <a:lnTo>
                        <a:pt x="24" y="79"/>
                      </a:lnTo>
                      <a:lnTo>
                        <a:pt x="26" y="77"/>
                      </a:lnTo>
                      <a:lnTo>
                        <a:pt x="26" y="79"/>
                      </a:lnTo>
                      <a:lnTo>
                        <a:pt x="27" y="79"/>
                      </a:lnTo>
                      <a:lnTo>
                        <a:pt x="27" y="80"/>
                      </a:lnTo>
                      <a:lnTo>
                        <a:pt x="27" y="81"/>
                      </a:lnTo>
                      <a:lnTo>
                        <a:pt x="27" y="82"/>
                      </a:lnTo>
                      <a:lnTo>
                        <a:pt x="26" y="82"/>
                      </a:lnTo>
                      <a:lnTo>
                        <a:pt x="26" y="83"/>
                      </a:lnTo>
                      <a:lnTo>
                        <a:pt x="27" y="84"/>
                      </a:lnTo>
                      <a:lnTo>
                        <a:pt x="26" y="84"/>
                      </a:lnTo>
                      <a:lnTo>
                        <a:pt x="24" y="84"/>
                      </a:lnTo>
                      <a:lnTo>
                        <a:pt x="26" y="84"/>
                      </a:lnTo>
                      <a:lnTo>
                        <a:pt x="24" y="83"/>
                      </a:lnTo>
                      <a:lnTo>
                        <a:pt x="23" y="82"/>
                      </a:lnTo>
                      <a:lnTo>
                        <a:pt x="22" y="82"/>
                      </a:lnTo>
                      <a:lnTo>
                        <a:pt x="20" y="81"/>
                      </a:lnTo>
                      <a:lnTo>
                        <a:pt x="19" y="81"/>
                      </a:lnTo>
                      <a:lnTo>
                        <a:pt x="15" y="80"/>
                      </a:lnTo>
                      <a:lnTo>
                        <a:pt x="13" y="80"/>
                      </a:lnTo>
                      <a:lnTo>
                        <a:pt x="14" y="79"/>
                      </a:lnTo>
                      <a:lnTo>
                        <a:pt x="15" y="77"/>
                      </a:lnTo>
                      <a:lnTo>
                        <a:pt x="16" y="77"/>
                      </a:lnTo>
                      <a:lnTo>
                        <a:pt x="20" y="77"/>
                      </a:lnTo>
                      <a:lnTo>
                        <a:pt x="21" y="77"/>
                      </a:lnTo>
                      <a:lnTo>
                        <a:pt x="23" y="77"/>
                      </a:lnTo>
                      <a:lnTo>
                        <a:pt x="24" y="77"/>
                      </a:lnTo>
                      <a:lnTo>
                        <a:pt x="23" y="77"/>
                      </a:lnTo>
                      <a:close/>
                      <a:moveTo>
                        <a:pt x="67" y="4"/>
                      </a:moveTo>
                      <a:lnTo>
                        <a:pt x="69" y="5"/>
                      </a:lnTo>
                      <a:lnTo>
                        <a:pt x="71" y="6"/>
                      </a:lnTo>
                      <a:lnTo>
                        <a:pt x="72" y="7"/>
                      </a:lnTo>
                      <a:lnTo>
                        <a:pt x="73" y="9"/>
                      </a:lnTo>
                      <a:lnTo>
                        <a:pt x="73" y="10"/>
                      </a:lnTo>
                      <a:lnTo>
                        <a:pt x="74" y="11"/>
                      </a:lnTo>
                      <a:lnTo>
                        <a:pt x="74" y="12"/>
                      </a:lnTo>
                      <a:lnTo>
                        <a:pt x="76" y="12"/>
                      </a:lnTo>
                      <a:lnTo>
                        <a:pt x="76" y="13"/>
                      </a:lnTo>
                      <a:lnTo>
                        <a:pt x="77" y="14"/>
                      </a:lnTo>
                      <a:lnTo>
                        <a:pt x="77" y="16"/>
                      </a:lnTo>
                      <a:lnTo>
                        <a:pt x="78" y="16"/>
                      </a:lnTo>
                      <a:lnTo>
                        <a:pt x="78" y="17"/>
                      </a:lnTo>
                      <a:lnTo>
                        <a:pt x="78" y="18"/>
                      </a:lnTo>
                      <a:lnTo>
                        <a:pt x="79" y="19"/>
                      </a:lnTo>
                      <a:lnTo>
                        <a:pt x="79" y="20"/>
                      </a:lnTo>
                      <a:lnTo>
                        <a:pt x="80" y="20"/>
                      </a:lnTo>
                      <a:lnTo>
                        <a:pt x="81" y="20"/>
                      </a:lnTo>
                      <a:lnTo>
                        <a:pt x="81" y="21"/>
                      </a:lnTo>
                      <a:lnTo>
                        <a:pt x="83" y="21"/>
                      </a:lnTo>
                      <a:lnTo>
                        <a:pt x="84" y="23"/>
                      </a:lnTo>
                      <a:lnTo>
                        <a:pt x="84" y="24"/>
                      </a:lnTo>
                      <a:lnTo>
                        <a:pt x="84" y="25"/>
                      </a:lnTo>
                      <a:lnTo>
                        <a:pt x="84" y="26"/>
                      </a:lnTo>
                      <a:lnTo>
                        <a:pt x="83" y="26"/>
                      </a:lnTo>
                      <a:lnTo>
                        <a:pt x="81" y="27"/>
                      </a:lnTo>
                      <a:lnTo>
                        <a:pt x="81" y="28"/>
                      </a:lnTo>
                      <a:lnTo>
                        <a:pt x="81" y="30"/>
                      </a:lnTo>
                      <a:lnTo>
                        <a:pt x="83" y="30"/>
                      </a:lnTo>
                      <a:lnTo>
                        <a:pt x="84" y="30"/>
                      </a:lnTo>
                      <a:lnTo>
                        <a:pt x="85" y="31"/>
                      </a:lnTo>
                      <a:lnTo>
                        <a:pt x="86" y="31"/>
                      </a:lnTo>
                      <a:lnTo>
                        <a:pt x="86" y="33"/>
                      </a:lnTo>
                      <a:lnTo>
                        <a:pt x="86" y="34"/>
                      </a:lnTo>
                      <a:lnTo>
                        <a:pt x="86" y="37"/>
                      </a:lnTo>
                      <a:lnTo>
                        <a:pt x="86" y="38"/>
                      </a:lnTo>
                      <a:lnTo>
                        <a:pt x="86" y="39"/>
                      </a:lnTo>
                      <a:lnTo>
                        <a:pt x="87" y="39"/>
                      </a:lnTo>
                      <a:lnTo>
                        <a:pt x="88" y="40"/>
                      </a:lnTo>
                      <a:lnTo>
                        <a:pt x="88" y="41"/>
                      </a:lnTo>
                      <a:lnTo>
                        <a:pt x="91" y="42"/>
                      </a:lnTo>
                      <a:lnTo>
                        <a:pt x="90" y="44"/>
                      </a:lnTo>
                      <a:lnTo>
                        <a:pt x="90" y="45"/>
                      </a:lnTo>
                      <a:lnTo>
                        <a:pt x="88" y="45"/>
                      </a:lnTo>
                      <a:lnTo>
                        <a:pt x="87" y="45"/>
                      </a:lnTo>
                      <a:lnTo>
                        <a:pt x="86" y="46"/>
                      </a:lnTo>
                      <a:lnTo>
                        <a:pt x="86" y="47"/>
                      </a:lnTo>
                      <a:lnTo>
                        <a:pt x="85" y="48"/>
                      </a:lnTo>
                      <a:lnTo>
                        <a:pt x="85" y="49"/>
                      </a:lnTo>
                      <a:lnTo>
                        <a:pt x="85" y="52"/>
                      </a:lnTo>
                      <a:lnTo>
                        <a:pt x="84" y="53"/>
                      </a:lnTo>
                      <a:lnTo>
                        <a:pt x="83" y="54"/>
                      </a:lnTo>
                      <a:lnTo>
                        <a:pt x="83" y="55"/>
                      </a:lnTo>
                      <a:lnTo>
                        <a:pt x="83" y="56"/>
                      </a:lnTo>
                      <a:lnTo>
                        <a:pt x="84" y="55"/>
                      </a:lnTo>
                      <a:lnTo>
                        <a:pt x="84" y="54"/>
                      </a:lnTo>
                      <a:lnTo>
                        <a:pt x="85" y="54"/>
                      </a:lnTo>
                      <a:lnTo>
                        <a:pt x="86" y="54"/>
                      </a:lnTo>
                      <a:lnTo>
                        <a:pt x="87" y="54"/>
                      </a:lnTo>
                      <a:lnTo>
                        <a:pt x="87" y="55"/>
                      </a:lnTo>
                      <a:lnTo>
                        <a:pt x="88" y="54"/>
                      </a:lnTo>
                      <a:lnTo>
                        <a:pt x="90" y="54"/>
                      </a:lnTo>
                      <a:lnTo>
                        <a:pt x="91" y="52"/>
                      </a:lnTo>
                      <a:lnTo>
                        <a:pt x="92" y="52"/>
                      </a:lnTo>
                      <a:lnTo>
                        <a:pt x="92" y="49"/>
                      </a:lnTo>
                      <a:lnTo>
                        <a:pt x="93" y="49"/>
                      </a:lnTo>
                      <a:lnTo>
                        <a:pt x="93" y="48"/>
                      </a:lnTo>
                      <a:lnTo>
                        <a:pt x="94" y="48"/>
                      </a:lnTo>
                      <a:lnTo>
                        <a:pt x="95" y="48"/>
                      </a:lnTo>
                      <a:lnTo>
                        <a:pt x="97" y="48"/>
                      </a:lnTo>
                      <a:lnTo>
                        <a:pt x="97" y="51"/>
                      </a:lnTo>
                      <a:lnTo>
                        <a:pt x="95" y="54"/>
                      </a:lnTo>
                      <a:lnTo>
                        <a:pt x="95" y="55"/>
                      </a:lnTo>
                      <a:lnTo>
                        <a:pt x="95" y="56"/>
                      </a:lnTo>
                      <a:lnTo>
                        <a:pt x="95" y="58"/>
                      </a:lnTo>
                      <a:lnTo>
                        <a:pt x="95" y="59"/>
                      </a:lnTo>
                      <a:lnTo>
                        <a:pt x="94" y="60"/>
                      </a:lnTo>
                      <a:lnTo>
                        <a:pt x="93" y="60"/>
                      </a:lnTo>
                      <a:lnTo>
                        <a:pt x="91" y="60"/>
                      </a:lnTo>
                      <a:lnTo>
                        <a:pt x="90" y="60"/>
                      </a:lnTo>
                      <a:lnTo>
                        <a:pt x="88" y="61"/>
                      </a:lnTo>
                      <a:lnTo>
                        <a:pt x="88" y="62"/>
                      </a:lnTo>
                      <a:lnTo>
                        <a:pt x="87" y="62"/>
                      </a:lnTo>
                      <a:lnTo>
                        <a:pt x="87" y="63"/>
                      </a:lnTo>
                      <a:lnTo>
                        <a:pt x="86" y="63"/>
                      </a:lnTo>
                      <a:lnTo>
                        <a:pt x="86" y="65"/>
                      </a:lnTo>
                      <a:lnTo>
                        <a:pt x="86" y="72"/>
                      </a:lnTo>
                      <a:lnTo>
                        <a:pt x="84" y="73"/>
                      </a:lnTo>
                      <a:lnTo>
                        <a:pt x="83" y="74"/>
                      </a:lnTo>
                      <a:lnTo>
                        <a:pt x="79" y="79"/>
                      </a:lnTo>
                      <a:lnTo>
                        <a:pt x="78" y="80"/>
                      </a:lnTo>
                      <a:lnTo>
                        <a:pt x="77" y="80"/>
                      </a:lnTo>
                      <a:lnTo>
                        <a:pt x="76" y="81"/>
                      </a:lnTo>
                      <a:lnTo>
                        <a:pt x="71" y="84"/>
                      </a:lnTo>
                      <a:lnTo>
                        <a:pt x="70" y="86"/>
                      </a:lnTo>
                      <a:lnTo>
                        <a:pt x="67" y="88"/>
                      </a:lnTo>
                      <a:lnTo>
                        <a:pt x="67" y="89"/>
                      </a:lnTo>
                      <a:lnTo>
                        <a:pt x="65" y="90"/>
                      </a:lnTo>
                      <a:lnTo>
                        <a:pt x="64" y="90"/>
                      </a:lnTo>
                      <a:lnTo>
                        <a:pt x="64" y="91"/>
                      </a:lnTo>
                      <a:lnTo>
                        <a:pt x="63" y="93"/>
                      </a:lnTo>
                      <a:lnTo>
                        <a:pt x="63" y="94"/>
                      </a:lnTo>
                      <a:lnTo>
                        <a:pt x="64" y="94"/>
                      </a:lnTo>
                      <a:lnTo>
                        <a:pt x="63" y="94"/>
                      </a:lnTo>
                      <a:lnTo>
                        <a:pt x="63" y="95"/>
                      </a:lnTo>
                      <a:lnTo>
                        <a:pt x="62" y="95"/>
                      </a:lnTo>
                      <a:lnTo>
                        <a:pt x="63" y="95"/>
                      </a:lnTo>
                      <a:lnTo>
                        <a:pt x="63" y="96"/>
                      </a:lnTo>
                      <a:lnTo>
                        <a:pt x="62" y="96"/>
                      </a:lnTo>
                      <a:lnTo>
                        <a:pt x="62" y="97"/>
                      </a:lnTo>
                      <a:lnTo>
                        <a:pt x="60" y="97"/>
                      </a:lnTo>
                      <a:lnTo>
                        <a:pt x="60" y="98"/>
                      </a:lnTo>
                      <a:lnTo>
                        <a:pt x="59" y="100"/>
                      </a:lnTo>
                      <a:lnTo>
                        <a:pt x="59" y="98"/>
                      </a:lnTo>
                      <a:lnTo>
                        <a:pt x="58" y="98"/>
                      </a:lnTo>
                      <a:lnTo>
                        <a:pt x="57" y="98"/>
                      </a:lnTo>
                      <a:lnTo>
                        <a:pt x="56" y="97"/>
                      </a:lnTo>
                      <a:lnTo>
                        <a:pt x="57" y="97"/>
                      </a:lnTo>
                      <a:lnTo>
                        <a:pt x="56" y="97"/>
                      </a:lnTo>
                      <a:lnTo>
                        <a:pt x="55" y="97"/>
                      </a:lnTo>
                      <a:lnTo>
                        <a:pt x="55" y="96"/>
                      </a:lnTo>
                      <a:lnTo>
                        <a:pt x="52" y="95"/>
                      </a:lnTo>
                      <a:lnTo>
                        <a:pt x="48" y="93"/>
                      </a:lnTo>
                      <a:lnTo>
                        <a:pt x="41" y="90"/>
                      </a:lnTo>
                      <a:lnTo>
                        <a:pt x="33" y="87"/>
                      </a:lnTo>
                      <a:lnTo>
                        <a:pt x="27" y="84"/>
                      </a:lnTo>
                      <a:lnTo>
                        <a:pt x="28" y="84"/>
                      </a:lnTo>
                      <a:lnTo>
                        <a:pt x="29" y="84"/>
                      </a:lnTo>
                      <a:lnTo>
                        <a:pt x="30" y="84"/>
                      </a:lnTo>
                      <a:lnTo>
                        <a:pt x="31" y="84"/>
                      </a:lnTo>
                      <a:lnTo>
                        <a:pt x="30" y="84"/>
                      </a:lnTo>
                      <a:lnTo>
                        <a:pt x="30" y="83"/>
                      </a:lnTo>
                      <a:lnTo>
                        <a:pt x="29" y="83"/>
                      </a:lnTo>
                      <a:lnTo>
                        <a:pt x="28" y="83"/>
                      </a:lnTo>
                      <a:lnTo>
                        <a:pt x="27" y="83"/>
                      </a:lnTo>
                      <a:lnTo>
                        <a:pt x="28" y="82"/>
                      </a:lnTo>
                      <a:lnTo>
                        <a:pt x="28" y="81"/>
                      </a:lnTo>
                      <a:lnTo>
                        <a:pt x="29" y="81"/>
                      </a:lnTo>
                      <a:lnTo>
                        <a:pt x="29" y="80"/>
                      </a:lnTo>
                      <a:lnTo>
                        <a:pt x="29" y="81"/>
                      </a:lnTo>
                      <a:lnTo>
                        <a:pt x="30" y="80"/>
                      </a:lnTo>
                      <a:lnTo>
                        <a:pt x="31" y="80"/>
                      </a:lnTo>
                      <a:lnTo>
                        <a:pt x="33" y="80"/>
                      </a:lnTo>
                      <a:lnTo>
                        <a:pt x="33" y="81"/>
                      </a:lnTo>
                      <a:lnTo>
                        <a:pt x="34" y="80"/>
                      </a:lnTo>
                      <a:lnTo>
                        <a:pt x="35" y="80"/>
                      </a:lnTo>
                      <a:lnTo>
                        <a:pt x="35" y="79"/>
                      </a:lnTo>
                      <a:lnTo>
                        <a:pt x="36" y="79"/>
                      </a:lnTo>
                      <a:lnTo>
                        <a:pt x="37" y="79"/>
                      </a:lnTo>
                      <a:lnTo>
                        <a:pt x="37" y="77"/>
                      </a:lnTo>
                      <a:lnTo>
                        <a:pt x="36" y="77"/>
                      </a:lnTo>
                      <a:lnTo>
                        <a:pt x="36" y="79"/>
                      </a:lnTo>
                      <a:lnTo>
                        <a:pt x="36" y="77"/>
                      </a:lnTo>
                      <a:lnTo>
                        <a:pt x="35" y="77"/>
                      </a:lnTo>
                      <a:lnTo>
                        <a:pt x="35" y="79"/>
                      </a:lnTo>
                      <a:lnTo>
                        <a:pt x="34" y="79"/>
                      </a:lnTo>
                      <a:lnTo>
                        <a:pt x="33" y="79"/>
                      </a:lnTo>
                      <a:lnTo>
                        <a:pt x="31" y="80"/>
                      </a:lnTo>
                      <a:lnTo>
                        <a:pt x="30" y="80"/>
                      </a:lnTo>
                      <a:lnTo>
                        <a:pt x="29" y="80"/>
                      </a:lnTo>
                      <a:lnTo>
                        <a:pt x="28" y="80"/>
                      </a:lnTo>
                      <a:lnTo>
                        <a:pt x="28" y="79"/>
                      </a:lnTo>
                      <a:lnTo>
                        <a:pt x="27" y="77"/>
                      </a:lnTo>
                      <a:lnTo>
                        <a:pt x="27" y="76"/>
                      </a:lnTo>
                      <a:lnTo>
                        <a:pt x="27" y="77"/>
                      </a:lnTo>
                      <a:lnTo>
                        <a:pt x="27" y="76"/>
                      </a:lnTo>
                      <a:lnTo>
                        <a:pt x="26" y="76"/>
                      </a:lnTo>
                      <a:lnTo>
                        <a:pt x="26" y="77"/>
                      </a:lnTo>
                      <a:lnTo>
                        <a:pt x="26" y="76"/>
                      </a:lnTo>
                      <a:lnTo>
                        <a:pt x="26" y="75"/>
                      </a:lnTo>
                      <a:lnTo>
                        <a:pt x="27" y="74"/>
                      </a:lnTo>
                      <a:lnTo>
                        <a:pt x="28" y="74"/>
                      </a:lnTo>
                      <a:lnTo>
                        <a:pt x="28" y="73"/>
                      </a:lnTo>
                      <a:lnTo>
                        <a:pt x="27" y="73"/>
                      </a:lnTo>
                      <a:lnTo>
                        <a:pt x="26" y="74"/>
                      </a:lnTo>
                      <a:lnTo>
                        <a:pt x="24" y="75"/>
                      </a:lnTo>
                      <a:lnTo>
                        <a:pt x="23" y="75"/>
                      </a:lnTo>
                      <a:lnTo>
                        <a:pt x="21" y="75"/>
                      </a:lnTo>
                      <a:lnTo>
                        <a:pt x="20" y="75"/>
                      </a:lnTo>
                      <a:lnTo>
                        <a:pt x="19" y="74"/>
                      </a:lnTo>
                      <a:lnTo>
                        <a:pt x="17" y="74"/>
                      </a:lnTo>
                      <a:lnTo>
                        <a:pt x="17" y="73"/>
                      </a:lnTo>
                      <a:lnTo>
                        <a:pt x="17" y="72"/>
                      </a:lnTo>
                      <a:lnTo>
                        <a:pt x="19" y="72"/>
                      </a:lnTo>
                      <a:lnTo>
                        <a:pt x="17" y="72"/>
                      </a:lnTo>
                      <a:lnTo>
                        <a:pt x="16" y="72"/>
                      </a:lnTo>
                      <a:lnTo>
                        <a:pt x="15" y="72"/>
                      </a:lnTo>
                      <a:lnTo>
                        <a:pt x="14" y="70"/>
                      </a:lnTo>
                      <a:lnTo>
                        <a:pt x="13" y="69"/>
                      </a:lnTo>
                      <a:lnTo>
                        <a:pt x="12" y="68"/>
                      </a:lnTo>
                      <a:lnTo>
                        <a:pt x="13" y="68"/>
                      </a:lnTo>
                      <a:lnTo>
                        <a:pt x="14" y="68"/>
                      </a:lnTo>
                      <a:lnTo>
                        <a:pt x="15" y="68"/>
                      </a:lnTo>
                      <a:lnTo>
                        <a:pt x="16" y="68"/>
                      </a:lnTo>
                      <a:lnTo>
                        <a:pt x="15" y="67"/>
                      </a:lnTo>
                      <a:lnTo>
                        <a:pt x="14" y="67"/>
                      </a:lnTo>
                      <a:lnTo>
                        <a:pt x="14" y="65"/>
                      </a:lnTo>
                      <a:lnTo>
                        <a:pt x="14" y="63"/>
                      </a:lnTo>
                      <a:lnTo>
                        <a:pt x="14" y="62"/>
                      </a:lnTo>
                      <a:lnTo>
                        <a:pt x="13" y="62"/>
                      </a:lnTo>
                      <a:lnTo>
                        <a:pt x="13" y="61"/>
                      </a:lnTo>
                      <a:lnTo>
                        <a:pt x="13" y="60"/>
                      </a:lnTo>
                      <a:lnTo>
                        <a:pt x="12" y="60"/>
                      </a:lnTo>
                      <a:lnTo>
                        <a:pt x="10" y="59"/>
                      </a:lnTo>
                      <a:lnTo>
                        <a:pt x="12" y="59"/>
                      </a:lnTo>
                      <a:lnTo>
                        <a:pt x="12" y="58"/>
                      </a:lnTo>
                      <a:lnTo>
                        <a:pt x="10" y="58"/>
                      </a:lnTo>
                      <a:lnTo>
                        <a:pt x="9" y="58"/>
                      </a:lnTo>
                      <a:lnTo>
                        <a:pt x="8" y="59"/>
                      </a:lnTo>
                      <a:lnTo>
                        <a:pt x="7" y="59"/>
                      </a:lnTo>
                      <a:lnTo>
                        <a:pt x="6" y="60"/>
                      </a:lnTo>
                      <a:lnTo>
                        <a:pt x="6" y="59"/>
                      </a:lnTo>
                      <a:lnTo>
                        <a:pt x="5" y="58"/>
                      </a:lnTo>
                      <a:lnTo>
                        <a:pt x="6" y="58"/>
                      </a:lnTo>
                      <a:lnTo>
                        <a:pt x="5" y="56"/>
                      </a:lnTo>
                      <a:lnTo>
                        <a:pt x="3" y="55"/>
                      </a:lnTo>
                      <a:lnTo>
                        <a:pt x="3" y="54"/>
                      </a:lnTo>
                      <a:lnTo>
                        <a:pt x="2" y="53"/>
                      </a:lnTo>
                      <a:lnTo>
                        <a:pt x="1" y="53"/>
                      </a:lnTo>
                      <a:lnTo>
                        <a:pt x="1" y="52"/>
                      </a:lnTo>
                      <a:lnTo>
                        <a:pt x="2" y="52"/>
                      </a:lnTo>
                      <a:lnTo>
                        <a:pt x="2" y="51"/>
                      </a:lnTo>
                      <a:lnTo>
                        <a:pt x="1" y="51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2" y="51"/>
                      </a:lnTo>
                      <a:lnTo>
                        <a:pt x="2" y="49"/>
                      </a:lnTo>
                      <a:lnTo>
                        <a:pt x="2" y="51"/>
                      </a:lnTo>
                      <a:lnTo>
                        <a:pt x="3" y="51"/>
                      </a:lnTo>
                      <a:lnTo>
                        <a:pt x="5" y="51"/>
                      </a:lnTo>
                      <a:lnTo>
                        <a:pt x="6" y="52"/>
                      </a:lnTo>
                      <a:lnTo>
                        <a:pt x="7" y="53"/>
                      </a:lnTo>
                      <a:lnTo>
                        <a:pt x="8" y="53"/>
                      </a:lnTo>
                      <a:lnTo>
                        <a:pt x="8" y="54"/>
                      </a:lnTo>
                      <a:lnTo>
                        <a:pt x="9" y="54"/>
                      </a:lnTo>
                      <a:lnTo>
                        <a:pt x="9" y="53"/>
                      </a:lnTo>
                      <a:lnTo>
                        <a:pt x="8" y="53"/>
                      </a:lnTo>
                      <a:lnTo>
                        <a:pt x="8" y="52"/>
                      </a:lnTo>
                      <a:lnTo>
                        <a:pt x="7" y="52"/>
                      </a:lnTo>
                      <a:lnTo>
                        <a:pt x="7" y="51"/>
                      </a:lnTo>
                      <a:lnTo>
                        <a:pt x="8" y="51"/>
                      </a:lnTo>
                      <a:lnTo>
                        <a:pt x="8" y="49"/>
                      </a:lnTo>
                      <a:lnTo>
                        <a:pt x="9" y="49"/>
                      </a:lnTo>
                      <a:lnTo>
                        <a:pt x="9" y="48"/>
                      </a:lnTo>
                      <a:lnTo>
                        <a:pt x="10" y="48"/>
                      </a:lnTo>
                      <a:lnTo>
                        <a:pt x="13" y="48"/>
                      </a:lnTo>
                      <a:lnTo>
                        <a:pt x="14" y="48"/>
                      </a:lnTo>
                      <a:lnTo>
                        <a:pt x="14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4"/>
                      </a:lnTo>
                      <a:lnTo>
                        <a:pt x="14" y="45"/>
                      </a:lnTo>
                      <a:lnTo>
                        <a:pt x="13" y="46"/>
                      </a:lnTo>
                      <a:lnTo>
                        <a:pt x="12" y="47"/>
                      </a:lnTo>
                      <a:lnTo>
                        <a:pt x="10" y="47"/>
                      </a:lnTo>
                      <a:lnTo>
                        <a:pt x="9" y="47"/>
                      </a:lnTo>
                      <a:lnTo>
                        <a:pt x="8" y="47"/>
                      </a:lnTo>
                      <a:lnTo>
                        <a:pt x="7" y="47"/>
                      </a:lnTo>
                      <a:lnTo>
                        <a:pt x="8" y="46"/>
                      </a:lnTo>
                      <a:lnTo>
                        <a:pt x="9" y="46"/>
                      </a:lnTo>
                      <a:lnTo>
                        <a:pt x="9" y="45"/>
                      </a:lnTo>
                      <a:lnTo>
                        <a:pt x="8" y="45"/>
                      </a:lnTo>
                      <a:lnTo>
                        <a:pt x="8" y="46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5" y="45"/>
                      </a:lnTo>
                      <a:lnTo>
                        <a:pt x="6" y="45"/>
                      </a:lnTo>
                      <a:lnTo>
                        <a:pt x="6" y="46"/>
                      </a:lnTo>
                      <a:lnTo>
                        <a:pt x="7" y="47"/>
                      </a:lnTo>
                      <a:lnTo>
                        <a:pt x="7" y="48"/>
                      </a:lnTo>
                      <a:lnTo>
                        <a:pt x="6" y="48"/>
                      </a:lnTo>
                      <a:lnTo>
                        <a:pt x="6" y="49"/>
                      </a:lnTo>
                      <a:lnTo>
                        <a:pt x="5" y="49"/>
                      </a:lnTo>
                      <a:lnTo>
                        <a:pt x="5" y="47"/>
                      </a:lnTo>
                      <a:lnTo>
                        <a:pt x="3" y="47"/>
                      </a:lnTo>
                      <a:lnTo>
                        <a:pt x="3" y="46"/>
                      </a:lnTo>
                      <a:lnTo>
                        <a:pt x="3" y="45"/>
                      </a:lnTo>
                      <a:lnTo>
                        <a:pt x="2" y="45"/>
                      </a:lnTo>
                      <a:lnTo>
                        <a:pt x="2" y="44"/>
                      </a:lnTo>
                      <a:lnTo>
                        <a:pt x="2" y="42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9"/>
                      </a:lnTo>
                      <a:lnTo>
                        <a:pt x="7" y="39"/>
                      </a:lnTo>
                      <a:lnTo>
                        <a:pt x="8" y="39"/>
                      </a:lnTo>
                      <a:lnTo>
                        <a:pt x="9" y="38"/>
                      </a:lnTo>
                      <a:lnTo>
                        <a:pt x="10" y="38"/>
                      </a:lnTo>
                      <a:lnTo>
                        <a:pt x="9" y="38"/>
                      </a:lnTo>
                      <a:lnTo>
                        <a:pt x="8" y="38"/>
                      </a:lnTo>
                      <a:lnTo>
                        <a:pt x="7" y="38"/>
                      </a:lnTo>
                      <a:lnTo>
                        <a:pt x="6" y="38"/>
                      </a:lnTo>
                      <a:lnTo>
                        <a:pt x="5" y="38"/>
                      </a:lnTo>
                      <a:lnTo>
                        <a:pt x="6" y="37"/>
                      </a:lnTo>
                      <a:lnTo>
                        <a:pt x="7" y="37"/>
                      </a:lnTo>
                      <a:lnTo>
                        <a:pt x="8" y="35"/>
                      </a:lnTo>
                      <a:lnTo>
                        <a:pt x="7" y="35"/>
                      </a:lnTo>
                      <a:lnTo>
                        <a:pt x="5" y="37"/>
                      </a:lnTo>
                      <a:lnTo>
                        <a:pt x="3" y="37"/>
                      </a:lnTo>
                      <a:lnTo>
                        <a:pt x="3" y="35"/>
                      </a:lnTo>
                      <a:lnTo>
                        <a:pt x="2" y="35"/>
                      </a:lnTo>
                      <a:lnTo>
                        <a:pt x="1" y="35"/>
                      </a:lnTo>
                      <a:lnTo>
                        <a:pt x="1" y="33"/>
                      </a:lnTo>
                      <a:lnTo>
                        <a:pt x="0" y="33"/>
                      </a:lnTo>
                      <a:lnTo>
                        <a:pt x="1" y="32"/>
                      </a:lnTo>
                      <a:lnTo>
                        <a:pt x="2" y="32"/>
                      </a:lnTo>
                      <a:lnTo>
                        <a:pt x="3" y="32"/>
                      </a:lnTo>
                      <a:lnTo>
                        <a:pt x="5" y="32"/>
                      </a:lnTo>
                      <a:lnTo>
                        <a:pt x="6" y="32"/>
                      </a:lnTo>
                      <a:lnTo>
                        <a:pt x="7" y="32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9" y="30"/>
                      </a:lnTo>
                      <a:lnTo>
                        <a:pt x="10" y="30"/>
                      </a:lnTo>
                      <a:lnTo>
                        <a:pt x="10" y="28"/>
                      </a:lnTo>
                      <a:lnTo>
                        <a:pt x="12" y="28"/>
                      </a:lnTo>
                      <a:lnTo>
                        <a:pt x="12" y="27"/>
                      </a:lnTo>
                      <a:lnTo>
                        <a:pt x="10" y="27"/>
                      </a:lnTo>
                      <a:lnTo>
                        <a:pt x="10" y="26"/>
                      </a:lnTo>
                      <a:lnTo>
                        <a:pt x="12" y="25"/>
                      </a:lnTo>
                      <a:lnTo>
                        <a:pt x="13" y="25"/>
                      </a:lnTo>
                      <a:lnTo>
                        <a:pt x="14" y="25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3"/>
                      </a:lnTo>
                      <a:lnTo>
                        <a:pt x="17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0" y="17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1" y="14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3" y="12"/>
                      </a:lnTo>
                      <a:lnTo>
                        <a:pt x="23" y="11"/>
                      </a:lnTo>
                      <a:lnTo>
                        <a:pt x="24" y="11"/>
                      </a:lnTo>
                      <a:lnTo>
                        <a:pt x="24" y="10"/>
                      </a:lnTo>
                      <a:lnTo>
                        <a:pt x="26" y="7"/>
                      </a:lnTo>
                      <a:lnTo>
                        <a:pt x="26" y="6"/>
                      </a:lnTo>
                      <a:lnTo>
                        <a:pt x="27" y="5"/>
                      </a:lnTo>
                      <a:lnTo>
                        <a:pt x="28" y="5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5" y="4"/>
                      </a:lnTo>
                      <a:lnTo>
                        <a:pt x="35" y="5"/>
                      </a:lnTo>
                      <a:lnTo>
                        <a:pt x="36" y="5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44" y="4"/>
                      </a:lnTo>
                      <a:lnTo>
                        <a:pt x="44" y="3"/>
                      </a:lnTo>
                      <a:lnTo>
                        <a:pt x="44" y="2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6" y="2"/>
                      </a:lnTo>
                      <a:lnTo>
                        <a:pt x="67" y="2"/>
                      </a:lnTo>
                      <a:lnTo>
                        <a:pt x="67" y="3"/>
                      </a:lnTo>
                      <a:lnTo>
                        <a:pt x="67" y="4"/>
                      </a:lnTo>
                      <a:close/>
                    </a:path>
                  </a:pathLst>
                </a:custGeom>
                <a:solidFill>
                  <a:srgbClr val="197A56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14"/>
                <p:cNvSpPr/>
                <p:nvPr/>
              </p:nvSpPr>
              <p:spPr bwMode="auto">
                <a:xfrm>
                  <a:off x="7216165" y="3544077"/>
                  <a:ext cx="531813" cy="685795"/>
                </a:xfrm>
                <a:custGeom>
                  <a:avLst/>
                  <a:gdLst>
                    <a:gd name="T0" fmla="*/ 331 w 335"/>
                    <a:gd name="T1" fmla="*/ 10 h 432"/>
                    <a:gd name="T2" fmla="*/ 325 w 335"/>
                    <a:gd name="T3" fmla="*/ 25 h 432"/>
                    <a:gd name="T4" fmla="*/ 326 w 335"/>
                    <a:gd name="T5" fmla="*/ 45 h 432"/>
                    <a:gd name="T6" fmla="*/ 328 w 335"/>
                    <a:gd name="T7" fmla="*/ 49 h 432"/>
                    <a:gd name="T8" fmla="*/ 334 w 335"/>
                    <a:gd name="T9" fmla="*/ 51 h 432"/>
                    <a:gd name="T10" fmla="*/ 319 w 335"/>
                    <a:gd name="T11" fmla="*/ 58 h 432"/>
                    <a:gd name="T12" fmla="*/ 317 w 335"/>
                    <a:gd name="T13" fmla="*/ 73 h 432"/>
                    <a:gd name="T14" fmla="*/ 311 w 335"/>
                    <a:gd name="T15" fmla="*/ 89 h 432"/>
                    <a:gd name="T16" fmla="*/ 301 w 335"/>
                    <a:gd name="T17" fmla="*/ 107 h 432"/>
                    <a:gd name="T18" fmla="*/ 291 w 335"/>
                    <a:gd name="T19" fmla="*/ 123 h 432"/>
                    <a:gd name="T20" fmla="*/ 282 w 335"/>
                    <a:gd name="T21" fmla="*/ 140 h 432"/>
                    <a:gd name="T22" fmla="*/ 260 w 335"/>
                    <a:gd name="T23" fmla="*/ 182 h 432"/>
                    <a:gd name="T24" fmla="*/ 226 w 335"/>
                    <a:gd name="T25" fmla="*/ 235 h 432"/>
                    <a:gd name="T26" fmla="*/ 176 w 335"/>
                    <a:gd name="T27" fmla="*/ 288 h 432"/>
                    <a:gd name="T28" fmla="*/ 162 w 335"/>
                    <a:gd name="T29" fmla="*/ 302 h 432"/>
                    <a:gd name="T30" fmla="*/ 119 w 335"/>
                    <a:gd name="T31" fmla="*/ 327 h 432"/>
                    <a:gd name="T32" fmla="*/ 95 w 335"/>
                    <a:gd name="T33" fmla="*/ 347 h 432"/>
                    <a:gd name="T34" fmla="*/ 57 w 335"/>
                    <a:gd name="T35" fmla="*/ 383 h 432"/>
                    <a:gd name="T36" fmla="*/ 46 w 335"/>
                    <a:gd name="T37" fmla="*/ 395 h 432"/>
                    <a:gd name="T38" fmla="*/ 34 w 335"/>
                    <a:gd name="T39" fmla="*/ 408 h 432"/>
                    <a:gd name="T40" fmla="*/ 31 w 335"/>
                    <a:gd name="T41" fmla="*/ 413 h 432"/>
                    <a:gd name="T42" fmla="*/ 24 w 335"/>
                    <a:gd name="T43" fmla="*/ 424 h 432"/>
                    <a:gd name="T44" fmla="*/ 15 w 335"/>
                    <a:gd name="T45" fmla="*/ 424 h 432"/>
                    <a:gd name="T46" fmla="*/ 0 w 335"/>
                    <a:gd name="T47" fmla="*/ 403 h 432"/>
                    <a:gd name="T48" fmla="*/ 0 w 335"/>
                    <a:gd name="T49" fmla="*/ 367 h 432"/>
                    <a:gd name="T50" fmla="*/ 1 w 335"/>
                    <a:gd name="T51" fmla="*/ 319 h 432"/>
                    <a:gd name="T52" fmla="*/ 5 w 335"/>
                    <a:gd name="T53" fmla="*/ 285 h 432"/>
                    <a:gd name="T54" fmla="*/ 32 w 335"/>
                    <a:gd name="T55" fmla="*/ 252 h 432"/>
                    <a:gd name="T56" fmla="*/ 60 w 335"/>
                    <a:gd name="T57" fmla="*/ 243 h 432"/>
                    <a:gd name="T58" fmla="*/ 83 w 335"/>
                    <a:gd name="T59" fmla="*/ 226 h 432"/>
                    <a:gd name="T60" fmla="*/ 107 w 335"/>
                    <a:gd name="T61" fmla="*/ 224 h 432"/>
                    <a:gd name="T62" fmla="*/ 127 w 335"/>
                    <a:gd name="T63" fmla="*/ 225 h 432"/>
                    <a:gd name="T64" fmla="*/ 162 w 335"/>
                    <a:gd name="T65" fmla="*/ 189 h 432"/>
                    <a:gd name="T66" fmla="*/ 181 w 335"/>
                    <a:gd name="T67" fmla="*/ 169 h 432"/>
                    <a:gd name="T68" fmla="*/ 199 w 335"/>
                    <a:gd name="T69" fmla="*/ 152 h 432"/>
                    <a:gd name="T70" fmla="*/ 218 w 335"/>
                    <a:gd name="T71" fmla="*/ 135 h 432"/>
                    <a:gd name="T72" fmla="*/ 193 w 335"/>
                    <a:gd name="T73" fmla="*/ 127 h 432"/>
                    <a:gd name="T74" fmla="*/ 163 w 335"/>
                    <a:gd name="T75" fmla="*/ 116 h 432"/>
                    <a:gd name="T76" fmla="*/ 131 w 335"/>
                    <a:gd name="T77" fmla="*/ 105 h 432"/>
                    <a:gd name="T78" fmla="*/ 98 w 335"/>
                    <a:gd name="T79" fmla="*/ 93 h 432"/>
                    <a:gd name="T80" fmla="*/ 79 w 335"/>
                    <a:gd name="T81" fmla="*/ 77 h 432"/>
                    <a:gd name="T82" fmla="*/ 70 w 335"/>
                    <a:gd name="T83" fmla="*/ 64 h 432"/>
                    <a:gd name="T84" fmla="*/ 60 w 335"/>
                    <a:gd name="T85" fmla="*/ 46 h 432"/>
                    <a:gd name="T86" fmla="*/ 62 w 335"/>
                    <a:gd name="T87" fmla="*/ 33 h 432"/>
                    <a:gd name="T88" fmla="*/ 78 w 335"/>
                    <a:gd name="T89" fmla="*/ 16 h 432"/>
                    <a:gd name="T90" fmla="*/ 86 w 335"/>
                    <a:gd name="T91" fmla="*/ 24 h 432"/>
                    <a:gd name="T92" fmla="*/ 111 w 335"/>
                    <a:gd name="T93" fmla="*/ 49 h 432"/>
                    <a:gd name="T94" fmla="*/ 131 w 335"/>
                    <a:gd name="T95" fmla="*/ 49 h 432"/>
                    <a:gd name="T96" fmla="*/ 148 w 335"/>
                    <a:gd name="T97" fmla="*/ 39 h 432"/>
                    <a:gd name="T98" fmla="*/ 159 w 335"/>
                    <a:gd name="T99" fmla="*/ 35 h 432"/>
                    <a:gd name="T100" fmla="*/ 171 w 335"/>
                    <a:gd name="T101" fmla="*/ 37 h 432"/>
                    <a:gd name="T102" fmla="*/ 185 w 335"/>
                    <a:gd name="T103" fmla="*/ 37 h 432"/>
                    <a:gd name="T104" fmla="*/ 207 w 335"/>
                    <a:gd name="T105" fmla="*/ 25 h 432"/>
                    <a:gd name="T106" fmla="*/ 233 w 335"/>
                    <a:gd name="T107" fmla="*/ 25 h 432"/>
                    <a:gd name="T108" fmla="*/ 247 w 335"/>
                    <a:gd name="T109" fmla="*/ 21 h 432"/>
                    <a:gd name="T110" fmla="*/ 269 w 335"/>
                    <a:gd name="T111" fmla="*/ 19 h 432"/>
                    <a:gd name="T112" fmla="*/ 284 w 335"/>
                    <a:gd name="T113" fmla="*/ 16 h 432"/>
                    <a:gd name="T114" fmla="*/ 299 w 335"/>
                    <a:gd name="T115" fmla="*/ 12 h 432"/>
                    <a:gd name="T116" fmla="*/ 310 w 335"/>
                    <a:gd name="T117" fmla="*/ 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35" h="432">
                      <a:moveTo>
                        <a:pt x="317" y="0"/>
                      </a:moveTo>
                      <a:lnTo>
                        <a:pt x="319" y="1"/>
                      </a:lnTo>
                      <a:lnTo>
                        <a:pt x="321" y="2"/>
                      </a:lnTo>
                      <a:lnTo>
                        <a:pt x="324" y="3"/>
                      </a:lnTo>
                      <a:lnTo>
                        <a:pt x="327" y="3"/>
                      </a:lnTo>
                      <a:lnTo>
                        <a:pt x="328" y="4"/>
                      </a:lnTo>
                      <a:lnTo>
                        <a:pt x="330" y="4"/>
                      </a:lnTo>
                      <a:lnTo>
                        <a:pt x="331" y="4"/>
                      </a:lnTo>
                      <a:lnTo>
                        <a:pt x="332" y="4"/>
                      </a:lnTo>
                      <a:lnTo>
                        <a:pt x="332" y="5"/>
                      </a:lnTo>
                      <a:lnTo>
                        <a:pt x="331" y="8"/>
                      </a:lnTo>
                      <a:lnTo>
                        <a:pt x="331" y="10"/>
                      </a:lnTo>
                      <a:lnTo>
                        <a:pt x="330" y="11"/>
                      </a:lnTo>
                      <a:lnTo>
                        <a:pt x="330" y="12"/>
                      </a:lnTo>
                      <a:lnTo>
                        <a:pt x="328" y="14"/>
                      </a:lnTo>
                      <a:lnTo>
                        <a:pt x="327" y="15"/>
                      </a:lnTo>
                      <a:lnTo>
                        <a:pt x="326" y="15"/>
                      </a:lnTo>
                      <a:lnTo>
                        <a:pt x="326" y="16"/>
                      </a:lnTo>
                      <a:lnTo>
                        <a:pt x="326" y="17"/>
                      </a:lnTo>
                      <a:lnTo>
                        <a:pt x="326" y="18"/>
                      </a:lnTo>
                      <a:lnTo>
                        <a:pt x="325" y="21"/>
                      </a:lnTo>
                      <a:lnTo>
                        <a:pt x="325" y="23"/>
                      </a:lnTo>
                      <a:lnTo>
                        <a:pt x="325" y="24"/>
                      </a:lnTo>
                      <a:lnTo>
                        <a:pt x="325" y="25"/>
                      </a:lnTo>
                      <a:lnTo>
                        <a:pt x="326" y="26"/>
                      </a:lnTo>
                      <a:lnTo>
                        <a:pt x="328" y="26"/>
                      </a:lnTo>
                      <a:lnTo>
                        <a:pt x="328" y="28"/>
                      </a:lnTo>
                      <a:lnTo>
                        <a:pt x="327" y="28"/>
                      </a:lnTo>
                      <a:lnTo>
                        <a:pt x="327" y="30"/>
                      </a:lnTo>
                      <a:lnTo>
                        <a:pt x="326" y="30"/>
                      </a:lnTo>
                      <a:lnTo>
                        <a:pt x="326" y="31"/>
                      </a:lnTo>
                      <a:lnTo>
                        <a:pt x="326" y="32"/>
                      </a:lnTo>
                      <a:lnTo>
                        <a:pt x="326" y="37"/>
                      </a:lnTo>
                      <a:lnTo>
                        <a:pt x="326" y="42"/>
                      </a:lnTo>
                      <a:lnTo>
                        <a:pt x="327" y="45"/>
                      </a:lnTo>
                      <a:lnTo>
                        <a:pt x="326" y="45"/>
                      </a:lnTo>
                      <a:lnTo>
                        <a:pt x="325" y="46"/>
                      </a:lnTo>
                      <a:lnTo>
                        <a:pt x="326" y="47"/>
                      </a:lnTo>
                      <a:lnTo>
                        <a:pt x="325" y="47"/>
                      </a:lnTo>
                      <a:lnTo>
                        <a:pt x="325" y="49"/>
                      </a:lnTo>
                      <a:lnTo>
                        <a:pt x="324" y="49"/>
                      </a:lnTo>
                      <a:lnTo>
                        <a:pt x="323" y="50"/>
                      </a:lnTo>
                      <a:lnTo>
                        <a:pt x="323" y="51"/>
                      </a:lnTo>
                      <a:lnTo>
                        <a:pt x="324" y="51"/>
                      </a:lnTo>
                      <a:lnTo>
                        <a:pt x="328" y="50"/>
                      </a:lnTo>
                      <a:lnTo>
                        <a:pt x="330" y="50"/>
                      </a:lnTo>
                      <a:lnTo>
                        <a:pt x="330" y="49"/>
                      </a:lnTo>
                      <a:lnTo>
                        <a:pt x="328" y="49"/>
                      </a:lnTo>
                      <a:lnTo>
                        <a:pt x="328" y="47"/>
                      </a:lnTo>
                      <a:lnTo>
                        <a:pt x="328" y="46"/>
                      </a:lnTo>
                      <a:lnTo>
                        <a:pt x="327" y="46"/>
                      </a:lnTo>
                      <a:lnTo>
                        <a:pt x="328" y="46"/>
                      </a:lnTo>
                      <a:lnTo>
                        <a:pt x="330" y="47"/>
                      </a:lnTo>
                      <a:lnTo>
                        <a:pt x="331" y="47"/>
                      </a:lnTo>
                      <a:lnTo>
                        <a:pt x="331" y="49"/>
                      </a:lnTo>
                      <a:lnTo>
                        <a:pt x="332" y="49"/>
                      </a:lnTo>
                      <a:lnTo>
                        <a:pt x="333" y="49"/>
                      </a:lnTo>
                      <a:lnTo>
                        <a:pt x="334" y="49"/>
                      </a:lnTo>
                      <a:lnTo>
                        <a:pt x="335" y="50"/>
                      </a:lnTo>
                      <a:lnTo>
                        <a:pt x="334" y="51"/>
                      </a:lnTo>
                      <a:lnTo>
                        <a:pt x="334" y="52"/>
                      </a:lnTo>
                      <a:lnTo>
                        <a:pt x="333" y="52"/>
                      </a:lnTo>
                      <a:lnTo>
                        <a:pt x="332" y="52"/>
                      </a:lnTo>
                      <a:lnTo>
                        <a:pt x="331" y="52"/>
                      </a:lnTo>
                      <a:lnTo>
                        <a:pt x="331" y="51"/>
                      </a:lnTo>
                      <a:lnTo>
                        <a:pt x="330" y="50"/>
                      </a:lnTo>
                      <a:lnTo>
                        <a:pt x="325" y="51"/>
                      </a:lnTo>
                      <a:lnTo>
                        <a:pt x="323" y="52"/>
                      </a:lnTo>
                      <a:lnTo>
                        <a:pt x="320" y="53"/>
                      </a:lnTo>
                      <a:lnTo>
                        <a:pt x="319" y="54"/>
                      </a:lnTo>
                      <a:lnTo>
                        <a:pt x="319" y="57"/>
                      </a:lnTo>
                      <a:lnTo>
                        <a:pt x="319" y="58"/>
                      </a:lnTo>
                      <a:lnTo>
                        <a:pt x="318" y="60"/>
                      </a:lnTo>
                      <a:lnTo>
                        <a:pt x="318" y="63"/>
                      </a:lnTo>
                      <a:lnTo>
                        <a:pt x="319" y="63"/>
                      </a:lnTo>
                      <a:lnTo>
                        <a:pt x="319" y="64"/>
                      </a:lnTo>
                      <a:lnTo>
                        <a:pt x="318" y="64"/>
                      </a:lnTo>
                      <a:lnTo>
                        <a:pt x="318" y="66"/>
                      </a:lnTo>
                      <a:lnTo>
                        <a:pt x="318" y="67"/>
                      </a:lnTo>
                      <a:lnTo>
                        <a:pt x="318" y="68"/>
                      </a:lnTo>
                      <a:lnTo>
                        <a:pt x="317" y="70"/>
                      </a:lnTo>
                      <a:lnTo>
                        <a:pt x="317" y="71"/>
                      </a:lnTo>
                      <a:lnTo>
                        <a:pt x="317" y="72"/>
                      </a:lnTo>
                      <a:lnTo>
                        <a:pt x="317" y="73"/>
                      </a:lnTo>
                      <a:lnTo>
                        <a:pt x="317" y="75"/>
                      </a:lnTo>
                      <a:lnTo>
                        <a:pt x="316" y="75"/>
                      </a:lnTo>
                      <a:lnTo>
                        <a:pt x="316" y="77"/>
                      </a:lnTo>
                      <a:lnTo>
                        <a:pt x="316" y="79"/>
                      </a:lnTo>
                      <a:lnTo>
                        <a:pt x="317" y="80"/>
                      </a:lnTo>
                      <a:lnTo>
                        <a:pt x="317" y="81"/>
                      </a:lnTo>
                      <a:lnTo>
                        <a:pt x="317" y="82"/>
                      </a:lnTo>
                      <a:lnTo>
                        <a:pt x="314" y="86"/>
                      </a:lnTo>
                      <a:lnTo>
                        <a:pt x="313" y="86"/>
                      </a:lnTo>
                      <a:lnTo>
                        <a:pt x="312" y="87"/>
                      </a:lnTo>
                      <a:lnTo>
                        <a:pt x="311" y="87"/>
                      </a:lnTo>
                      <a:lnTo>
                        <a:pt x="311" y="89"/>
                      </a:lnTo>
                      <a:lnTo>
                        <a:pt x="310" y="89"/>
                      </a:lnTo>
                      <a:lnTo>
                        <a:pt x="311" y="92"/>
                      </a:lnTo>
                      <a:lnTo>
                        <a:pt x="310" y="94"/>
                      </a:lnTo>
                      <a:lnTo>
                        <a:pt x="309" y="94"/>
                      </a:lnTo>
                      <a:lnTo>
                        <a:pt x="305" y="98"/>
                      </a:lnTo>
                      <a:lnTo>
                        <a:pt x="304" y="99"/>
                      </a:lnTo>
                      <a:lnTo>
                        <a:pt x="304" y="100"/>
                      </a:lnTo>
                      <a:lnTo>
                        <a:pt x="303" y="100"/>
                      </a:lnTo>
                      <a:lnTo>
                        <a:pt x="303" y="101"/>
                      </a:lnTo>
                      <a:lnTo>
                        <a:pt x="302" y="105"/>
                      </a:lnTo>
                      <a:lnTo>
                        <a:pt x="302" y="106"/>
                      </a:lnTo>
                      <a:lnTo>
                        <a:pt x="301" y="107"/>
                      </a:lnTo>
                      <a:lnTo>
                        <a:pt x="299" y="108"/>
                      </a:lnTo>
                      <a:lnTo>
                        <a:pt x="299" y="110"/>
                      </a:lnTo>
                      <a:lnTo>
                        <a:pt x="299" y="112"/>
                      </a:lnTo>
                      <a:lnTo>
                        <a:pt x="299" y="113"/>
                      </a:lnTo>
                      <a:lnTo>
                        <a:pt x="298" y="113"/>
                      </a:lnTo>
                      <a:lnTo>
                        <a:pt x="297" y="113"/>
                      </a:lnTo>
                      <a:lnTo>
                        <a:pt x="297" y="114"/>
                      </a:lnTo>
                      <a:lnTo>
                        <a:pt x="295" y="117"/>
                      </a:lnTo>
                      <a:lnTo>
                        <a:pt x="294" y="119"/>
                      </a:lnTo>
                      <a:lnTo>
                        <a:pt x="294" y="121"/>
                      </a:lnTo>
                      <a:lnTo>
                        <a:pt x="292" y="122"/>
                      </a:lnTo>
                      <a:lnTo>
                        <a:pt x="291" y="123"/>
                      </a:lnTo>
                      <a:lnTo>
                        <a:pt x="288" y="126"/>
                      </a:lnTo>
                      <a:lnTo>
                        <a:pt x="284" y="129"/>
                      </a:lnTo>
                      <a:lnTo>
                        <a:pt x="284" y="130"/>
                      </a:lnTo>
                      <a:lnTo>
                        <a:pt x="283" y="130"/>
                      </a:lnTo>
                      <a:lnTo>
                        <a:pt x="283" y="133"/>
                      </a:lnTo>
                      <a:lnTo>
                        <a:pt x="283" y="134"/>
                      </a:lnTo>
                      <a:lnTo>
                        <a:pt x="284" y="134"/>
                      </a:lnTo>
                      <a:lnTo>
                        <a:pt x="284" y="135"/>
                      </a:lnTo>
                      <a:lnTo>
                        <a:pt x="283" y="136"/>
                      </a:lnTo>
                      <a:lnTo>
                        <a:pt x="283" y="137"/>
                      </a:lnTo>
                      <a:lnTo>
                        <a:pt x="282" y="138"/>
                      </a:lnTo>
                      <a:lnTo>
                        <a:pt x="282" y="140"/>
                      </a:lnTo>
                      <a:lnTo>
                        <a:pt x="281" y="141"/>
                      </a:lnTo>
                      <a:lnTo>
                        <a:pt x="278" y="147"/>
                      </a:lnTo>
                      <a:lnTo>
                        <a:pt x="276" y="149"/>
                      </a:lnTo>
                      <a:lnTo>
                        <a:pt x="274" y="151"/>
                      </a:lnTo>
                      <a:lnTo>
                        <a:pt x="269" y="158"/>
                      </a:lnTo>
                      <a:lnTo>
                        <a:pt x="267" y="163"/>
                      </a:lnTo>
                      <a:lnTo>
                        <a:pt x="266" y="165"/>
                      </a:lnTo>
                      <a:lnTo>
                        <a:pt x="263" y="170"/>
                      </a:lnTo>
                      <a:lnTo>
                        <a:pt x="260" y="178"/>
                      </a:lnTo>
                      <a:lnTo>
                        <a:pt x="260" y="179"/>
                      </a:lnTo>
                      <a:lnTo>
                        <a:pt x="260" y="180"/>
                      </a:lnTo>
                      <a:lnTo>
                        <a:pt x="260" y="182"/>
                      </a:lnTo>
                      <a:lnTo>
                        <a:pt x="260" y="184"/>
                      </a:lnTo>
                      <a:lnTo>
                        <a:pt x="259" y="186"/>
                      </a:lnTo>
                      <a:lnTo>
                        <a:pt x="255" y="191"/>
                      </a:lnTo>
                      <a:lnTo>
                        <a:pt x="252" y="197"/>
                      </a:lnTo>
                      <a:lnTo>
                        <a:pt x="247" y="204"/>
                      </a:lnTo>
                      <a:lnTo>
                        <a:pt x="246" y="207"/>
                      </a:lnTo>
                      <a:lnTo>
                        <a:pt x="245" y="208"/>
                      </a:lnTo>
                      <a:lnTo>
                        <a:pt x="242" y="211"/>
                      </a:lnTo>
                      <a:lnTo>
                        <a:pt x="239" y="215"/>
                      </a:lnTo>
                      <a:lnTo>
                        <a:pt x="235" y="220"/>
                      </a:lnTo>
                      <a:lnTo>
                        <a:pt x="232" y="226"/>
                      </a:lnTo>
                      <a:lnTo>
                        <a:pt x="226" y="235"/>
                      </a:lnTo>
                      <a:lnTo>
                        <a:pt x="223" y="240"/>
                      </a:lnTo>
                      <a:lnTo>
                        <a:pt x="219" y="243"/>
                      </a:lnTo>
                      <a:lnTo>
                        <a:pt x="211" y="252"/>
                      </a:lnTo>
                      <a:lnTo>
                        <a:pt x="209" y="256"/>
                      </a:lnTo>
                      <a:lnTo>
                        <a:pt x="204" y="261"/>
                      </a:lnTo>
                      <a:lnTo>
                        <a:pt x="199" y="266"/>
                      </a:lnTo>
                      <a:lnTo>
                        <a:pt x="193" y="270"/>
                      </a:lnTo>
                      <a:lnTo>
                        <a:pt x="193" y="271"/>
                      </a:lnTo>
                      <a:lnTo>
                        <a:pt x="188" y="278"/>
                      </a:lnTo>
                      <a:lnTo>
                        <a:pt x="183" y="282"/>
                      </a:lnTo>
                      <a:lnTo>
                        <a:pt x="181" y="284"/>
                      </a:lnTo>
                      <a:lnTo>
                        <a:pt x="176" y="288"/>
                      </a:lnTo>
                      <a:lnTo>
                        <a:pt x="174" y="290"/>
                      </a:lnTo>
                      <a:lnTo>
                        <a:pt x="171" y="292"/>
                      </a:lnTo>
                      <a:lnTo>
                        <a:pt x="171" y="294"/>
                      </a:lnTo>
                      <a:lnTo>
                        <a:pt x="170" y="294"/>
                      </a:lnTo>
                      <a:lnTo>
                        <a:pt x="170" y="295"/>
                      </a:lnTo>
                      <a:lnTo>
                        <a:pt x="169" y="295"/>
                      </a:lnTo>
                      <a:lnTo>
                        <a:pt x="168" y="296"/>
                      </a:lnTo>
                      <a:lnTo>
                        <a:pt x="166" y="298"/>
                      </a:lnTo>
                      <a:lnTo>
                        <a:pt x="164" y="299"/>
                      </a:lnTo>
                      <a:lnTo>
                        <a:pt x="164" y="301"/>
                      </a:lnTo>
                      <a:lnTo>
                        <a:pt x="163" y="302"/>
                      </a:lnTo>
                      <a:lnTo>
                        <a:pt x="162" y="302"/>
                      </a:lnTo>
                      <a:lnTo>
                        <a:pt x="162" y="303"/>
                      </a:lnTo>
                      <a:lnTo>
                        <a:pt x="155" y="306"/>
                      </a:lnTo>
                      <a:lnTo>
                        <a:pt x="152" y="309"/>
                      </a:lnTo>
                      <a:lnTo>
                        <a:pt x="148" y="311"/>
                      </a:lnTo>
                      <a:lnTo>
                        <a:pt x="138" y="317"/>
                      </a:lnTo>
                      <a:lnTo>
                        <a:pt x="136" y="317"/>
                      </a:lnTo>
                      <a:lnTo>
                        <a:pt x="135" y="318"/>
                      </a:lnTo>
                      <a:lnTo>
                        <a:pt x="128" y="320"/>
                      </a:lnTo>
                      <a:lnTo>
                        <a:pt x="124" y="324"/>
                      </a:lnTo>
                      <a:lnTo>
                        <a:pt x="124" y="325"/>
                      </a:lnTo>
                      <a:lnTo>
                        <a:pt x="122" y="325"/>
                      </a:lnTo>
                      <a:lnTo>
                        <a:pt x="119" y="327"/>
                      </a:lnTo>
                      <a:lnTo>
                        <a:pt x="114" y="330"/>
                      </a:lnTo>
                      <a:lnTo>
                        <a:pt x="107" y="336"/>
                      </a:lnTo>
                      <a:lnTo>
                        <a:pt x="104" y="339"/>
                      </a:lnTo>
                      <a:lnTo>
                        <a:pt x="103" y="339"/>
                      </a:lnTo>
                      <a:lnTo>
                        <a:pt x="102" y="340"/>
                      </a:lnTo>
                      <a:lnTo>
                        <a:pt x="102" y="341"/>
                      </a:lnTo>
                      <a:lnTo>
                        <a:pt x="100" y="341"/>
                      </a:lnTo>
                      <a:lnTo>
                        <a:pt x="100" y="343"/>
                      </a:lnTo>
                      <a:lnTo>
                        <a:pt x="98" y="345"/>
                      </a:lnTo>
                      <a:lnTo>
                        <a:pt x="97" y="345"/>
                      </a:lnTo>
                      <a:lnTo>
                        <a:pt x="96" y="345"/>
                      </a:lnTo>
                      <a:lnTo>
                        <a:pt x="95" y="347"/>
                      </a:lnTo>
                      <a:lnTo>
                        <a:pt x="91" y="350"/>
                      </a:lnTo>
                      <a:lnTo>
                        <a:pt x="90" y="350"/>
                      </a:lnTo>
                      <a:lnTo>
                        <a:pt x="89" y="352"/>
                      </a:lnTo>
                      <a:lnTo>
                        <a:pt x="88" y="352"/>
                      </a:lnTo>
                      <a:lnTo>
                        <a:pt x="88" y="353"/>
                      </a:lnTo>
                      <a:lnTo>
                        <a:pt x="86" y="354"/>
                      </a:lnTo>
                      <a:lnTo>
                        <a:pt x="79" y="359"/>
                      </a:lnTo>
                      <a:lnTo>
                        <a:pt x="74" y="366"/>
                      </a:lnTo>
                      <a:lnTo>
                        <a:pt x="71" y="369"/>
                      </a:lnTo>
                      <a:lnTo>
                        <a:pt x="68" y="372"/>
                      </a:lnTo>
                      <a:lnTo>
                        <a:pt x="62" y="379"/>
                      </a:lnTo>
                      <a:lnTo>
                        <a:pt x="57" y="383"/>
                      </a:lnTo>
                      <a:lnTo>
                        <a:pt x="56" y="385"/>
                      </a:lnTo>
                      <a:lnTo>
                        <a:pt x="54" y="386"/>
                      </a:lnTo>
                      <a:lnTo>
                        <a:pt x="52" y="388"/>
                      </a:lnTo>
                      <a:lnTo>
                        <a:pt x="50" y="389"/>
                      </a:lnTo>
                      <a:lnTo>
                        <a:pt x="50" y="390"/>
                      </a:lnTo>
                      <a:lnTo>
                        <a:pt x="49" y="390"/>
                      </a:lnTo>
                      <a:lnTo>
                        <a:pt x="48" y="392"/>
                      </a:lnTo>
                      <a:lnTo>
                        <a:pt x="48" y="393"/>
                      </a:lnTo>
                      <a:lnTo>
                        <a:pt x="48" y="394"/>
                      </a:lnTo>
                      <a:lnTo>
                        <a:pt x="48" y="393"/>
                      </a:lnTo>
                      <a:lnTo>
                        <a:pt x="46" y="394"/>
                      </a:lnTo>
                      <a:lnTo>
                        <a:pt x="46" y="395"/>
                      </a:lnTo>
                      <a:lnTo>
                        <a:pt x="45" y="396"/>
                      </a:lnTo>
                      <a:lnTo>
                        <a:pt x="41" y="400"/>
                      </a:lnTo>
                      <a:lnTo>
                        <a:pt x="41" y="401"/>
                      </a:lnTo>
                      <a:lnTo>
                        <a:pt x="40" y="401"/>
                      </a:lnTo>
                      <a:lnTo>
                        <a:pt x="39" y="403"/>
                      </a:lnTo>
                      <a:lnTo>
                        <a:pt x="39" y="404"/>
                      </a:lnTo>
                      <a:lnTo>
                        <a:pt x="38" y="404"/>
                      </a:lnTo>
                      <a:lnTo>
                        <a:pt x="36" y="404"/>
                      </a:lnTo>
                      <a:lnTo>
                        <a:pt x="35" y="404"/>
                      </a:lnTo>
                      <a:lnTo>
                        <a:pt x="35" y="406"/>
                      </a:lnTo>
                      <a:lnTo>
                        <a:pt x="35" y="407"/>
                      </a:lnTo>
                      <a:lnTo>
                        <a:pt x="34" y="408"/>
                      </a:lnTo>
                      <a:lnTo>
                        <a:pt x="34" y="409"/>
                      </a:lnTo>
                      <a:lnTo>
                        <a:pt x="33" y="410"/>
                      </a:lnTo>
                      <a:lnTo>
                        <a:pt x="32" y="410"/>
                      </a:lnTo>
                      <a:lnTo>
                        <a:pt x="32" y="409"/>
                      </a:lnTo>
                      <a:lnTo>
                        <a:pt x="32" y="408"/>
                      </a:lnTo>
                      <a:lnTo>
                        <a:pt x="32" y="407"/>
                      </a:lnTo>
                      <a:lnTo>
                        <a:pt x="32" y="408"/>
                      </a:lnTo>
                      <a:lnTo>
                        <a:pt x="32" y="409"/>
                      </a:lnTo>
                      <a:lnTo>
                        <a:pt x="32" y="410"/>
                      </a:lnTo>
                      <a:lnTo>
                        <a:pt x="32" y="411"/>
                      </a:lnTo>
                      <a:lnTo>
                        <a:pt x="32" y="413"/>
                      </a:lnTo>
                      <a:lnTo>
                        <a:pt x="31" y="413"/>
                      </a:lnTo>
                      <a:lnTo>
                        <a:pt x="31" y="414"/>
                      </a:lnTo>
                      <a:lnTo>
                        <a:pt x="29" y="416"/>
                      </a:lnTo>
                      <a:lnTo>
                        <a:pt x="29" y="417"/>
                      </a:lnTo>
                      <a:lnTo>
                        <a:pt x="28" y="417"/>
                      </a:lnTo>
                      <a:lnTo>
                        <a:pt x="28" y="416"/>
                      </a:lnTo>
                      <a:lnTo>
                        <a:pt x="28" y="415"/>
                      </a:lnTo>
                      <a:lnTo>
                        <a:pt x="27" y="415"/>
                      </a:lnTo>
                      <a:lnTo>
                        <a:pt x="27" y="416"/>
                      </a:lnTo>
                      <a:lnTo>
                        <a:pt x="28" y="417"/>
                      </a:lnTo>
                      <a:lnTo>
                        <a:pt x="28" y="418"/>
                      </a:lnTo>
                      <a:lnTo>
                        <a:pt x="25" y="424"/>
                      </a:lnTo>
                      <a:lnTo>
                        <a:pt x="24" y="424"/>
                      </a:lnTo>
                      <a:lnTo>
                        <a:pt x="24" y="425"/>
                      </a:lnTo>
                      <a:lnTo>
                        <a:pt x="22" y="428"/>
                      </a:lnTo>
                      <a:lnTo>
                        <a:pt x="21" y="429"/>
                      </a:lnTo>
                      <a:lnTo>
                        <a:pt x="20" y="429"/>
                      </a:lnTo>
                      <a:lnTo>
                        <a:pt x="19" y="430"/>
                      </a:lnTo>
                      <a:lnTo>
                        <a:pt x="19" y="431"/>
                      </a:lnTo>
                      <a:lnTo>
                        <a:pt x="18" y="432"/>
                      </a:lnTo>
                      <a:lnTo>
                        <a:pt x="18" y="431"/>
                      </a:lnTo>
                      <a:lnTo>
                        <a:pt x="18" y="429"/>
                      </a:lnTo>
                      <a:lnTo>
                        <a:pt x="18" y="428"/>
                      </a:lnTo>
                      <a:lnTo>
                        <a:pt x="17" y="427"/>
                      </a:lnTo>
                      <a:lnTo>
                        <a:pt x="15" y="424"/>
                      </a:lnTo>
                      <a:lnTo>
                        <a:pt x="13" y="422"/>
                      </a:lnTo>
                      <a:lnTo>
                        <a:pt x="12" y="421"/>
                      </a:lnTo>
                      <a:lnTo>
                        <a:pt x="11" y="418"/>
                      </a:lnTo>
                      <a:lnTo>
                        <a:pt x="8" y="416"/>
                      </a:lnTo>
                      <a:lnTo>
                        <a:pt x="7" y="414"/>
                      </a:lnTo>
                      <a:lnTo>
                        <a:pt x="5" y="413"/>
                      </a:lnTo>
                      <a:lnTo>
                        <a:pt x="4" y="410"/>
                      </a:lnTo>
                      <a:lnTo>
                        <a:pt x="3" y="409"/>
                      </a:lnTo>
                      <a:lnTo>
                        <a:pt x="3" y="408"/>
                      </a:lnTo>
                      <a:lnTo>
                        <a:pt x="1" y="407"/>
                      </a:lnTo>
                      <a:lnTo>
                        <a:pt x="0" y="406"/>
                      </a:lnTo>
                      <a:lnTo>
                        <a:pt x="0" y="403"/>
                      </a:lnTo>
                      <a:lnTo>
                        <a:pt x="0" y="401"/>
                      </a:lnTo>
                      <a:lnTo>
                        <a:pt x="0" y="399"/>
                      </a:lnTo>
                      <a:lnTo>
                        <a:pt x="0" y="395"/>
                      </a:lnTo>
                      <a:lnTo>
                        <a:pt x="0" y="392"/>
                      </a:lnTo>
                      <a:lnTo>
                        <a:pt x="0" y="389"/>
                      </a:lnTo>
                      <a:lnTo>
                        <a:pt x="0" y="386"/>
                      </a:lnTo>
                      <a:lnTo>
                        <a:pt x="0" y="383"/>
                      </a:lnTo>
                      <a:lnTo>
                        <a:pt x="0" y="381"/>
                      </a:lnTo>
                      <a:lnTo>
                        <a:pt x="0" y="379"/>
                      </a:lnTo>
                      <a:lnTo>
                        <a:pt x="0" y="374"/>
                      </a:lnTo>
                      <a:lnTo>
                        <a:pt x="0" y="371"/>
                      </a:lnTo>
                      <a:lnTo>
                        <a:pt x="0" y="367"/>
                      </a:lnTo>
                      <a:lnTo>
                        <a:pt x="0" y="362"/>
                      </a:lnTo>
                      <a:lnTo>
                        <a:pt x="0" y="359"/>
                      </a:lnTo>
                      <a:lnTo>
                        <a:pt x="0" y="354"/>
                      </a:lnTo>
                      <a:lnTo>
                        <a:pt x="0" y="351"/>
                      </a:lnTo>
                      <a:lnTo>
                        <a:pt x="0" y="347"/>
                      </a:lnTo>
                      <a:lnTo>
                        <a:pt x="0" y="343"/>
                      </a:lnTo>
                      <a:lnTo>
                        <a:pt x="1" y="339"/>
                      </a:lnTo>
                      <a:lnTo>
                        <a:pt x="1" y="336"/>
                      </a:lnTo>
                      <a:lnTo>
                        <a:pt x="1" y="331"/>
                      </a:lnTo>
                      <a:lnTo>
                        <a:pt x="1" y="327"/>
                      </a:lnTo>
                      <a:lnTo>
                        <a:pt x="1" y="323"/>
                      </a:lnTo>
                      <a:lnTo>
                        <a:pt x="1" y="319"/>
                      </a:lnTo>
                      <a:lnTo>
                        <a:pt x="1" y="316"/>
                      </a:lnTo>
                      <a:lnTo>
                        <a:pt x="1" y="312"/>
                      </a:lnTo>
                      <a:lnTo>
                        <a:pt x="1" y="309"/>
                      </a:lnTo>
                      <a:lnTo>
                        <a:pt x="1" y="305"/>
                      </a:lnTo>
                      <a:lnTo>
                        <a:pt x="1" y="302"/>
                      </a:lnTo>
                      <a:lnTo>
                        <a:pt x="1" y="299"/>
                      </a:lnTo>
                      <a:lnTo>
                        <a:pt x="1" y="296"/>
                      </a:lnTo>
                      <a:lnTo>
                        <a:pt x="1" y="291"/>
                      </a:lnTo>
                      <a:lnTo>
                        <a:pt x="1" y="290"/>
                      </a:lnTo>
                      <a:lnTo>
                        <a:pt x="1" y="289"/>
                      </a:lnTo>
                      <a:lnTo>
                        <a:pt x="3" y="288"/>
                      </a:lnTo>
                      <a:lnTo>
                        <a:pt x="5" y="285"/>
                      </a:lnTo>
                      <a:lnTo>
                        <a:pt x="8" y="283"/>
                      </a:lnTo>
                      <a:lnTo>
                        <a:pt x="11" y="280"/>
                      </a:lnTo>
                      <a:lnTo>
                        <a:pt x="13" y="277"/>
                      </a:lnTo>
                      <a:lnTo>
                        <a:pt x="15" y="275"/>
                      </a:lnTo>
                      <a:lnTo>
                        <a:pt x="17" y="273"/>
                      </a:lnTo>
                      <a:lnTo>
                        <a:pt x="18" y="270"/>
                      </a:lnTo>
                      <a:lnTo>
                        <a:pt x="20" y="268"/>
                      </a:lnTo>
                      <a:lnTo>
                        <a:pt x="22" y="264"/>
                      </a:lnTo>
                      <a:lnTo>
                        <a:pt x="25" y="261"/>
                      </a:lnTo>
                      <a:lnTo>
                        <a:pt x="28" y="256"/>
                      </a:lnTo>
                      <a:lnTo>
                        <a:pt x="31" y="253"/>
                      </a:lnTo>
                      <a:lnTo>
                        <a:pt x="32" y="252"/>
                      </a:lnTo>
                      <a:lnTo>
                        <a:pt x="32" y="250"/>
                      </a:lnTo>
                      <a:lnTo>
                        <a:pt x="33" y="249"/>
                      </a:lnTo>
                      <a:lnTo>
                        <a:pt x="35" y="248"/>
                      </a:lnTo>
                      <a:lnTo>
                        <a:pt x="36" y="247"/>
                      </a:lnTo>
                      <a:lnTo>
                        <a:pt x="38" y="246"/>
                      </a:lnTo>
                      <a:lnTo>
                        <a:pt x="39" y="246"/>
                      </a:lnTo>
                      <a:lnTo>
                        <a:pt x="41" y="246"/>
                      </a:lnTo>
                      <a:lnTo>
                        <a:pt x="43" y="246"/>
                      </a:lnTo>
                      <a:lnTo>
                        <a:pt x="48" y="246"/>
                      </a:lnTo>
                      <a:lnTo>
                        <a:pt x="53" y="245"/>
                      </a:lnTo>
                      <a:lnTo>
                        <a:pt x="57" y="243"/>
                      </a:lnTo>
                      <a:lnTo>
                        <a:pt x="60" y="243"/>
                      </a:lnTo>
                      <a:lnTo>
                        <a:pt x="61" y="243"/>
                      </a:lnTo>
                      <a:lnTo>
                        <a:pt x="62" y="242"/>
                      </a:lnTo>
                      <a:lnTo>
                        <a:pt x="63" y="241"/>
                      </a:lnTo>
                      <a:lnTo>
                        <a:pt x="63" y="240"/>
                      </a:lnTo>
                      <a:lnTo>
                        <a:pt x="64" y="238"/>
                      </a:lnTo>
                      <a:lnTo>
                        <a:pt x="64" y="236"/>
                      </a:lnTo>
                      <a:lnTo>
                        <a:pt x="68" y="234"/>
                      </a:lnTo>
                      <a:lnTo>
                        <a:pt x="70" y="232"/>
                      </a:lnTo>
                      <a:lnTo>
                        <a:pt x="74" y="231"/>
                      </a:lnTo>
                      <a:lnTo>
                        <a:pt x="77" y="228"/>
                      </a:lnTo>
                      <a:lnTo>
                        <a:pt x="81" y="227"/>
                      </a:lnTo>
                      <a:lnTo>
                        <a:pt x="83" y="226"/>
                      </a:lnTo>
                      <a:lnTo>
                        <a:pt x="86" y="225"/>
                      </a:lnTo>
                      <a:lnTo>
                        <a:pt x="89" y="225"/>
                      </a:lnTo>
                      <a:lnTo>
                        <a:pt x="92" y="224"/>
                      </a:lnTo>
                      <a:lnTo>
                        <a:pt x="93" y="224"/>
                      </a:lnTo>
                      <a:lnTo>
                        <a:pt x="96" y="222"/>
                      </a:lnTo>
                      <a:lnTo>
                        <a:pt x="97" y="222"/>
                      </a:lnTo>
                      <a:lnTo>
                        <a:pt x="99" y="222"/>
                      </a:lnTo>
                      <a:lnTo>
                        <a:pt x="100" y="222"/>
                      </a:lnTo>
                      <a:lnTo>
                        <a:pt x="103" y="222"/>
                      </a:lnTo>
                      <a:lnTo>
                        <a:pt x="104" y="224"/>
                      </a:lnTo>
                      <a:lnTo>
                        <a:pt x="105" y="224"/>
                      </a:lnTo>
                      <a:lnTo>
                        <a:pt x="107" y="224"/>
                      </a:lnTo>
                      <a:lnTo>
                        <a:pt x="109" y="224"/>
                      </a:lnTo>
                      <a:lnTo>
                        <a:pt x="111" y="224"/>
                      </a:lnTo>
                      <a:lnTo>
                        <a:pt x="112" y="224"/>
                      </a:lnTo>
                      <a:lnTo>
                        <a:pt x="113" y="224"/>
                      </a:lnTo>
                      <a:lnTo>
                        <a:pt x="116" y="224"/>
                      </a:lnTo>
                      <a:lnTo>
                        <a:pt x="117" y="224"/>
                      </a:lnTo>
                      <a:lnTo>
                        <a:pt x="119" y="224"/>
                      </a:lnTo>
                      <a:lnTo>
                        <a:pt x="120" y="225"/>
                      </a:lnTo>
                      <a:lnTo>
                        <a:pt x="121" y="225"/>
                      </a:lnTo>
                      <a:lnTo>
                        <a:pt x="124" y="225"/>
                      </a:lnTo>
                      <a:lnTo>
                        <a:pt x="125" y="225"/>
                      </a:lnTo>
                      <a:lnTo>
                        <a:pt x="127" y="225"/>
                      </a:lnTo>
                      <a:lnTo>
                        <a:pt x="128" y="225"/>
                      </a:lnTo>
                      <a:lnTo>
                        <a:pt x="131" y="221"/>
                      </a:lnTo>
                      <a:lnTo>
                        <a:pt x="132" y="220"/>
                      </a:lnTo>
                      <a:lnTo>
                        <a:pt x="135" y="215"/>
                      </a:lnTo>
                      <a:lnTo>
                        <a:pt x="139" y="212"/>
                      </a:lnTo>
                      <a:lnTo>
                        <a:pt x="142" y="208"/>
                      </a:lnTo>
                      <a:lnTo>
                        <a:pt x="146" y="205"/>
                      </a:lnTo>
                      <a:lnTo>
                        <a:pt x="149" y="201"/>
                      </a:lnTo>
                      <a:lnTo>
                        <a:pt x="153" y="198"/>
                      </a:lnTo>
                      <a:lnTo>
                        <a:pt x="156" y="193"/>
                      </a:lnTo>
                      <a:lnTo>
                        <a:pt x="160" y="190"/>
                      </a:lnTo>
                      <a:lnTo>
                        <a:pt x="162" y="189"/>
                      </a:lnTo>
                      <a:lnTo>
                        <a:pt x="163" y="186"/>
                      </a:lnTo>
                      <a:lnTo>
                        <a:pt x="166" y="184"/>
                      </a:lnTo>
                      <a:lnTo>
                        <a:pt x="168" y="183"/>
                      </a:lnTo>
                      <a:lnTo>
                        <a:pt x="169" y="180"/>
                      </a:lnTo>
                      <a:lnTo>
                        <a:pt x="171" y="178"/>
                      </a:lnTo>
                      <a:lnTo>
                        <a:pt x="174" y="176"/>
                      </a:lnTo>
                      <a:lnTo>
                        <a:pt x="175" y="175"/>
                      </a:lnTo>
                      <a:lnTo>
                        <a:pt x="177" y="173"/>
                      </a:lnTo>
                      <a:lnTo>
                        <a:pt x="177" y="172"/>
                      </a:lnTo>
                      <a:lnTo>
                        <a:pt x="178" y="172"/>
                      </a:lnTo>
                      <a:lnTo>
                        <a:pt x="180" y="170"/>
                      </a:lnTo>
                      <a:lnTo>
                        <a:pt x="181" y="169"/>
                      </a:lnTo>
                      <a:lnTo>
                        <a:pt x="182" y="169"/>
                      </a:lnTo>
                      <a:lnTo>
                        <a:pt x="183" y="166"/>
                      </a:lnTo>
                      <a:lnTo>
                        <a:pt x="184" y="165"/>
                      </a:lnTo>
                      <a:lnTo>
                        <a:pt x="186" y="164"/>
                      </a:lnTo>
                      <a:lnTo>
                        <a:pt x="188" y="163"/>
                      </a:lnTo>
                      <a:lnTo>
                        <a:pt x="190" y="161"/>
                      </a:lnTo>
                      <a:lnTo>
                        <a:pt x="191" y="159"/>
                      </a:lnTo>
                      <a:lnTo>
                        <a:pt x="192" y="158"/>
                      </a:lnTo>
                      <a:lnTo>
                        <a:pt x="195" y="157"/>
                      </a:lnTo>
                      <a:lnTo>
                        <a:pt x="196" y="155"/>
                      </a:lnTo>
                      <a:lnTo>
                        <a:pt x="197" y="154"/>
                      </a:lnTo>
                      <a:lnTo>
                        <a:pt x="199" y="152"/>
                      </a:lnTo>
                      <a:lnTo>
                        <a:pt x="200" y="151"/>
                      </a:lnTo>
                      <a:lnTo>
                        <a:pt x="202" y="149"/>
                      </a:lnTo>
                      <a:lnTo>
                        <a:pt x="204" y="148"/>
                      </a:lnTo>
                      <a:lnTo>
                        <a:pt x="205" y="147"/>
                      </a:lnTo>
                      <a:lnTo>
                        <a:pt x="206" y="144"/>
                      </a:lnTo>
                      <a:lnTo>
                        <a:pt x="209" y="143"/>
                      </a:lnTo>
                      <a:lnTo>
                        <a:pt x="210" y="142"/>
                      </a:lnTo>
                      <a:lnTo>
                        <a:pt x="211" y="141"/>
                      </a:lnTo>
                      <a:lnTo>
                        <a:pt x="213" y="138"/>
                      </a:lnTo>
                      <a:lnTo>
                        <a:pt x="214" y="137"/>
                      </a:lnTo>
                      <a:lnTo>
                        <a:pt x="216" y="136"/>
                      </a:lnTo>
                      <a:lnTo>
                        <a:pt x="218" y="135"/>
                      </a:lnTo>
                      <a:lnTo>
                        <a:pt x="219" y="133"/>
                      </a:lnTo>
                      <a:lnTo>
                        <a:pt x="220" y="131"/>
                      </a:lnTo>
                      <a:lnTo>
                        <a:pt x="223" y="130"/>
                      </a:lnTo>
                      <a:lnTo>
                        <a:pt x="224" y="128"/>
                      </a:lnTo>
                      <a:lnTo>
                        <a:pt x="225" y="127"/>
                      </a:lnTo>
                      <a:lnTo>
                        <a:pt x="220" y="127"/>
                      </a:lnTo>
                      <a:lnTo>
                        <a:pt x="214" y="127"/>
                      </a:lnTo>
                      <a:lnTo>
                        <a:pt x="211" y="127"/>
                      </a:lnTo>
                      <a:lnTo>
                        <a:pt x="206" y="127"/>
                      </a:lnTo>
                      <a:lnTo>
                        <a:pt x="200" y="127"/>
                      </a:lnTo>
                      <a:lnTo>
                        <a:pt x="196" y="127"/>
                      </a:lnTo>
                      <a:lnTo>
                        <a:pt x="193" y="127"/>
                      </a:lnTo>
                      <a:lnTo>
                        <a:pt x="191" y="126"/>
                      </a:lnTo>
                      <a:lnTo>
                        <a:pt x="190" y="126"/>
                      </a:lnTo>
                      <a:lnTo>
                        <a:pt x="186" y="124"/>
                      </a:lnTo>
                      <a:lnTo>
                        <a:pt x="184" y="123"/>
                      </a:lnTo>
                      <a:lnTo>
                        <a:pt x="182" y="122"/>
                      </a:lnTo>
                      <a:lnTo>
                        <a:pt x="180" y="121"/>
                      </a:lnTo>
                      <a:lnTo>
                        <a:pt x="176" y="121"/>
                      </a:lnTo>
                      <a:lnTo>
                        <a:pt x="174" y="120"/>
                      </a:lnTo>
                      <a:lnTo>
                        <a:pt x="171" y="119"/>
                      </a:lnTo>
                      <a:lnTo>
                        <a:pt x="168" y="117"/>
                      </a:lnTo>
                      <a:lnTo>
                        <a:pt x="166" y="116"/>
                      </a:lnTo>
                      <a:lnTo>
                        <a:pt x="163" y="116"/>
                      </a:lnTo>
                      <a:lnTo>
                        <a:pt x="161" y="115"/>
                      </a:lnTo>
                      <a:lnTo>
                        <a:pt x="157" y="114"/>
                      </a:lnTo>
                      <a:lnTo>
                        <a:pt x="155" y="113"/>
                      </a:lnTo>
                      <a:lnTo>
                        <a:pt x="153" y="112"/>
                      </a:lnTo>
                      <a:lnTo>
                        <a:pt x="149" y="112"/>
                      </a:lnTo>
                      <a:lnTo>
                        <a:pt x="147" y="110"/>
                      </a:lnTo>
                      <a:lnTo>
                        <a:pt x="145" y="109"/>
                      </a:lnTo>
                      <a:lnTo>
                        <a:pt x="141" y="108"/>
                      </a:lnTo>
                      <a:lnTo>
                        <a:pt x="139" y="107"/>
                      </a:lnTo>
                      <a:lnTo>
                        <a:pt x="136" y="107"/>
                      </a:lnTo>
                      <a:lnTo>
                        <a:pt x="133" y="106"/>
                      </a:lnTo>
                      <a:lnTo>
                        <a:pt x="131" y="105"/>
                      </a:lnTo>
                      <a:lnTo>
                        <a:pt x="127" y="103"/>
                      </a:lnTo>
                      <a:lnTo>
                        <a:pt x="125" y="102"/>
                      </a:lnTo>
                      <a:lnTo>
                        <a:pt x="122" y="101"/>
                      </a:lnTo>
                      <a:lnTo>
                        <a:pt x="119" y="101"/>
                      </a:lnTo>
                      <a:lnTo>
                        <a:pt x="117" y="100"/>
                      </a:lnTo>
                      <a:lnTo>
                        <a:pt x="113" y="99"/>
                      </a:lnTo>
                      <a:lnTo>
                        <a:pt x="111" y="98"/>
                      </a:lnTo>
                      <a:lnTo>
                        <a:pt x="109" y="96"/>
                      </a:lnTo>
                      <a:lnTo>
                        <a:pt x="105" y="96"/>
                      </a:lnTo>
                      <a:lnTo>
                        <a:pt x="103" y="95"/>
                      </a:lnTo>
                      <a:lnTo>
                        <a:pt x="100" y="94"/>
                      </a:lnTo>
                      <a:lnTo>
                        <a:pt x="98" y="93"/>
                      </a:lnTo>
                      <a:lnTo>
                        <a:pt x="97" y="92"/>
                      </a:lnTo>
                      <a:lnTo>
                        <a:pt x="92" y="87"/>
                      </a:lnTo>
                      <a:lnTo>
                        <a:pt x="90" y="85"/>
                      </a:lnTo>
                      <a:lnTo>
                        <a:pt x="88" y="82"/>
                      </a:lnTo>
                      <a:lnTo>
                        <a:pt x="86" y="82"/>
                      </a:lnTo>
                      <a:lnTo>
                        <a:pt x="85" y="82"/>
                      </a:lnTo>
                      <a:lnTo>
                        <a:pt x="83" y="81"/>
                      </a:lnTo>
                      <a:lnTo>
                        <a:pt x="81" y="80"/>
                      </a:lnTo>
                      <a:lnTo>
                        <a:pt x="81" y="79"/>
                      </a:lnTo>
                      <a:lnTo>
                        <a:pt x="81" y="78"/>
                      </a:lnTo>
                      <a:lnTo>
                        <a:pt x="79" y="78"/>
                      </a:lnTo>
                      <a:lnTo>
                        <a:pt x="79" y="77"/>
                      </a:lnTo>
                      <a:lnTo>
                        <a:pt x="79" y="75"/>
                      </a:lnTo>
                      <a:lnTo>
                        <a:pt x="78" y="75"/>
                      </a:lnTo>
                      <a:lnTo>
                        <a:pt x="78" y="74"/>
                      </a:lnTo>
                      <a:lnTo>
                        <a:pt x="77" y="74"/>
                      </a:lnTo>
                      <a:lnTo>
                        <a:pt x="77" y="73"/>
                      </a:lnTo>
                      <a:lnTo>
                        <a:pt x="76" y="73"/>
                      </a:lnTo>
                      <a:lnTo>
                        <a:pt x="75" y="71"/>
                      </a:lnTo>
                      <a:lnTo>
                        <a:pt x="74" y="66"/>
                      </a:lnTo>
                      <a:lnTo>
                        <a:pt x="74" y="65"/>
                      </a:lnTo>
                      <a:lnTo>
                        <a:pt x="72" y="65"/>
                      </a:lnTo>
                      <a:lnTo>
                        <a:pt x="71" y="64"/>
                      </a:lnTo>
                      <a:lnTo>
                        <a:pt x="70" y="64"/>
                      </a:lnTo>
                      <a:lnTo>
                        <a:pt x="69" y="63"/>
                      </a:lnTo>
                      <a:lnTo>
                        <a:pt x="68" y="61"/>
                      </a:lnTo>
                      <a:lnTo>
                        <a:pt x="68" y="60"/>
                      </a:lnTo>
                      <a:lnTo>
                        <a:pt x="68" y="59"/>
                      </a:lnTo>
                      <a:lnTo>
                        <a:pt x="67" y="58"/>
                      </a:lnTo>
                      <a:lnTo>
                        <a:pt x="63" y="56"/>
                      </a:lnTo>
                      <a:lnTo>
                        <a:pt x="62" y="54"/>
                      </a:lnTo>
                      <a:lnTo>
                        <a:pt x="62" y="52"/>
                      </a:lnTo>
                      <a:lnTo>
                        <a:pt x="61" y="51"/>
                      </a:lnTo>
                      <a:lnTo>
                        <a:pt x="61" y="47"/>
                      </a:lnTo>
                      <a:lnTo>
                        <a:pt x="61" y="46"/>
                      </a:lnTo>
                      <a:lnTo>
                        <a:pt x="60" y="46"/>
                      </a:lnTo>
                      <a:lnTo>
                        <a:pt x="58" y="44"/>
                      </a:lnTo>
                      <a:lnTo>
                        <a:pt x="57" y="43"/>
                      </a:lnTo>
                      <a:lnTo>
                        <a:pt x="56" y="42"/>
                      </a:lnTo>
                      <a:lnTo>
                        <a:pt x="56" y="40"/>
                      </a:lnTo>
                      <a:lnTo>
                        <a:pt x="57" y="40"/>
                      </a:lnTo>
                      <a:lnTo>
                        <a:pt x="58" y="40"/>
                      </a:lnTo>
                      <a:lnTo>
                        <a:pt x="58" y="39"/>
                      </a:lnTo>
                      <a:lnTo>
                        <a:pt x="60" y="37"/>
                      </a:lnTo>
                      <a:lnTo>
                        <a:pt x="60" y="36"/>
                      </a:lnTo>
                      <a:lnTo>
                        <a:pt x="61" y="36"/>
                      </a:lnTo>
                      <a:lnTo>
                        <a:pt x="62" y="35"/>
                      </a:lnTo>
                      <a:lnTo>
                        <a:pt x="62" y="33"/>
                      </a:lnTo>
                      <a:lnTo>
                        <a:pt x="63" y="32"/>
                      </a:lnTo>
                      <a:lnTo>
                        <a:pt x="64" y="32"/>
                      </a:lnTo>
                      <a:lnTo>
                        <a:pt x="64" y="31"/>
                      </a:lnTo>
                      <a:lnTo>
                        <a:pt x="65" y="30"/>
                      </a:lnTo>
                      <a:lnTo>
                        <a:pt x="65" y="29"/>
                      </a:lnTo>
                      <a:lnTo>
                        <a:pt x="74" y="16"/>
                      </a:lnTo>
                      <a:lnTo>
                        <a:pt x="76" y="14"/>
                      </a:lnTo>
                      <a:lnTo>
                        <a:pt x="77" y="15"/>
                      </a:lnTo>
                      <a:lnTo>
                        <a:pt x="77" y="12"/>
                      </a:lnTo>
                      <a:lnTo>
                        <a:pt x="77" y="14"/>
                      </a:lnTo>
                      <a:lnTo>
                        <a:pt x="78" y="15"/>
                      </a:lnTo>
                      <a:lnTo>
                        <a:pt x="78" y="16"/>
                      </a:lnTo>
                      <a:lnTo>
                        <a:pt x="79" y="16"/>
                      </a:lnTo>
                      <a:lnTo>
                        <a:pt x="81" y="17"/>
                      </a:lnTo>
                      <a:lnTo>
                        <a:pt x="82" y="17"/>
                      </a:lnTo>
                      <a:lnTo>
                        <a:pt x="83" y="18"/>
                      </a:lnTo>
                      <a:lnTo>
                        <a:pt x="83" y="17"/>
                      </a:lnTo>
                      <a:lnTo>
                        <a:pt x="84" y="17"/>
                      </a:lnTo>
                      <a:lnTo>
                        <a:pt x="83" y="21"/>
                      </a:lnTo>
                      <a:lnTo>
                        <a:pt x="83" y="22"/>
                      </a:lnTo>
                      <a:lnTo>
                        <a:pt x="84" y="23"/>
                      </a:lnTo>
                      <a:lnTo>
                        <a:pt x="85" y="23"/>
                      </a:lnTo>
                      <a:lnTo>
                        <a:pt x="85" y="24"/>
                      </a:lnTo>
                      <a:lnTo>
                        <a:pt x="86" y="24"/>
                      </a:lnTo>
                      <a:lnTo>
                        <a:pt x="86" y="25"/>
                      </a:lnTo>
                      <a:lnTo>
                        <a:pt x="88" y="26"/>
                      </a:lnTo>
                      <a:lnTo>
                        <a:pt x="89" y="30"/>
                      </a:lnTo>
                      <a:lnTo>
                        <a:pt x="92" y="32"/>
                      </a:lnTo>
                      <a:lnTo>
                        <a:pt x="95" y="36"/>
                      </a:lnTo>
                      <a:lnTo>
                        <a:pt x="97" y="38"/>
                      </a:lnTo>
                      <a:lnTo>
                        <a:pt x="100" y="40"/>
                      </a:lnTo>
                      <a:lnTo>
                        <a:pt x="103" y="43"/>
                      </a:lnTo>
                      <a:lnTo>
                        <a:pt x="104" y="44"/>
                      </a:lnTo>
                      <a:lnTo>
                        <a:pt x="109" y="47"/>
                      </a:lnTo>
                      <a:lnTo>
                        <a:pt x="110" y="47"/>
                      </a:lnTo>
                      <a:lnTo>
                        <a:pt x="111" y="49"/>
                      </a:lnTo>
                      <a:lnTo>
                        <a:pt x="112" y="49"/>
                      </a:lnTo>
                      <a:lnTo>
                        <a:pt x="114" y="49"/>
                      </a:lnTo>
                      <a:lnTo>
                        <a:pt x="117" y="49"/>
                      </a:lnTo>
                      <a:lnTo>
                        <a:pt x="118" y="50"/>
                      </a:lnTo>
                      <a:lnTo>
                        <a:pt x="119" y="49"/>
                      </a:lnTo>
                      <a:lnTo>
                        <a:pt x="120" y="49"/>
                      </a:lnTo>
                      <a:lnTo>
                        <a:pt x="122" y="49"/>
                      </a:lnTo>
                      <a:lnTo>
                        <a:pt x="124" y="47"/>
                      </a:lnTo>
                      <a:lnTo>
                        <a:pt x="125" y="49"/>
                      </a:lnTo>
                      <a:lnTo>
                        <a:pt x="127" y="49"/>
                      </a:lnTo>
                      <a:lnTo>
                        <a:pt x="128" y="49"/>
                      </a:lnTo>
                      <a:lnTo>
                        <a:pt x="131" y="49"/>
                      </a:lnTo>
                      <a:lnTo>
                        <a:pt x="131" y="47"/>
                      </a:lnTo>
                      <a:lnTo>
                        <a:pt x="132" y="47"/>
                      </a:lnTo>
                      <a:lnTo>
                        <a:pt x="135" y="45"/>
                      </a:lnTo>
                      <a:lnTo>
                        <a:pt x="136" y="44"/>
                      </a:lnTo>
                      <a:lnTo>
                        <a:pt x="140" y="43"/>
                      </a:lnTo>
                      <a:lnTo>
                        <a:pt x="141" y="40"/>
                      </a:lnTo>
                      <a:lnTo>
                        <a:pt x="142" y="40"/>
                      </a:lnTo>
                      <a:lnTo>
                        <a:pt x="143" y="40"/>
                      </a:lnTo>
                      <a:lnTo>
                        <a:pt x="145" y="40"/>
                      </a:lnTo>
                      <a:lnTo>
                        <a:pt x="146" y="40"/>
                      </a:lnTo>
                      <a:lnTo>
                        <a:pt x="147" y="40"/>
                      </a:lnTo>
                      <a:lnTo>
                        <a:pt x="148" y="39"/>
                      </a:lnTo>
                      <a:lnTo>
                        <a:pt x="149" y="39"/>
                      </a:lnTo>
                      <a:lnTo>
                        <a:pt x="149" y="38"/>
                      </a:lnTo>
                      <a:lnTo>
                        <a:pt x="150" y="37"/>
                      </a:lnTo>
                      <a:lnTo>
                        <a:pt x="153" y="37"/>
                      </a:lnTo>
                      <a:lnTo>
                        <a:pt x="153" y="36"/>
                      </a:lnTo>
                      <a:lnTo>
                        <a:pt x="154" y="36"/>
                      </a:lnTo>
                      <a:lnTo>
                        <a:pt x="155" y="35"/>
                      </a:lnTo>
                      <a:lnTo>
                        <a:pt x="155" y="33"/>
                      </a:lnTo>
                      <a:lnTo>
                        <a:pt x="156" y="33"/>
                      </a:lnTo>
                      <a:lnTo>
                        <a:pt x="157" y="33"/>
                      </a:lnTo>
                      <a:lnTo>
                        <a:pt x="157" y="35"/>
                      </a:lnTo>
                      <a:lnTo>
                        <a:pt x="159" y="35"/>
                      </a:lnTo>
                      <a:lnTo>
                        <a:pt x="159" y="36"/>
                      </a:lnTo>
                      <a:lnTo>
                        <a:pt x="160" y="36"/>
                      </a:lnTo>
                      <a:lnTo>
                        <a:pt x="159" y="35"/>
                      </a:lnTo>
                      <a:lnTo>
                        <a:pt x="160" y="35"/>
                      </a:lnTo>
                      <a:lnTo>
                        <a:pt x="162" y="37"/>
                      </a:lnTo>
                      <a:lnTo>
                        <a:pt x="163" y="37"/>
                      </a:lnTo>
                      <a:lnTo>
                        <a:pt x="164" y="37"/>
                      </a:lnTo>
                      <a:lnTo>
                        <a:pt x="166" y="37"/>
                      </a:lnTo>
                      <a:lnTo>
                        <a:pt x="167" y="37"/>
                      </a:lnTo>
                      <a:lnTo>
                        <a:pt x="168" y="37"/>
                      </a:lnTo>
                      <a:lnTo>
                        <a:pt x="170" y="37"/>
                      </a:lnTo>
                      <a:lnTo>
                        <a:pt x="171" y="37"/>
                      </a:lnTo>
                      <a:lnTo>
                        <a:pt x="173" y="39"/>
                      </a:lnTo>
                      <a:lnTo>
                        <a:pt x="174" y="39"/>
                      </a:lnTo>
                      <a:lnTo>
                        <a:pt x="175" y="39"/>
                      </a:lnTo>
                      <a:lnTo>
                        <a:pt x="176" y="40"/>
                      </a:lnTo>
                      <a:lnTo>
                        <a:pt x="177" y="40"/>
                      </a:lnTo>
                      <a:lnTo>
                        <a:pt x="178" y="39"/>
                      </a:lnTo>
                      <a:lnTo>
                        <a:pt x="180" y="39"/>
                      </a:lnTo>
                      <a:lnTo>
                        <a:pt x="181" y="39"/>
                      </a:lnTo>
                      <a:lnTo>
                        <a:pt x="182" y="38"/>
                      </a:lnTo>
                      <a:lnTo>
                        <a:pt x="183" y="38"/>
                      </a:lnTo>
                      <a:lnTo>
                        <a:pt x="184" y="38"/>
                      </a:lnTo>
                      <a:lnTo>
                        <a:pt x="185" y="37"/>
                      </a:lnTo>
                      <a:lnTo>
                        <a:pt x="188" y="36"/>
                      </a:lnTo>
                      <a:lnTo>
                        <a:pt x="190" y="35"/>
                      </a:lnTo>
                      <a:lnTo>
                        <a:pt x="191" y="35"/>
                      </a:lnTo>
                      <a:lnTo>
                        <a:pt x="191" y="33"/>
                      </a:lnTo>
                      <a:lnTo>
                        <a:pt x="192" y="33"/>
                      </a:lnTo>
                      <a:lnTo>
                        <a:pt x="196" y="32"/>
                      </a:lnTo>
                      <a:lnTo>
                        <a:pt x="198" y="30"/>
                      </a:lnTo>
                      <a:lnTo>
                        <a:pt x="199" y="29"/>
                      </a:lnTo>
                      <a:lnTo>
                        <a:pt x="200" y="28"/>
                      </a:lnTo>
                      <a:lnTo>
                        <a:pt x="203" y="28"/>
                      </a:lnTo>
                      <a:lnTo>
                        <a:pt x="204" y="26"/>
                      </a:lnTo>
                      <a:lnTo>
                        <a:pt x="207" y="25"/>
                      </a:lnTo>
                      <a:lnTo>
                        <a:pt x="207" y="24"/>
                      </a:lnTo>
                      <a:lnTo>
                        <a:pt x="209" y="24"/>
                      </a:lnTo>
                      <a:lnTo>
                        <a:pt x="211" y="24"/>
                      </a:lnTo>
                      <a:lnTo>
                        <a:pt x="212" y="24"/>
                      </a:lnTo>
                      <a:lnTo>
                        <a:pt x="217" y="26"/>
                      </a:lnTo>
                      <a:lnTo>
                        <a:pt x="218" y="28"/>
                      </a:lnTo>
                      <a:lnTo>
                        <a:pt x="219" y="26"/>
                      </a:lnTo>
                      <a:lnTo>
                        <a:pt x="224" y="26"/>
                      </a:lnTo>
                      <a:lnTo>
                        <a:pt x="225" y="26"/>
                      </a:lnTo>
                      <a:lnTo>
                        <a:pt x="231" y="26"/>
                      </a:lnTo>
                      <a:lnTo>
                        <a:pt x="232" y="26"/>
                      </a:lnTo>
                      <a:lnTo>
                        <a:pt x="233" y="25"/>
                      </a:lnTo>
                      <a:lnTo>
                        <a:pt x="233" y="24"/>
                      </a:lnTo>
                      <a:lnTo>
                        <a:pt x="234" y="24"/>
                      </a:lnTo>
                      <a:lnTo>
                        <a:pt x="235" y="24"/>
                      </a:lnTo>
                      <a:lnTo>
                        <a:pt x="237" y="23"/>
                      </a:lnTo>
                      <a:lnTo>
                        <a:pt x="238" y="23"/>
                      </a:lnTo>
                      <a:lnTo>
                        <a:pt x="238" y="22"/>
                      </a:lnTo>
                      <a:lnTo>
                        <a:pt x="239" y="22"/>
                      </a:lnTo>
                      <a:lnTo>
                        <a:pt x="241" y="22"/>
                      </a:lnTo>
                      <a:lnTo>
                        <a:pt x="242" y="21"/>
                      </a:lnTo>
                      <a:lnTo>
                        <a:pt x="244" y="21"/>
                      </a:lnTo>
                      <a:lnTo>
                        <a:pt x="246" y="21"/>
                      </a:lnTo>
                      <a:lnTo>
                        <a:pt x="247" y="21"/>
                      </a:lnTo>
                      <a:lnTo>
                        <a:pt x="248" y="21"/>
                      </a:lnTo>
                      <a:lnTo>
                        <a:pt x="250" y="21"/>
                      </a:lnTo>
                      <a:lnTo>
                        <a:pt x="252" y="21"/>
                      </a:lnTo>
                      <a:lnTo>
                        <a:pt x="253" y="22"/>
                      </a:lnTo>
                      <a:lnTo>
                        <a:pt x="255" y="23"/>
                      </a:lnTo>
                      <a:lnTo>
                        <a:pt x="256" y="23"/>
                      </a:lnTo>
                      <a:lnTo>
                        <a:pt x="257" y="23"/>
                      </a:lnTo>
                      <a:lnTo>
                        <a:pt x="259" y="23"/>
                      </a:lnTo>
                      <a:lnTo>
                        <a:pt x="262" y="22"/>
                      </a:lnTo>
                      <a:lnTo>
                        <a:pt x="267" y="22"/>
                      </a:lnTo>
                      <a:lnTo>
                        <a:pt x="268" y="21"/>
                      </a:lnTo>
                      <a:lnTo>
                        <a:pt x="269" y="19"/>
                      </a:lnTo>
                      <a:lnTo>
                        <a:pt x="269" y="21"/>
                      </a:lnTo>
                      <a:lnTo>
                        <a:pt x="271" y="21"/>
                      </a:lnTo>
                      <a:lnTo>
                        <a:pt x="273" y="19"/>
                      </a:lnTo>
                      <a:lnTo>
                        <a:pt x="275" y="18"/>
                      </a:lnTo>
                      <a:lnTo>
                        <a:pt x="276" y="18"/>
                      </a:lnTo>
                      <a:lnTo>
                        <a:pt x="276" y="17"/>
                      </a:lnTo>
                      <a:lnTo>
                        <a:pt x="277" y="16"/>
                      </a:lnTo>
                      <a:lnTo>
                        <a:pt x="278" y="16"/>
                      </a:lnTo>
                      <a:lnTo>
                        <a:pt x="280" y="16"/>
                      </a:lnTo>
                      <a:lnTo>
                        <a:pt x="281" y="16"/>
                      </a:lnTo>
                      <a:lnTo>
                        <a:pt x="282" y="16"/>
                      </a:lnTo>
                      <a:lnTo>
                        <a:pt x="284" y="16"/>
                      </a:lnTo>
                      <a:lnTo>
                        <a:pt x="287" y="16"/>
                      </a:lnTo>
                      <a:lnTo>
                        <a:pt x="288" y="16"/>
                      </a:lnTo>
                      <a:lnTo>
                        <a:pt x="288" y="15"/>
                      </a:lnTo>
                      <a:lnTo>
                        <a:pt x="289" y="15"/>
                      </a:lnTo>
                      <a:lnTo>
                        <a:pt x="290" y="15"/>
                      </a:lnTo>
                      <a:lnTo>
                        <a:pt x="292" y="15"/>
                      </a:lnTo>
                      <a:lnTo>
                        <a:pt x="294" y="15"/>
                      </a:lnTo>
                      <a:lnTo>
                        <a:pt x="295" y="14"/>
                      </a:lnTo>
                      <a:lnTo>
                        <a:pt x="296" y="14"/>
                      </a:lnTo>
                      <a:lnTo>
                        <a:pt x="297" y="14"/>
                      </a:lnTo>
                      <a:lnTo>
                        <a:pt x="298" y="12"/>
                      </a:lnTo>
                      <a:lnTo>
                        <a:pt x="299" y="12"/>
                      </a:lnTo>
                      <a:lnTo>
                        <a:pt x="301" y="12"/>
                      </a:lnTo>
                      <a:lnTo>
                        <a:pt x="303" y="10"/>
                      </a:lnTo>
                      <a:lnTo>
                        <a:pt x="304" y="10"/>
                      </a:lnTo>
                      <a:lnTo>
                        <a:pt x="305" y="9"/>
                      </a:lnTo>
                      <a:lnTo>
                        <a:pt x="306" y="8"/>
                      </a:lnTo>
                      <a:lnTo>
                        <a:pt x="306" y="7"/>
                      </a:lnTo>
                      <a:lnTo>
                        <a:pt x="308" y="7"/>
                      </a:lnTo>
                      <a:lnTo>
                        <a:pt x="308" y="5"/>
                      </a:lnTo>
                      <a:lnTo>
                        <a:pt x="308" y="4"/>
                      </a:lnTo>
                      <a:lnTo>
                        <a:pt x="308" y="3"/>
                      </a:lnTo>
                      <a:lnTo>
                        <a:pt x="309" y="2"/>
                      </a:lnTo>
                      <a:lnTo>
                        <a:pt x="310" y="2"/>
                      </a:lnTo>
                      <a:lnTo>
                        <a:pt x="311" y="1"/>
                      </a:lnTo>
                      <a:lnTo>
                        <a:pt x="312" y="1"/>
                      </a:lnTo>
                      <a:lnTo>
                        <a:pt x="314" y="0"/>
                      </a:lnTo>
                      <a:lnTo>
                        <a:pt x="316" y="0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15"/>
                <p:cNvSpPr>
                  <a:spLocks noEditPoints="1"/>
                </p:cNvSpPr>
                <p:nvPr/>
              </p:nvSpPr>
              <p:spPr bwMode="auto">
                <a:xfrm>
                  <a:off x="5539627" y="3980350"/>
                  <a:ext cx="49213" cy="85724"/>
                </a:xfrm>
                <a:custGeom>
                  <a:avLst/>
                  <a:gdLst>
                    <a:gd name="T0" fmla="*/ 4 w 31"/>
                    <a:gd name="T1" fmla="*/ 51 h 54"/>
                    <a:gd name="T2" fmla="*/ 3 w 31"/>
                    <a:gd name="T3" fmla="*/ 53 h 54"/>
                    <a:gd name="T4" fmla="*/ 3 w 31"/>
                    <a:gd name="T5" fmla="*/ 53 h 54"/>
                    <a:gd name="T6" fmla="*/ 2 w 31"/>
                    <a:gd name="T7" fmla="*/ 54 h 54"/>
                    <a:gd name="T8" fmla="*/ 2 w 31"/>
                    <a:gd name="T9" fmla="*/ 53 h 54"/>
                    <a:gd name="T10" fmla="*/ 2 w 31"/>
                    <a:gd name="T11" fmla="*/ 51 h 54"/>
                    <a:gd name="T12" fmla="*/ 2 w 31"/>
                    <a:gd name="T13" fmla="*/ 51 h 54"/>
                    <a:gd name="T14" fmla="*/ 2 w 31"/>
                    <a:gd name="T15" fmla="*/ 51 h 54"/>
                    <a:gd name="T16" fmla="*/ 1 w 31"/>
                    <a:gd name="T17" fmla="*/ 48 h 54"/>
                    <a:gd name="T18" fmla="*/ 1 w 31"/>
                    <a:gd name="T19" fmla="*/ 47 h 54"/>
                    <a:gd name="T20" fmla="*/ 1 w 31"/>
                    <a:gd name="T21" fmla="*/ 46 h 54"/>
                    <a:gd name="T22" fmla="*/ 1 w 31"/>
                    <a:gd name="T23" fmla="*/ 44 h 54"/>
                    <a:gd name="T24" fmla="*/ 1 w 31"/>
                    <a:gd name="T25" fmla="*/ 44 h 54"/>
                    <a:gd name="T26" fmla="*/ 2 w 31"/>
                    <a:gd name="T27" fmla="*/ 43 h 54"/>
                    <a:gd name="T28" fmla="*/ 4 w 31"/>
                    <a:gd name="T29" fmla="*/ 42 h 54"/>
                    <a:gd name="T30" fmla="*/ 5 w 31"/>
                    <a:gd name="T31" fmla="*/ 41 h 54"/>
                    <a:gd name="T32" fmla="*/ 8 w 31"/>
                    <a:gd name="T33" fmla="*/ 42 h 54"/>
                    <a:gd name="T34" fmla="*/ 9 w 31"/>
                    <a:gd name="T35" fmla="*/ 43 h 54"/>
                    <a:gd name="T36" fmla="*/ 10 w 31"/>
                    <a:gd name="T37" fmla="*/ 46 h 54"/>
                    <a:gd name="T38" fmla="*/ 9 w 31"/>
                    <a:gd name="T39" fmla="*/ 46 h 54"/>
                    <a:gd name="T40" fmla="*/ 9 w 31"/>
                    <a:gd name="T41" fmla="*/ 47 h 54"/>
                    <a:gd name="T42" fmla="*/ 8 w 31"/>
                    <a:gd name="T43" fmla="*/ 48 h 54"/>
                    <a:gd name="T44" fmla="*/ 7 w 31"/>
                    <a:gd name="T45" fmla="*/ 50 h 54"/>
                    <a:gd name="T46" fmla="*/ 7 w 31"/>
                    <a:gd name="T47" fmla="*/ 50 h 54"/>
                    <a:gd name="T48" fmla="*/ 7 w 31"/>
                    <a:gd name="T49" fmla="*/ 50 h 54"/>
                    <a:gd name="T50" fmla="*/ 5 w 31"/>
                    <a:gd name="T51" fmla="*/ 51 h 54"/>
                    <a:gd name="T52" fmla="*/ 5 w 31"/>
                    <a:gd name="T53" fmla="*/ 51 h 54"/>
                    <a:gd name="T54" fmla="*/ 31 w 31"/>
                    <a:gd name="T55" fmla="*/ 4 h 54"/>
                    <a:gd name="T56" fmla="*/ 30 w 31"/>
                    <a:gd name="T57" fmla="*/ 5 h 54"/>
                    <a:gd name="T58" fmla="*/ 30 w 31"/>
                    <a:gd name="T59" fmla="*/ 5 h 54"/>
                    <a:gd name="T60" fmla="*/ 30 w 31"/>
                    <a:gd name="T61" fmla="*/ 5 h 54"/>
                    <a:gd name="T62" fmla="*/ 30 w 31"/>
                    <a:gd name="T63" fmla="*/ 6 h 54"/>
                    <a:gd name="T64" fmla="*/ 29 w 31"/>
                    <a:gd name="T65" fmla="*/ 5 h 54"/>
                    <a:gd name="T66" fmla="*/ 29 w 31"/>
                    <a:gd name="T67" fmla="*/ 5 h 54"/>
                    <a:gd name="T68" fmla="*/ 29 w 31"/>
                    <a:gd name="T69" fmla="*/ 5 h 54"/>
                    <a:gd name="T70" fmla="*/ 28 w 31"/>
                    <a:gd name="T71" fmla="*/ 5 h 54"/>
                    <a:gd name="T72" fmla="*/ 28 w 31"/>
                    <a:gd name="T73" fmla="*/ 2 h 54"/>
                    <a:gd name="T74" fmla="*/ 28 w 31"/>
                    <a:gd name="T75" fmla="*/ 2 h 54"/>
                    <a:gd name="T76" fmla="*/ 29 w 31"/>
                    <a:gd name="T77" fmla="*/ 2 h 54"/>
                    <a:gd name="T78" fmla="*/ 29 w 31"/>
                    <a:gd name="T79" fmla="*/ 1 h 54"/>
                    <a:gd name="T80" fmla="*/ 30 w 31"/>
                    <a:gd name="T81" fmla="*/ 0 h 54"/>
                    <a:gd name="T82" fmla="*/ 31 w 31"/>
                    <a:gd name="T83" fmla="*/ 0 h 54"/>
                    <a:gd name="T84" fmla="*/ 31 w 31"/>
                    <a:gd name="T85" fmla="*/ 1 h 54"/>
                    <a:gd name="T86" fmla="*/ 31 w 31"/>
                    <a:gd name="T87" fmla="*/ 1 h 54"/>
                    <a:gd name="T88" fmla="*/ 30 w 31"/>
                    <a:gd name="T89" fmla="*/ 1 h 54"/>
                    <a:gd name="T90" fmla="*/ 31 w 31"/>
                    <a:gd name="T91" fmla="*/ 2 h 54"/>
                    <a:gd name="T92" fmla="*/ 31 w 31"/>
                    <a:gd name="T93" fmla="*/ 2 h 54"/>
                    <a:gd name="T94" fmla="*/ 31 w 31"/>
                    <a:gd name="T95" fmla="*/ 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1" h="54">
                      <a:moveTo>
                        <a:pt x="5" y="51"/>
                      </a:moveTo>
                      <a:lnTo>
                        <a:pt x="4" y="51"/>
                      </a:lnTo>
                      <a:lnTo>
                        <a:pt x="4" y="51"/>
                      </a:lnTo>
                      <a:lnTo>
                        <a:pt x="3" y="53"/>
                      </a:lnTo>
                      <a:lnTo>
                        <a:pt x="3" y="53"/>
                      </a:lnTo>
                      <a:lnTo>
                        <a:pt x="3" y="53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1"/>
                      </a:lnTo>
                      <a:lnTo>
                        <a:pt x="2" y="51"/>
                      </a:lnTo>
                      <a:lnTo>
                        <a:pt x="2" y="51"/>
                      </a:lnTo>
                      <a:lnTo>
                        <a:pt x="2" y="51"/>
                      </a:lnTo>
                      <a:lnTo>
                        <a:pt x="2" y="51"/>
                      </a:lnTo>
                      <a:lnTo>
                        <a:pt x="2" y="51"/>
                      </a:lnTo>
                      <a:lnTo>
                        <a:pt x="1" y="48"/>
                      </a:lnTo>
                      <a:lnTo>
                        <a:pt x="0" y="47"/>
                      </a:lnTo>
                      <a:lnTo>
                        <a:pt x="1" y="47"/>
                      </a:lnTo>
                      <a:lnTo>
                        <a:pt x="1" y="47"/>
                      </a:lnTo>
                      <a:lnTo>
                        <a:pt x="1" y="46"/>
                      </a:lnTo>
                      <a:lnTo>
                        <a:pt x="1" y="46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1" y="44"/>
                      </a:lnTo>
                      <a:lnTo>
                        <a:pt x="2" y="43"/>
                      </a:lnTo>
                      <a:lnTo>
                        <a:pt x="3" y="43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5" y="41"/>
                      </a:lnTo>
                      <a:lnTo>
                        <a:pt x="7" y="41"/>
                      </a:lnTo>
                      <a:lnTo>
                        <a:pt x="8" y="42"/>
                      </a:lnTo>
                      <a:lnTo>
                        <a:pt x="9" y="42"/>
                      </a:lnTo>
                      <a:lnTo>
                        <a:pt x="9" y="43"/>
                      </a:lnTo>
                      <a:lnTo>
                        <a:pt x="9" y="44"/>
                      </a:lnTo>
                      <a:lnTo>
                        <a:pt x="10" y="46"/>
                      </a:lnTo>
                      <a:lnTo>
                        <a:pt x="10" y="46"/>
                      </a:lnTo>
                      <a:lnTo>
                        <a:pt x="9" y="46"/>
                      </a:lnTo>
                      <a:lnTo>
                        <a:pt x="9" y="47"/>
                      </a:lnTo>
                      <a:lnTo>
                        <a:pt x="9" y="47"/>
                      </a:lnTo>
                      <a:lnTo>
                        <a:pt x="8" y="48"/>
                      </a:lnTo>
                      <a:lnTo>
                        <a:pt x="8" y="48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7" y="50"/>
                      </a:lnTo>
                      <a:lnTo>
                        <a:pt x="5" y="50"/>
                      </a:lnTo>
                      <a:lnTo>
                        <a:pt x="5" y="51"/>
                      </a:lnTo>
                      <a:lnTo>
                        <a:pt x="5" y="51"/>
                      </a:lnTo>
                      <a:lnTo>
                        <a:pt x="5" y="51"/>
                      </a:lnTo>
                      <a:close/>
                      <a:moveTo>
                        <a:pt x="31" y="2"/>
                      </a:moveTo>
                      <a:lnTo>
                        <a:pt x="31" y="4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30" y="5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9" y="5"/>
                      </a:lnTo>
                      <a:lnTo>
                        <a:pt x="28" y="5"/>
                      </a:lnTo>
                      <a:lnTo>
                        <a:pt x="28" y="5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1" y="1"/>
                      </a:lnTo>
                      <a:lnTo>
                        <a:pt x="30" y="1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Freeform 116"/>
                <p:cNvSpPr/>
                <p:nvPr/>
              </p:nvSpPr>
              <p:spPr bwMode="auto">
                <a:xfrm>
                  <a:off x="6701815" y="5468112"/>
                  <a:ext cx="66675" cy="88899"/>
                </a:xfrm>
                <a:custGeom>
                  <a:avLst/>
                  <a:gdLst>
                    <a:gd name="T0" fmla="*/ 37 w 42"/>
                    <a:gd name="T1" fmla="*/ 9 h 56"/>
                    <a:gd name="T2" fmla="*/ 40 w 42"/>
                    <a:gd name="T3" fmla="*/ 10 h 56"/>
                    <a:gd name="T4" fmla="*/ 40 w 42"/>
                    <a:gd name="T5" fmla="*/ 12 h 56"/>
                    <a:gd name="T6" fmla="*/ 40 w 42"/>
                    <a:gd name="T7" fmla="*/ 15 h 56"/>
                    <a:gd name="T8" fmla="*/ 39 w 42"/>
                    <a:gd name="T9" fmla="*/ 18 h 56"/>
                    <a:gd name="T10" fmla="*/ 39 w 42"/>
                    <a:gd name="T11" fmla="*/ 23 h 56"/>
                    <a:gd name="T12" fmla="*/ 42 w 42"/>
                    <a:gd name="T13" fmla="*/ 26 h 56"/>
                    <a:gd name="T14" fmla="*/ 42 w 42"/>
                    <a:gd name="T15" fmla="*/ 38 h 56"/>
                    <a:gd name="T16" fmla="*/ 40 w 42"/>
                    <a:gd name="T17" fmla="*/ 37 h 56"/>
                    <a:gd name="T18" fmla="*/ 38 w 42"/>
                    <a:gd name="T19" fmla="*/ 37 h 56"/>
                    <a:gd name="T20" fmla="*/ 37 w 42"/>
                    <a:gd name="T21" fmla="*/ 42 h 56"/>
                    <a:gd name="T22" fmla="*/ 36 w 42"/>
                    <a:gd name="T23" fmla="*/ 47 h 56"/>
                    <a:gd name="T24" fmla="*/ 36 w 42"/>
                    <a:gd name="T25" fmla="*/ 51 h 56"/>
                    <a:gd name="T26" fmla="*/ 36 w 42"/>
                    <a:gd name="T27" fmla="*/ 53 h 56"/>
                    <a:gd name="T28" fmla="*/ 37 w 42"/>
                    <a:gd name="T29" fmla="*/ 54 h 56"/>
                    <a:gd name="T30" fmla="*/ 37 w 42"/>
                    <a:gd name="T31" fmla="*/ 56 h 56"/>
                    <a:gd name="T32" fmla="*/ 31 w 42"/>
                    <a:gd name="T33" fmla="*/ 54 h 56"/>
                    <a:gd name="T34" fmla="*/ 23 w 42"/>
                    <a:gd name="T35" fmla="*/ 54 h 56"/>
                    <a:gd name="T36" fmla="*/ 17 w 42"/>
                    <a:gd name="T37" fmla="*/ 53 h 56"/>
                    <a:gd name="T38" fmla="*/ 14 w 42"/>
                    <a:gd name="T39" fmla="*/ 52 h 56"/>
                    <a:gd name="T40" fmla="*/ 11 w 42"/>
                    <a:gd name="T41" fmla="*/ 51 h 56"/>
                    <a:gd name="T42" fmla="*/ 9 w 42"/>
                    <a:gd name="T43" fmla="*/ 49 h 56"/>
                    <a:gd name="T44" fmla="*/ 5 w 42"/>
                    <a:gd name="T45" fmla="*/ 44 h 56"/>
                    <a:gd name="T46" fmla="*/ 5 w 42"/>
                    <a:gd name="T47" fmla="*/ 42 h 56"/>
                    <a:gd name="T48" fmla="*/ 5 w 42"/>
                    <a:gd name="T49" fmla="*/ 40 h 56"/>
                    <a:gd name="T50" fmla="*/ 4 w 42"/>
                    <a:gd name="T51" fmla="*/ 38 h 56"/>
                    <a:gd name="T52" fmla="*/ 3 w 42"/>
                    <a:gd name="T53" fmla="*/ 37 h 56"/>
                    <a:gd name="T54" fmla="*/ 2 w 42"/>
                    <a:gd name="T55" fmla="*/ 37 h 56"/>
                    <a:gd name="T56" fmla="*/ 2 w 42"/>
                    <a:gd name="T57" fmla="*/ 37 h 56"/>
                    <a:gd name="T58" fmla="*/ 1 w 42"/>
                    <a:gd name="T59" fmla="*/ 37 h 56"/>
                    <a:gd name="T60" fmla="*/ 0 w 42"/>
                    <a:gd name="T61" fmla="*/ 35 h 56"/>
                    <a:gd name="T62" fmla="*/ 0 w 42"/>
                    <a:gd name="T63" fmla="*/ 25 h 56"/>
                    <a:gd name="T64" fmla="*/ 3 w 42"/>
                    <a:gd name="T65" fmla="*/ 19 h 56"/>
                    <a:gd name="T66" fmla="*/ 5 w 42"/>
                    <a:gd name="T67" fmla="*/ 16 h 56"/>
                    <a:gd name="T68" fmla="*/ 9 w 42"/>
                    <a:gd name="T69" fmla="*/ 9 h 56"/>
                    <a:gd name="T70" fmla="*/ 10 w 42"/>
                    <a:gd name="T71" fmla="*/ 5 h 56"/>
                    <a:gd name="T72" fmla="*/ 16 w 42"/>
                    <a:gd name="T73" fmla="*/ 1 h 56"/>
                    <a:gd name="T74" fmla="*/ 18 w 42"/>
                    <a:gd name="T75" fmla="*/ 0 h 56"/>
                    <a:gd name="T76" fmla="*/ 21 w 42"/>
                    <a:gd name="T77" fmla="*/ 1 h 56"/>
                    <a:gd name="T78" fmla="*/ 26 w 42"/>
                    <a:gd name="T79" fmla="*/ 4 h 56"/>
                    <a:gd name="T80" fmla="*/ 30 w 42"/>
                    <a:gd name="T81" fmla="*/ 7 h 56"/>
                    <a:gd name="T82" fmla="*/ 33 w 42"/>
                    <a:gd name="T83" fmla="*/ 9 h 56"/>
                    <a:gd name="T84" fmla="*/ 37 w 42"/>
                    <a:gd name="T85" fmla="*/ 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2" h="56">
                      <a:moveTo>
                        <a:pt x="37" y="8"/>
                      </a:move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2"/>
                      </a:lnTo>
                      <a:lnTo>
                        <a:pt x="40" y="14"/>
                      </a:lnTo>
                      <a:lnTo>
                        <a:pt x="40" y="15"/>
                      </a:lnTo>
                      <a:lnTo>
                        <a:pt x="40" y="15"/>
                      </a:lnTo>
                      <a:lnTo>
                        <a:pt x="39" y="18"/>
                      </a:lnTo>
                      <a:lnTo>
                        <a:pt x="39" y="19"/>
                      </a:lnTo>
                      <a:lnTo>
                        <a:pt x="39" y="23"/>
                      </a:lnTo>
                      <a:lnTo>
                        <a:pt x="39" y="24"/>
                      </a:lnTo>
                      <a:lnTo>
                        <a:pt x="42" y="26"/>
                      </a:lnTo>
                      <a:lnTo>
                        <a:pt x="42" y="30"/>
                      </a:lnTo>
                      <a:lnTo>
                        <a:pt x="42" y="38"/>
                      </a:lnTo>
                      <a:lnTo>
                        <a:pt x="40" y="38"/>
                      </a:lnTo>
                      <a:lnTo>
                        <a:pt x="40" y="37"/>
                      </a:lnTo>
                      <a:lnTo>
                        <a:pt x="39" y="37"/>
                      </a:lnTo>
                      <a:lnTo>
                        <a:pt x="38" y="37"/>
                      </a:lnTo>
                      <a:lnTo>
                        <a:pt x="38" y="38"/>
                      </a:lnTo>
                      <a:lnTo>
                        <a:pt x="37" y="42"/>
                      </a:lnTo>
                      <a:lnTo>
                        <a:pt x="37" y="44"/>
                      </a:lnTo>
                      <a:lnTo>
                        <a:pt x="36" y="47"/>
                      </a:lnTo>
                      <a:lnTo>
                        <a:pt x="36" y="50"/>
                      </a:lnTo>
                      <a:lnTo>
                        <a:pt x="36" y="51"/>
                      </a:lnTo>
                      <a:lnTo>
                        <a:pt x="36" y="53"/>
                      </a:lnTo>
                      <a:lnTo>
                        <a:pt x="36" y="53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37" y="54"/>
                      </a:lnTo>
                      <a:lnTo>
                        <a:pt x="37" y="56"/>
                      </a:lnTo>
                      <a:lnTo>
                        <a:pt x="33" y="56"/>
                      </a:lnTo>
                      <a:lnTo>
                        <a:pt x="31" y="54"/>
                      </a:lnTo>
                      <a:lnTo>
                        <a:pt x="26" y="54"/>
                      </a:lnTo>
                      <a:lnTo>
                        <a:pt x="23" y="54"/>
                      </a:lnTo>
                      <a:lnTo>
                        <a:pt x="21" y="54"/>
                      </a:lnTo>
                      <a:lnTo>
                        <a:pt x="17" y="53"/>
                      </a:lnTo>
                      <a:lnTo>
                        <a:pt x="15" y="52"/>
                      </a:lnTo>
                      <a:lnTo>
                        <a:pt x="14" y="52"/>
                      </a:lnTo>
                      <a:lnTo>
                        <a:pt x="11" y="51"/>
                      </a:lnTo>
                      <a:lnTo>
                        <a:pt x="11" y="51"/>
                      </a:lnTo>
                      <a:lnTo>
                        <a:pt x="10" y="50"/>
                      </a:lnTo>
                      <a:lnTo>
                        <a:pt x="9" y="49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5" y="40"/>
                      </a:lnTo>
                      <a:lnTo>
                        <a:pt x="4" y="39"/>
                      </a:lnTo>
                      <a:lnTo>
                        <a:pt x="4" y="38"/>
                      </a:lnTo>
                      <a:lnTo>
                        <a:pt x="3" y="38"/>
                      </a:lnTo>
                      <a:lnTo>
                        <a:pt x="3" y="37"/>
                      </a:lnTo>
                      <a:lnTo>
                        <a:pt x="3" y="36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lnTo>
                        <a:pt x="1" y="37"/>
                      </a:lnTo>
                      <a:lnTo>
                        <a:pt x="1" y="37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1" y="23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5" y="16"/>
                      </a:lnTo>
                      <a:lnTo>
                        <a:pt x="8" y="12"/>
                      </a:lnTo>
                      <a:lnTo>
                        <a:pt x="9" y="9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16" y="1"/>
                      </a:lnTo>
                      <a:lnTo>
                        <a:pt x="17" y="1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30" y="7"/>
                      </a:lnTo>
                      <a:lnTo>
                        <a:pt x="30" y="7"/>
                      </a:lnTo>
                      <a:lnTo>
                        <a:pt x="32" y="9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7" y="8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Freeform 117"/>
                <p:cNvSpPr>
                  <a:spLocks noEditPoints="1"/>
                </p:cNvSpPr>
                <p:nvPr/>
              </p:nvSpPr>
              <p:spPr bwMode="auto">
                <a:xfrm>
                  <a:off x="7474926" y="4340996"/>
                  <a:ext cx="506413" cy="295273"/>
                </a:xfrm>
                <a:custGeom>
                  <a:avLst/>
                  <a:gdLst>
                    <a:gd name="T0" fmla="*/ 10 w 319"/>
                    <a:gd name="T1" fmla="*/ 185 h 186"/>
                    <a:gd name="T2" fmla="*/ 41 w 319"/>
                    <a:gd name="T3" fmla="*/ 185 h 186"/>
                    <a:gd name="T4" fmla="*/ 8 w 319"/>
                    <a:gd name="T5" fmla="*/ 175 h 186"/>
                    <a:gd name="T6" fmla="*/ 3 w 319"/>
                    <a:gd name="T7" fmla="*/ 175 h 186"/>
                    <a:gd name="T8" fmla="*/ 7 w 319"/>
                    <a:gd name="T9" fmla="*/ 174 h 186"/>
                    <a:gd name="T10" fmla="*/ 8 w 319"/>
                    <a:gd name="T11" fmla="*/ 174 h 186"/>
                    <a:gd name="T12" fmla="*/ 11 w 319"/>
                    <a:gd name="T13" fmla="*/ 174 h 186"/>
                    <a:gd name="T14" fmla="*/ 5 w 319"/>
                    <a:gd name="T15" fmla="*/ 173 h 186"/>
                    <a:gd name="T16" fmla="*/ 3 w 319"/>
                    <a:gd name="T17" fmla="*/ 173 h 186"/>
                    <a:gd name="T18" fmla="*/ 5 w 319"/>
                    <a:gd name="T19" fmla="*/ 173 h 186"/>
                    <a:gd name="T20" fmla="*/ 319 w 319"/>
                    <a:gd name="T21" fmla="*/ 107 h 186"/>
                    <a:gd name="T22" fmla="*/ 207 w 319"/>
                    <a:gd name="T23" fmla="*/ 101 h 186"/>
                    <a:gd name="T24" fmla="*/ 291 w 319"/>
                    <a:gd name="T25" fmla="*/ 66 h 186"/>
                    <a:gd name="T26" fmla="*/ 227 w 319"/>
                    <a:gd name="T27" fmla="*/ 52 h 186"/>
                    <a:gd name="T28" fmla="*/ 292 w 319"/>
                    <a:gd name="T29" fmla="*/ 28 h 186"/>
                    <a:gd name="T30" fmla="*/ 292 w 319"/>
                    <a:gd name="T31" fmla="*/ 28 h 186"/>
                    <a:gd name="T32" fmla="*/ 291 w 319"/>
                    <a:gd name="T33" fmla="*/ 28 h 186"/>
                    <a:gd name="T34" fmla="*/ 291 w 319"/>
                    <a:gd name="T35" fmla="*/ 28 h 186"/>
                    <a:gd name="T36" fmla="*/ 296 w 319"/>
                    <a:gd name="T37" fmla="*/ 27 h 186"/>
                    <a:gd name="T38" fmla="*/ 296 w 319"/>
                    <a:gd name="T39" fmla="*/ 27 h 186"/>
                    <a:gd name="T40" fmla="*/ 296 w 319"/>
                    <a:gd name="T41" fmla="*/ 27 h 186"/>
                    <a:gd name="T42" fmla="*/ 296 w 319"/>
                    <a:gd name="T43" fmla="*/ 27 h 186"/>
                    <a:gd name="T44" fmla="*/ 296 w 319"/>
                    <a:gd name="T45" fmla="*/ 26 h 186"/>
                    <a:gd name="T46" fmla="*/ 296 w 319"/>
                    <a:gd name="T47" fmla="*/ 26 h 186"/>
                    <a:gd name="T48" fmla="*/ 310 w 319"/>
                    <a:gd name="T49" fmla="*/ 26 h 186"/>
                    <a:gd name="T50" fmla="*/ 310 w 319"/>
                    <a:gd name="T51" fmla="*/ 26 h 186"/>
                    <a:gd name="T52" fmla="*/ 295 w 319"/>
                    <a:gd name="T53" fmla="*/ 27 h 186"/>
                    <a:gd name="T54" fmla="*/ 297 w 319"/>
                    <a:gd name="T55" fmla="*/ 31 h 186"/>
                    <a:gd name="T56" fmla="*/ 297 w 319"/>
                    <a:gd name="T57" fmla="*/ 33 h 186"/>
                    <a:gd name="T58" fmla="*/ 295 w 319"/>
                    <a:gd name="T59" fmla="*/ 32 h 186"/>
                    <a:gd name="T60" fmla="*/ 295 w 319"/>
                    <a:gd name="T61" fmla="*/ 31 h 186"/>
                    <a:gd name="T62" fmla="*/ 293 w 319"/>
                    <a:gd name="T63" fmla="*/ 28 h 186"/>
                    <a:gd name="T64" fmla="*/ 292 w 319"/>
                    <a:gd name="T65" fmla="*/ 28 h 186"/>
                    <a:gd name="T66" fmla="*/ 291 w 319"/>
                    <a:gd name="T67" fmla="*/ 27 h 186"/>
                    <a:gd name="T68" fmla="*/ 292 w 319"/>
                    <a:gd name="T69" fmla="*/ 27 h 186"/>
                    <a:gd name="T70" fmla="*/ 293 w 319"/>
                    <a:gd name="T71" fmla="*/ 25 h 186"/>
                    <a:gd name="T72" fmla="*/ 295 w 319"/>
                    <a:gd name="T73" fmla="*/ 26 h 186"/>
                    <a:gd name="T74" fmla="*/ 288 w 319"/>
                    <a:gd name="T75" fmla="*/ 24 h 186"/>
                    <a:gd name="T76" fmla="*/ 288 w 319"/>
                    <a:gd name="T77" fmla="*/ 23 h 186"/>
                    <a:gd name="T78" fmla="*/ 300 w 319"/>
                    <a:gd name="T79" fmla="*/ 19 h 186"/>
                    <a:gd name="T80" fmla="*/ 306 w 319"/>
                    <a:gd name="T81" fmla="*/ 19 h 186"/>
                    <a:gd name="T82" fmla="*/ 307 w 319"/>
                    <a:gd name="T83" fmla="*/ 19 h 186"/>
                    <a:gd name="T84" fmla="*/ 309 w 319"/>
                    <a:gd name="T85" fmla="*/ 18 h 186"/>
                    <a:gd name="T86" fmla="*/ 300 w 319"/>
                    <a:gd name="T87" fmla="*/ 18 h 186"/>
                    <a:gd name="T88" fmla="*/ 307 w 319"/>
                    <a:gd name="T89" fmla="*/ 18 h 186"/>
                    <a:gd name="T90" fmla="*/ 304 w 319"/>
                    <a:gd name="T91" fmla="*/ 18 h 186"/>
                    <a:gd name="T92" fmla="*/ 304 w 319"/>
                    <a:gd name="T93" fmla="*/ 18 h 186"/>
                    <a:gd name="T94" fmla="*/ 303 w 319"/>
                    <a:gd name="T95" fmla="*/ 18 h 186"/>
                    <a:gd name="T96" fmla="*/ 302 w 319"/>
                    <a:gd name="T97" fmla="*/ 17 h 186"/>
                    <a:gd name="T98" fmla="*/ 307 w 319"/>
                    <a:gd name="T99" fmla="*/ 17 h 186"/>
                    <a:gd name="T100" fmla="*/ 307 w 319"/>
                    <a:gd name="T101" fmla="*/ 17 h 186"/>
                    <a:gd name="T102" fmla="*/ 303 w 319"/>
                    <a:gd name="T103" fmla="*/ 17 h 186"/>
                    <a:gd name="T104" fmla="*/ 302 w 319"/>
                    <a:gd name="T105" fmla="*/ 14 h 186"/>
                    <a:gd name="T106" fmla="*/ 302 w 319"/>
                    <a:gd name="T107" fmla="*/ 14 h 186"/>
                    <a:gd name="T108" fmla="*/ 300 w 319"/>
                    <a:gd name="T109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19" h="186">
                      <a:moveTo>
                        <a:pt x="10" y="186"/>
                      </a:moveTo>
                      <a:lnTo>
                        <a:pt x="10" y="186"/>
                      </a:lnTo>
                      <a:lnTo>
                        <a:pt x="10" y="186"/>
                      </a:lnTo>
                      <a:lnTo>
                        <a:pt x="10" y="186"/>
                      </a:lnTo>
                      <a:lnTo>
                        <a:pt x="10" y="186"/>
                      </a:lnTo>
                      <a:lnTo>
                        <a:pt x="10" y="185"/>
                      </a:lnTo>
                      <a:lnTo>
                        <a:pt x="10" y="185"/>
                      </a:lnTo>
                      <a:lnTo>
                        <a:pt x="10" y="186"/>
                      </a:lnTo>
                      <a:lnTo>
                        <a:pt x="10" y="186"/>
                      </a:lnTo>
                      <a:close/>
                      <a:moveTo>
                        <a:pt x="42" y="185"/>
                      </a:moveTo>
                      <a:lnTo>
                        <a:pt x="41" y="185"/>
                      </a:lnTo>
                      <a:lnTo>
                        <a:pt x="41" y="185"/>
                      </a:lnTo>
                      <a:lnTo>
                        <a:pt x="42" y="185"/>
                      </a:lnTo>
                      <a:lnTo>
                        <a:pt x="42" y="185"/>
                      </a:lnTo>
                      <a:close/>
                      <a:moveTo>
                        <a:pt x="11" y="174"/>
                      </a:moveTo>
                      <a:lnTo>
                        <a:pt x="10" y="174"/>
                      </a:lnTo>
                      <a:lnTo>
                        <a:pt x="8" y="175"/>
                      </a:lnTo>
                      <a:lnTo>
                        <a:pt x="8" y="175"/>
                      </a:lnTo>
                      <a:lnTo>
                        <a:pt x="6" y="175"/>
                      </a:lnTo>
                      <a:lnTo>
                        <a:pt x="4" y="177"/>
                      </a:lnTo>
                      <a:lnTo>
                        <a:pt x="1" y="177"/>
                      </a:lnTo>
                      <a:lnTo>
                        <a:pt x="0" y="174"/>
                      </a:lnTo>
                      <a:lnTo>
                        <a:pt x="1" y="175"/>
                      </a:lnTo>
                      <a:lnTo>
                        <a:pt x="3" y="175"/>
                      </a:lnTo>
                      <a:lnTo>
                        <a:pt x="4" y="175"/>
                      </a:lnTo>
                      <a:lnTo>
                        <a:pt x="5" y="175"/>
                      </a:lnTo>
                      <a:lnTo>
                        <a:pt x="6" y="175"/>
                      </a:lnTo>
                      <a:lnTo>
                        <a:pt x="6" y="175"/>
                      </a:lnTo>
                      <a:lnTo>
                        <a:pt x="7" y="174"/>
                      </a:lnTo>
                      <a:lnTo>
                        <a:pt x="7" y="174"/>
                      </a:lnTo>
                      <a:lnTo>
                        <a:pt x="8" y="174"/>
                      </a:lnTo>
                      <a:lnTo>
                        <a:pt x="8" y="174"/>
                      </a:lnTo>
                      <a:lnTo>
                        <a:pt x="8" y="174"/>
                      </a:lnTo>
                      <a:lnTo>
                        <a:pt x="8" y="174"/>
                      </a:lnTo>
                      <a:lnTo>
                        <a:pt x="8" y="174"/>
                      </a:lnTo>
                      <a:lnTo>
                        <a:pt x="8" y="174"/>
                      </a:lnTo>
                      <a:lnTo>
                        <a:pt x="8" y="174"/>
                      </a:lnTo>
                      <a:lnTo>
                        <a:pt x="8" y="173"/>
                      </a:lnTo>
                      <a:lnTo>
                        <a:pt x="8" y="173"/>
                      </a:lnTo>
                      <a:lnTo>
                        <a:pt x="10" y="173"/>
                      </a:lnTo>
                      <a:lnTo>
                        <a:pt x="11" y="174"/>
                      </a:lnTo>
                      <a:lnTo>
                        <a:pt x="11" y="174"/>
                      </a:lnTo>
                      <a:lnTo>
                        <a:pt x="11" y="174"/>
                      </a:lnTo>
                      <a:close/>
                      <a:moveTo>
                        <a:pt x="7" y="173"/>
                      </a:moveTo>
                      <a:lnTo>
                        <a:pt x="7" y="173"/>
                      </a:lnTo>
                      <a:lnTo>
                        <a:pt x="6" y="173"/>
                      </a:lnTo>
                      <a:lnTo>
                        <a:pt x="5" y="173"/>
                      </a:lnTo>
                      <a:lnTo>
                        <a:pt x="5" y="173"/>
                      </a:lnTo>
                      <a:lnTo>
                        <a:pt x="4" y="173"/>
                      </a:lnTo>
                      <a:lnTo>
                        <a:pt x="4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3" y="173"/>
                      </a:lnTo>
                      <a:lnTo>
                        <a:pt x="4" y="173"/>
                      </a:lnTo>
                      <a:lnTo>
                        <a:pt x="5" y="173"/>
                      </a:lnTo>
                      <a:lnTo>
                        <a:pt x="6" y="173"/>
                      </a:lnTo>
                      <a:lnTo>
                        <a:pt x="7" y="173"/>
                      </a:lnTo>
                      <a:close/>
                      <a:moveTo>
                        <a:pt x="319" y="108"/>
                      </a:moveTo>
                      <a:lnTo>
                        <a:pt x="318" y="109"/>
                      </a:lnTo>
                      <a:lnTo>
                        <a:pt x="318" y="107"/>
                      </a:lnTo>
                      <a:lnTo>
                        <a:pt x="319" y="107"/>
                      </a:lnTo>
                      <a:lnTo>
                        <a:pt x="319" y="107"/>
                      </a:lnTo>
                      <a:lnTo>
                        <a:pt x="319" y="107"/>
                      </a:lnTo>
                      <a:lnTo>
                        <a:pt x="319" y="108"/>
                      </a:lnTo>
                      <a:close/>
                      <a:moveTo>
                        <a:pt x="207" y="101"/>
                      </a:moveTo>
                      <a:lnTo>
                        <a:pt x="207" y="101"/>
                      </a:lnTo>
                      <a:lnTo>
                        <a:pt x="207" y="101"/>
                      </a:lnTo>
                      <a:lnTo>
                        <a:pt x="207" y="101"/>
                      </a:lnTo>
                      <a:lnTo>
                        <a:pt x="207" y="101"/>
                      </a:lnTo>
                      <a:lnTo>
                        <a:pt x="207" y="101"/>
                      </a:lnTo>
                      <a:close/>
                      <a:moveTo>
                        <a:pt x="291" y="67"/>
                      </a:moveTo>
                      <a:lnTo>
                        <a:pt x="291" y="67"/>
                      </a:lnTo>
                      <a:lnTo>
                        <a:pt x="291" y="66"/>
                      </a:lnTo>
                      <a:lnTo>
                        <a:pt x="291" y="66"/>
                      </a:lnTo>
                      <a:lnTo>
                        <a:pt x="291" y="67"/>
                      </a:lnTo>
                      <a:close/>
                      <a:moveTo>
                        <a:pt x="227" y="52"/>
                      </a:moveTo>
                      <a:lnTo>
                        <a:pt x="227" y="52"/>
                      </a:lnTo>
                      <a:lnTo>
                        <a:pt x="227" y="52"/>
                      </a:lnTo>
                      <a:lnTo>
                        <a:pt x="227" y="52"/>
                      </a:lnTo>
                      <a:lnTo>
                        <a:pt x="227" y="52"/>
                      </a:lnTo>
                      <a:lnTo>
                        <a:pt x="227" y="52"/>
                      </a:lnTo>
                      <a:lnTo>
                        <a:pt x="227" y="52"/>
                      </a:lnTo>
                      <a:close/>
                      <a:moveTo>
                        <a:pt x="292" y="28"/>
                      </a:move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close/>
                      <a:moveTo>
                        <a:pt x="291" y="28"/>
                      </a:move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lnTo>
                        <a:pt x="291" y="28"/>
                      </a:lnTo>
                      <a:close/>
                      <a:moveTo>
                        <a:pt x="296" y="27"/>
                      </a:move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close/>
                      <a:moveTo>
                        <a:pt x="296" y="27"/>
                      </a:move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close/>
                      <a:moveTo>
                        <a:pt x="296" y="26"/>
                      </a:move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7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lnTo>
                        <a:pt x="296" y="26"/>
                      </a:lnTo>
                      <a:close/>
                      <a:moveTo>
                        <a:pt x="310" y="26"/>
                      </a:move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lnTo>
                        <a:pt x="310" y="26"/>
                      </a:lnTo>
                      <a:close/>
                      <a:moveTo>
                        <a:pt x="295" y="27"/>
                      </a:moveTo>
                      <a:lnTo>
                        <a:pt x="295" y="27"/>
                      </a:lnTo>
                      <a:lnTo>
                        <a:pt x="295" y="27"/>
                      </a:lnTo>
                      <a:lnTo>
                        <a:pt x="295" y="27"/>
                      </a:lnTo>
                      <a:lnTo>
                        <a:pt x="296" y="28"/>
                      </a:lnTo>
                      <a:lnTo>
                        <a:pt x="296" y="28"/>
                      </a:lnTo>
                      <a:lnTo>
                        <a:pt x="297" y="28"/>
                      </a:lnTo>
                      <a:lnTo>
                        <a:pt x="296" y="30"/>
                      </a:lnTo>
                      <a:lnTo>
                        <a:pt x="296" y="30"/>
                      </a:lnTo>
                      <a:lnTo>
                        <a:pt x="297" y="31"/>
                      </a:lnTo>
                      <a:lnTo>
                        <a:pt x="296" y="31"/>
                      </a:lnTo>
                      <a:lnTo>
                        <a:pt x="296" y="31"/>
                      </a:lnTo>
                      <a:lnTo>
                        <a:pt x="296" y="32"/>
                      </a:lnTo>
                      <a:lnTo>
                        <a:pt x="296" y="32"/>
                      </a:lnTo>
                      <a:lnTo>
                        <a:pt x="297" y="32"/>
                      </a:lnTo>
                      <a:lnTo>
                        <a:pt x="297" y="33"/>
                      </a:lnTo>
                      <a:lnTo>
                        <a:pt x="296" y="33"/>
                      </a:lnTo>
                      <a:lnTo>
                        <a:pt x="296" y="33"/>
                      </a:lnTo>
                      <a:lnTo>
                        <a:pt x="296" y="32"/>
                      </a:lnTo>
                      <a:lnTo>
                        <a:pt x="295" y="32"/>
                      </a:lnTo>
                      <a:lnTo>
                        <a:pt x="295" y="32"/>
                      </a:lnTo>
                      <a:lnTo>
                        <a:pt x="295" y="32"/>
                      </a:lnTo>
                      <a:lnTo>
                        <a:pt x="295" y="32"/>
                      </a:lnTo>
                      <a:lnTo>
                        <a:pt x="295" y="31"/>
                      </a:lnTo>
                      <a:lnTo>
                        <a:pt x="295" y="31"/>
                      </a:lnTo>
                      <a:lnTo>
                        <a:pt x="296" y="31"/>
                      </a:lnTo>
                      <a:lnTo>
                        <a:pt x="295" y="31"/>
                      </a:lnTo>
                      <a:lnTo>
                        <a:pt x="295" y="31"/>
                      </a:lnTo>
                      <a:lnTo>
                        <a:pt x="295" y="30"/>
                      </a:lnTo>
                      <a:lnTo>
                        <a:pt x="295" y="30"/>
                      </a:lnTo>
                      <a:lnTo>
                        <a:pt x="295" y="30"/>
                      </a:lnTo>
                      <a:lnTo>
                        <a:pt x="295" y="30"/>
                      </a:lnTo>
                      <a:lnTo>
                        <a:pt x="293" y="28"/>
                      </a:lnTo>
                      <a:lnTo>
                        <a:pt x="293" y="28"/>
                      </a:lnTo>
                      <a:lnTo>
                        <a:pt x="293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2" y="28"/>
                      </a:lnTo>
                      <a:lnTo>
                        <a:pt x="291" y="28"/>
                      </a:lnTo>
                      <a:lnTo>
                        <a:pt x="291" y="27"/>
                      </a:lnTo>
                      <a:lnTo>
                        <a:pt x="291" y="27"/>
                      </a:lnTo>
                      <a:lnTo>
                        <a:pt x="291" y="27"/>
                      </a:lnTo>
                      <a:lnTo>
                        <a:pt x="291" y="27"/>
                      </a:lnTo>
                      <a:lnTo>
                        <a:pt x="291" y="27"/>
                      </a:lnTo>
                      <a:lnTo>
                        <a:pt x="292" y="27"/>
                      </a:lnTo>
                      <a:lnTo>
                        <a:pt x="292" y="27"/>
                      </a:lnTo>
                      <a:lnTo>
                        <a:pt x="292" y="27"/>
                      </a:lnTo>
                      <a:lnTo>
                        <a:pt x="293" y="27"/>
                      </a:lnTo>
                      <a:lnTo>
                        <a:pt x="293" y="26"/>
                      </a:lnTo>
                      <a:lnTo>
                        <a:pt x="293" y="26"/>
                      </a:lnTo>
                      <a:lnTo>
                        <a:pt x="293" y="26"/>
                      </a:lnTo>
                      <a:lnTo>
                        <a:pt x="293" y="26"/>
                      </a:lnTo>
                      <a:lnTo>
                        <a:pt x="293" y="25"/>
                      </a:lnTo>
                      <a:lnTo>
                        <a:pt x="293" y="25"/>
                      </a:lnTo>
                      <a:lnTo>
                        <a:pt x="293" y="25"/>
                      </a:lnTo>
                      <a:lnTo>
                        <a:pt x="295" y="25"/>
                      </a:lnTo>
                      <a:lnTo>
                        <a:pt x="295" y="26"/>
                      </a:lnTo>
                      <a:lnTo>
                        <a:pt x="295" y="26"/>
                      </a:lnTo>
                      <a:lnTo>
                        <a:pt x="295" y="26"/>
                      </a:lnTo>
                      <a:lnTo>
                        <a:pt x="295" y="26"/>
                      </a:lnTo>
                      <a:lnTo>
                        <a:pt x="295" y="26"/>
                      </a:lnTo>
                      <a:lnTo>
                        <a:pt x="295" y="27"/>
                      </a:lnTo>
                      <a:lnTo>
                        <a:pt x="295" y="27"/>
                      </a:lnTo>
                      <a:lnTo>
                        <a:pt x="295" y="27"/>
                      </a:lnTo>
                      <a:close/>
                      <a:moveTo>
                        <a:pt x="288" y="24"/>
                      </a:moveTo>
                      <a:lnTo>
                        <a:pt x="288" y="24"/>
                      </a:lnTo>
                      <a:lnTo>
                        <a:pt x="286" y="23"/>
                      </a:lnTo>
                      <a:lnTo>
                        <a:pt x="286" y="21"/>
                      </a:lnTo>
                      <a:lnTo>
                        <a:pt x="286" y="21"/>
                      </a:lnTo>
                      <a:lnTo>
                        <a:pt x="288" y="21"/>
                      </a:lnTo>
                      <a:lnTo>
                        <a:pt x="288" y="23"/>
                      </a:lnTo>
                      <a:lnTo>
                        <a:pt x="289" y="23"/>
                      </a:lnTo>
                      <a:lnTo>
                        <a:pt x="288" y="24"/>
                      </a:lnTo>
                      <a:close/>
                      <a:moveTo>
                        <a:pt x="300" y="19"/>
                      </a:moveTo>
                      <a:lnTo>
                        <a:pt x="300" y="19"/>
                      </a:lnTo>
                      <a:lnTo>
                        <a:pt x="300" y="19"/>
                      </a:lnTo>
                      <a:lnTo>
                        <a:pt x="300" y="19"/>
                      </a:lnTo>
                      <a:lnTo>
                        <a:pt x="300" y="19"/>
                      </a:lnTo>
                      <a:lnTo>
                        <a:pt x="300" y="19"/>
                      </a:lnTo>
                      <a:close/>
                      <a:moveTo>
                        <a:pt x="306" y="19"/>
                      </a:moveTo>
                      <a:lnTo>
                        <a:pt x="306" y="20"/>
                      </a:lnTo>
                      <a:lnTo>
                        <a:pt x="306" y="20"/>
                      </a:lnTo>
                      <a:lnTo>
                        <a:pt x="306" y="19"/>
                      </a:lnTo>
                      <a:lnTo>
                        <a:pt x="306" y="19"/>
                      </a:lnTo>
                      <a:lnTo>
                        <a:pt x="306" y="19"/>
                      </a:lnTo>
                      <a:lnTo>
                        <a:pt x="306" y="18"/>
                      </a:lnTo>
                      <a:lnTo>
                        <a:pt x="306" y="18"/>
                      </a:lnTo>
                      <a:lnTo>
                        <a:pt x="306" y="19"/>
                      </a:lnTo>
                      <a:lnTo>
                        <a:pt x="307" y="19"/>
                      </a:lnTo>
                      <a:lnTo>
                        <a:pt x="306" y="19"/>
                      </a:lnTo>
                      <a:lnTo>
                        <a:pt x="306" y="19"/>
                      </a:lnTo>
                      <a:close/>
                      <a:moveTo>
                        <a:pt x="309" y="19"/>
                      </a:moveTo>
                      <a:lnTo>
                        <a:pt x="309" y="19"/>
                      </a:lnTo>
                      <a:lnTo>
                        <a:pt x="309" y="19"/>
                      </a:lnTo>
                      <a:lnTo>
                        <a:pt x="309" y="18"/>
                      </a:lnTo>
                      <a:lnTo>
                        <a:pt x="309" y="18"/>
                      </a:lnTo>
                      <a:lnTo>
                        <a:pt x="309" y="18"/>
                      </a:lnTo>
                      <a:lnTo>
                        <a:pt x="309" y="19"/>
                      </a:lnTo>
                      <a:close/>
                      <a:moveTo>
                        <a:pt x="300" y="18"/>
                      </a:moveTo>
                      <a:lnTo>
                        <a:pt x="300" y="18"/>
                      </a:lnTo>
                      <a:lnTo>
                        <a:pt x="300" y="18"/>
                      </a:lnTo>
                      <a:lnTo>
                        <a:pt x="300" y="18"/>
                      </a:lnTo>
                      <a:lnTo>
                        <a:pt x="300" y="18"/>
                      </a:lnTo>
                      <a:lnTo>
                        <a:pt x="300" y="18"/>
                      </a:lnTo>
                      <a:close/>
                      <a:moveTo>
                        <a:pt x="307" y="18"/>
                      </a:moveTo>
                      <a:lnTo>
                        <a:pt x="307" y="18"/>
                      </a:lnTo>
                      <a:lnTo>
                        <a:pt x="307" y="18"/>
                      </a:lnTo>
                      <a:lnTo>
                        <a:pt x="307" y="18"/>
                      </a:lnTo>
                      <a:lnTo>
                        <a:pt x="307" y="18"/>
                      </a:lnTo>
                      <a:lnTo>
                        <a:pt x="307" y="18"/>
                      </a:lnTo>
                      <a:lnTo>
                        <a:pt x="307" y="18"/>
                      </a:lnTo>
                      <a:lnTo>
                        <a:pt x="307" y="18"/>
                      </a:lnTo>
                      <a:close/>
                      <a:moveTo>
                        <a:pt x="304" y="18"/>
                      </a:moveTo>
                      <a:lnTo>
                        <a:pt x="304" y="18"/>
                      </a:lnTo>
                      <a:lnTo>
                        <a:pt x="304" y="18"/>
                      </a:lnTo>
                      <a:lnTo>
                        <a:pt x="304" y="18"/>
                      </a:lnTo>
                      <a:lnTo>
                        <a:pt x="305" y="18"/>
                      </a:lnTo>
                      <a:lnTo>
                        <a:pt x="304" y="18"/>
                      </a:lnTo>
                      <a:lnTo>
                        <a:pt x="304" y="18"/>
                      </a:lnTo>
                      <a:lnTo>
                        <a:pt x="304" y="19"/>
                      </a:lnTo>
                      <a:lnTo>
                        <a:pt x="304" y="19"/>
                      </a:lnTo>
                      <a:lnTo>
                        <a:pt x="304" y="19"/>
                      </a:lnTo>
                      <a:lnTo>
                        <a:pt x="303" y="19"/>
                      </a:lnTo>
                      <a:lnTo>
                        <a:pt x="303" y="18"/>
                      </a:lnTo>
                      <a:lnTo>
                        <a:pt x="303" y="18"/>
                      </a:lnTo>
                      <a:lnTo>
                        <a:pt x="302" y="18"/>
                      </a:lnTo>
                      <a:lnTo>
                        <a:pt x="302" y="18"/>
                      </a:lnTo>
                      <a:lnTo>
                        <a:pt x="302" y="18"/>
                      </a:lnTo>
                      <a:lnTo>
                        <a:pt x="302" y="18"/>
                      </a:lnTo>
                      <a:lnTo>
                        <a:pt x="302" y="17"/>
                      </a:lnTo>
                      <a:lnTo>
                        <a:pt x="302" y="17"/>
                      </a:lnTo>
                      <a:lnTo>
                        <a:pt x="302" y="17"/>
                      </a:lnTo>
                      <a:lnTo>
                        <a:pt x="302" y="17"/>
                      </a:lnTo>
                      <a:lnTo>
                        <a:pt x="303" y="17"/>
                      </a:lnTo>
                      <a:lnTo>
                        <a:pt x="303" y="18"/>
                      </a:lnTo>
                      <a:lnTo>
                        <a:pt x="304" y="18"/>
                      </a:lnTo>
                      <a:close/>
                      <a:moveTo>
                        <a:pt x="307" y="17"/>
                      </a:moveTo>
                      <a:lnTo>
                        <a:pt x="307" y="17"/>
                      </a:lnTo>
                      <a:lnTo>
                        <a:pt x="307" y="17"/>
                      </a:lnTo>
                      <a:lnTo>
                        <a:pt x="307" y="17"/>
                      </a:lnTo>
                      <a:lnTo>
                        <a:pt x="307" y="17"/>
                      </a:lnTo>
                      <a:lnTo>
                        <a:pt x="307" y="17"/>
                      </a:lnTo>
                      <a:lnTo>
                        <a:pt x="307" y="17"/>
                      </a:lnTo>
                      <a:close/>
                      <a:moveTo>
                        <a:pt x="303" y="17"/>
                      </a:moveTo>
                      <a:lnTo>
                        <a:pt x="303" y="17"/>
                      </a:lnTo>
                      <a:lnTo>
                        <a:pt x="303" y="17"/>
                      </a:lnTo>
                      <a:lnTo>
                        <a:pt x="303" y="17"/>
                      </a:lnTo>
                      <a:lnTo>
                        <a:pt x="303" y="17"/>
                      </a:lnTo>
                      <a:lnTo>
                        <a:pt x="303" y="17"/>
                      </a:lnTo>
                      <a:lnTo>
                        <a:pt x="303" y="17"/>
                      </a:lnTo>
                      <a:lnTo>
                        <a:pt x="304" y="17"/>
                      </a:lnTo>
                      <a:lnTo>
                        <a:pt x="303" y="17"/>
                      </a:lnTo>
                      <a:lnTo>
                        <a:pt x="303" y="17"/>
                      </a:lnTo>
                      <a:lnTo>
                        <a:pt x="303" y="17"/>
                      </a:lnTo>
                      <a:close/>
                      <a:moveTo>
                        <a:pt x="302" y="14"/>
                      </a:moveTo>
                      <a:lnTo>
                        <a:pt x="302" y="14"/>
                      </a:lnTo>
                      <a:lnTo>
                        <a:pt x="300" y="14"/>
                      </a:lnTo>
                      <a:lnTo>
                        <a:pt x="300" y="14"/>
                      </a:lnTo>
                      <a:lnTo>
                        <a:pt x="300" y="14"/>
                      </a:lnTo>
                      <a:lnTo>
                        <a:pt x="300" y="14"/>
                      </a:lnTo>
                      <a:lnTo>
                        <a:pt x="302" y="14"/>
                      </a:lnTo>
                      <a:lnTo>
                        <a:pt x="302" y="14"/>
                      </a:lnTo>
                      <a:close/>
                      <a:moveTo>
                        <a:pt x="300" y="0"/>
                      </a:moveTo>
                      <a:lnTo>
                        <a:pt x="302" y="2"/>
                      </a:lnTo>
                      <a:lnTo>
                        <a:pt x="300" y="2"/>
                      </a:lnTo>
                      <a:lnTo>
                        <a:pt x="300" y="2"/>
                      </a:lnTo>
                      <a:lnTo>
                        <a:pt x="30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Freeform 118"/>
                <p:cNvSpPr/>
                <p:nvPr/>
              </p:nvSpPr>
              <p:spPr bwMode="auto">
                <a:xfrm>
                  <a:off x="5828691" y="2928132"/>
                  <a:ext cx="534988" cy="839781"/>
                </a:xfrm>
                <a:custGeom>
                  <a:avLst/>
                  <a:gdLst>
                    <a:gd name="T0" fmla="*/ 337 w 337"/>
                    <a:gd name="T1" fmla="*/ 236 h 529"/>
                    <a:gd name="T2" fmla="*/ 309 w 337"/>
                    <a:gd name="T3" fmla="*/ 262 h 529"/>
                    <a:gd name="T4" fmla="*/ 302 w 337"/>
                    <a:gd name="T5" fmla="*/ 280 h 529"/>
                    <a:gd name="T6" fmla="*/ 288 w 337"/>
                    <a:gd name="T7" fmla="*/ 297 h 529"/>
                    <a:gd name="T8" fmla="*/ 291 w 337"/>
                    <a:gd name="T9" fmla="*/ 312 h 529"/>
                    <a:gd name="T10" fmla="*/ 277 w 337"/>
                    <a:gd name="T11" fmla="*/ 328 h 529"/>
                    <a:gd name="T12" fmla="*/ 272 w 337"/>
                    <a:gd name="T13" fmla="*/ 348 h 529"/>
                    <a:gd name="T14" fmla="*/ 279 w 337"/>
                    <a:gd name="T15" fmla="*/ 361 h 529"/>
                    <a:gd name="T16" fmla="*/ 292 w 337"/>
                    <a:gd name="T17" fmla="*/ 381 h 529"/>
                    <a:gd name="T18" fmla="*/ 302 w 337"/>
                    <a:gd name="T19" fmla="*/ 402 h 529"/>
                    <a:gd name="T20" fmla="*/ 295 w 337"/>
                    <a:gd name="T21" fmla="*/ 416 h 529"/>
                    <a:gd name="T22" fmla="*/ 281 w 337"/>
                    <a:gd name="T23" fmla="*/ 418 h 529"/>
                    <a:gd name="T24" fmla="*/ 267 w 337"/>
                    <a:gd name="T25" fmla="*/ 426 h 529"/>
                    <a:gd name="T26" fmla="*/ 263 w 337"/>
                    <a:gd name="T27" fmla="*/ 439 h 529"/>
                    <a:gd name="T28" fmla="*/ 251 w 337"/>
                    <a:gd name="T29" fmla="*/ 448 h 529"/>
                    <a:gd name="T30" fmla="*/ 240 w 337"/>
                    <a:gd name="T31" fmla="*/ 461 h 529"/>
                    <a:gd name="T32" fmla="*/ 228 w 337"/>
                    <a:gd name="T33" fmla="*/ 469 h 529"/>
                    <a:gd name="T34" fmla="*/ 217 w 337"/>
                    <a:gd name="T35" fmla="*/ 474 h 529"/>
                    <a:gd name="T36" fmla="*/ 206 w 337"/>
                    <a:gd name="T37" fmla="*/ 477 h 529"/>
                    <a:gd name="T38" fmla="*/ 190 w 337"/>
                    <a:gd name="T39" fmla="*/ 479 h 529"/>
                    <a:gd name="T40" fmla="*/ 174 w 337"/>
                    <a:gd name="T41" fmla="*/ 484 h 529"/>
                    <a:gd name="T42" fmla="*/ 171 w 337"/>
                    <a:gd name="T43" fmla="*/ 503 h 529"/>
                    <a:gd name="T44" fmla="*/ 135 w 337"/>
                    <a:gd name="T45" fmla="*/ 511 h 529"/>
                    <a:gd name="T46" fmla="*/ 119 w 337"/>
                    <a:gd name="T47" fmla="*/ 521 h 529"/>
                    <a:gd name="T48" fmla="*/ 107 w 337"/>
                    <a:gd name="T49" fmla="*/ 526 h 529"/>
                    <a:gd name="T50" fmla="*/ 98 w 337"/>
                    <a:gd name="T51" fmla="*/ 518 h 529"/>
                    <a:gd name="T52" fmla="*/ 83 w 337"/>
                    <a:gd name="T53" fmla="*/ 525 h 529"/>
                    <a:gd name="T54" fmla="*/ 69 w 337"/>
                    <a:gd name="T55" fmla="*/ 518 h 529"/>
                    <a:gd name="T56" fmla="*/ 50 w 337"/>
                    <a:gd name="T57" fmla="*/ 490 h 529"/>
                    <a:gd name="T58" fmla="*/ 18 w 337"/>
                    <a:gd name="T59" fmla="*/ 460 h 529"/>
                    <a:gd name="T60" fmla="*/ 53 w 337"/>
                    <a:gd name="T61" fmla="*/ 449 h 529"/>
                    <a:gd name="T62" fmla="*/ 60 w 337"/>
                    <a:gd name="T63" fmla="*/ 437 h 529"/>
                    <a:gd name="T64" fmla="*/ 53 w 337"/>
                    <a:gd name="T65" fmla="*/ 420 h 529"/>
                    <a:gd name="T66" fmla="*/ 55 w 337"/>
                    <a:gd name="T67" fmla="*/ 398 h 529"/>
                    <a:gd name="T68" fmla="*/ 53 w 337"/>
                    <a:gd name="T69" fmla="*/ 383 h 529"/>
                    <a:gd name="T70" fmla="*/ 47 w 337"/>
                    <a:gd name="T71" fmla="*/ 377 h 529"/>
                    <a:gd name="T72" fmla="*/ 43 w 337"/>
                    <a:gd name="T73" fmla="*/ 362 h 529"/>
                    <a:gd name="T74" fmla="*/ 34 w 337"/>
                    <a:gd name="T75" fmla="*/ 354 h 529"/>
                    <a:gd name="T76" fmla="*/ 42 w 337"/>
                    <a:gd name="T77" fmla="*/ 348 h 529"/>
                    <a:gd name="T78" fmla="*/ 33 w 337"/>
                    <a:gd name="T79" fmla="*/ 343 h 529"/>
                    <a:gd name="T80" fmla="*/ 28 w 337"/>
                    <a:gd name="T81" fmla="*/ 348 h 529"/>
                    <a:gd name="T82" fmla="*/ 3 w 337"/>
                    <a:gd name="T83" fmla="*/ 315 h 529"/>
                    <a:gd name="T84" fmla="*/ 7 w 337"/>
                    <a:gd name="T85" fmla="*/ 300 h 529"/>
                    <a:gd name="T86" fmla="*/ 13 w 337"/>
                    <a:gd name="T87" fmla="*/ 285 h 529"/>
                    <a:gd name="T88" fmla="*/ 26 w 337"/>
                    <a:gd name="T89" fmla="*/ 266 h 529"/>
                    <a:gd name="T90" fmla="*/ 47 w 337"/>
                    <a:gd name="T91" fmla="*/ 242 h 529"/>
                    <a:gd name="T92" fmla="*/ 66 w 337"/>
                    <a:gd name="T93" fmla="*/ 220 h 529"/>
                    <a:gd name="T94" fmla="*/ 67 w 337"/>
                    <a:gd name="T95" fmla="*/ 198 h 529"/>
                    <a:gd name="T96" fmla="*/ 69 w 337"/>
                    <a:gd name="T97" fmla="*/ 177 h 529"/>
                    <a:gd name="T98" fmla="*/ 70 w 337"/>
                    <a:gd name="T99" fmla="*/ 156 h 529"/>
                    <a:gd name="T100" fmla="*/ 73 w 337"/>
                    <a:gd name="T101" fmla="*/ 133 h 529"/>
                    <a:gd name="T102" fmla="*/ 80 w 337"/>
                    <a:gd name="T103" fmla="*/ 109 h 529"/>
                    <a:gd name="T104" fmla="*/ 67 w 337"/>
                    <a:gd name="T105" fmla="*/ 89 h 529"/>
                    <a:gd name="T106" fmla="*/ 63 w 337"/>
                    <a:gd name="T107" fmla="*/ 76 h 529"/>
                    <a:gd name="T108" fmla="*/ 55 w 337"/>
                    <a:gd name="T109" fmla="*/ 55 h 529"/>
                    <a:gd name="T110" fmla="*/ 50 w 337"/>
                    <a:gd name="T111" fmla="*/ 26 h 529"/>
                    <a:gd name="T112" fmla="*/ 63 w 337"/>
                    <a:gd name="T113" fmla="*/ 9 h 529"/>
                    <a:gd name="T114" fmla="*/ 96 w 337"/>
                    <a:gd name="T115" fmla="*/ 7 h 529"/>
                    <a:gd name="T116" fmla="*/ 151 w 337"/>
                    <a:gd name="T117" fmla="*/ 38 h 529"/>
                    <a:gd name="T118" fmla="*/ 202 w 337"/>
                    <a:gd name="T119" fmla="*/ 65 h 529"/>
                    <a:gd name="T120" fmla="*/ 258 w 337"/>
                    <a:gd name="T121" fmla="*/ 94 h 529"/>
                    <a:gd name="T122" fmla="*/ 312 w 337"/>
                    <a:gd name="T123" fmla="*/ 123 h 5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7" h="529">
                      <a:moveTo>
                        <a:pt x="337" y="135"/>
                      </a:moveTo>
                      <a:lnTo>
                        <a:pt x="337" y="143"/>
                      </a:lnTo>
                      <a:lnTo>
                        <a:pt x="337" y="151"/>
                      </a:lnTo>
                      <a:lnTo>
                        <a:pt x="337" y="158"/>
                      </a:lnTo>
                      <a:lnTo>
                        <a:pt x="337" y="166"/>
                      </a:lnTo>
                      <a:lnTo>
                        <a:pt x="337" y="174"/>
                      </a:lnTo>
                      <a:lnTo>
                        <a:pt x="337" y="181"/>
                      </a:lnTo>
                      <a:lnTo>
                        <a:pt x="337" y="189"/>
                      </a:lnTo>
                      <a:lnTo>
                        <a:pt x="337" y="198"/>
                      </a:lnTo>
                      <a:lnTo>
                        <a:pt x="337" y="205"/>
                      </a:lnTo>
                      <a:lnTo>
                        <a:pt x="337" y="213"/>
                      </a:lnTo>
                      <a:lnTo>
                        <a:pt x="337" y="220"/>
                      </a:lnTo>
                      <a:lnTo>
                        <a:pt x="337" y="228"/>
                      </a:lnTo>
                      <a:lnTo>
                        <a:pt x="337" y="236"/>
                      </a:lnTo>
                      <a:lnTo>
                        <a:pt x="337" y="243"/>
                      </a:lnTo>
                      <a:lnTo>
                        <a:pt x="337" y="251"/>
                      </a:lnTo>
                      <a:lnTo>
                        <a:pt x="337" y="258"/>
                      </a:lnTo>
                      <a:lnTo>
                        <a:pt x="337" y="260"/>
                      </a:lnTo>
                      <a:lnTo>
                        <a:pt x="337" y="262"/>
                      </a:lnTo>
                      <a:lnTo>
                        <a:pt x="336" y="262"/>
                      </a:lnTo>
                      <a:lnTo>
                        <a:pt x="332" y="260"/>
                      </a:lnTo>
                      <a:lnTo>
                        <a:pt x="327" y="259"/>
                      </a:lnTo>
                      <a:lnTo>
                        <a:pt x="324" y="259"/>
                      </a:lnTo>
                      <a:lnTo>
                        <a:pt x="322" y="260"/>
                      </a:lnTo>
                      <a:lnTo>
                        <a:pt x="318" y="262"/>
                      </a:lnTo>
                      <a:lnTo>
                        <a:pt x="316" y="262"/>
                      </a:lnTo>
                      <a:lnTo>
                        <a:pt x="311" y="260"/>
                      </a:lnTo>
                      <a:lnTo>
                        <a:pt x="309" y="262"/>
                      </a:lnTo>
                      <a:lnTo>
                        <a:pt x="308" y="262"/>
                      </a:lnTo>
                      <a:lnTo>
                        <a:pt x="305" y="264"/>
                      </a:lnTo>
                      <a:lnTo>
                        <a:pt x="303" y="266"/>
                      </a:lnTo>
                      <a:lnTo>
                        <a:pt x="302" y="266"/>
                      </a:lnTo>
                      <a:lnTo>
                        <a:pt x="302" y="267"/>
                      </a:lnTo>
                      <a:lnTo>
                        <a:pt x="302" y="269"/>
                      </a:lnTo>
                      <a:lnTo>
                        <a:pt x="303" y="270"/>
                      </a:lnTo>
                      <a:lnTo>
                        <a:pt x="304" y="271"/>
                      </a:lnTo>
                      <a:lnTo>
                        <a:pt x="304" y="272"/>
                      </a:lnTo>
                      <a:lnTo>
                        <a:pt x="304" y="273"/>
                      </a:lnTo>
                      <a:lnTo>
                        <a:pt x="304" y="277"/>
                      </a:lnTo>
                      <a:lnTo>
                        <a:pt x="304" y="278"/>
                      </a:lnTo>
                      <a:lnTo>
                        <a:pt x="303" y="280"/>
                      </a:lnTo>
                      <a:lnTo>
                        <a:pt x="302" y="280"/>
                      </a:lnTo>
                      <a:lnTo>
                        <a:pt x="301" y="281"/>
                      </a:lnTo>
                      <a:lnTo>
                        <a:pt x="299" y="281"/>
                      </a:lnTo>
                      <a:lnTo>
                        <a:pt x="297" y="285"/>
                      </a:lnTo>
                      <a:lnTo>
                        <a:pt x="297" y="286"/>
                      </a:lnTo>
                      <a:lnTo>
                        <a:pt x="296" y="286"/>
                      </a:lnTo>
                      <a:lnTo>
                        <a:pt x="296" y="287"/>
                      </a:lnTo>
                      <a:lnTo>
                        <a:pt x="296" y="288"/>
                      </a:lnTo>
                      <a:lnTo>
                        <a:pt x="295" y="290"/>
                      </a:lnTo>
                      <a:lnTo>
                        <a:pt x="294" y="290"/>
                      </a:lnTo>
                      <a:lnTo>
                        <a:pt x="294" y="291"/>
                      </a:lnTo>
                      <a:lnTo>
                        <a:pt x="295" y="292"/>
                      </a:lnTo>
                      <a:lnTo>
                        <a:pt x="295" y="293"/>
                      </a:lnTo>
                      <a:lnTo>
                        <a:pt x="295" y="294"/>
                      </a:lnTo>
                      <a:lnTo>
                        <a:pt x="288" y="297"/>
                      </a:lnTo>
                      <a:lnTo>
                        <a:pt x="287" y="298"/>
                      </a:lnTo>
                      <a:lnTo>
                        <a:pt x="286" y="298"/>
                      </a:lnTo>
                      <a:lnTo>
                        <a:pt x="286" y="299"/>
                      </a:lnTo>
                      <a:lnTo>
                        <a:pt x="286" y="300"/>
                      </a:lnTo>
                      <a:lnTo>
                        <a:pt x="287" y="301"/>
                      </a:lnTo>
                      <a:lnTo>
                        <a:pt x="288" y="305"/>
                      </a:lnTo>
                      <a:lnTo>
                        <a:pt x="288" y="306"/>
                      </a:lnTo>
                      <a:lnTo>
                        <a:pt x="287" y="306"/>
                      </a:lnTo>
                      <a:lnTo>
                        <a:pt x="287" y="307"/>
                      </a:lnTo>
                      <a:lnTo>
                        <a:pt x="287" y="308"/>
                      </a:lnTo>
                      <a:lnTo>
                        <a:pt x="288" y="309"/>
                      </a:lnTo>
                      <a:lnTo>
                        <a:pt x="290" y="309"/>
                      </a:lnTo>
                      <a:lnTo>
                        <a:pt x="290" y="311"/>
                      </a:lnTo>
                      <a:lnTo>
                        <a:pt x="291" y="312"/>
                      </a:lnTo>
                      <a:lnTo>
                        <a:pt x="291" y="313"/>
                      </a:lnTo>
                      <a:lnTo>
                        <a:pt x="290" y="313"/>
                      </a:lnTo>
                      <a:lnTo>
                        <a:pt x="289" y="314"/>
                      </a:lnTo>
                      <a:lnTo>
                        <a:pt x="288" y="314"/>
                      </a:lnTo>
                      <a:lnTo>
                        <a:pt x="287" y="315"/>
                      </a:lnTo>
                      <a:lnTo>
                        <a:pt x="281" y="318"/>
                      </a:lnTo>
                      <a:lnTo>
                        <a:pt x="281" y="319"/>
                      </a:lnTo>
                      <a:lnTo>
                        <a:pt x="280" y="320"/>
                      </a:lnTo>
                      <a:lnTo>
                        <a:pt x="276" y="323"/>
                      </a:lnTo>
                      <a:lnTo>
                        <a:pt x="276" y="325"/>
                      </a:lnTo>
                      <a:lnTo>
                        <a:pt x="276" y="326"/>
                      </a:lnTo>
                      <a:lnTo>
                        <a:pt x="277" y="326"/>
                      </a:lnTo>
                      <a:lnTo>
                        <a:pt x="277" y="327"/>
                      </a:lnTo>
                      <a:lnTo>
                        <a:pt x="277" y="328"/>
                      </a:lnTo>
                      <a:lnTo>
                        <a:pt x="277" y="329"/>
                      </a:lnTo>
                      <a:lnTo>
                        <a:pt x="280" y="330"/>
                      </a:lnTo>
                      <a:lnTo>
                        <a:pt x="280" y="332"/>
                      </a:lnTo>
                      <a:lnTo>
                        <a:pt x="280" y="334"/>
                      </a:lnTo>
                      <a:lnTo>
                        <a:pt x="281" y="335"/>
                      </a:lnTo>
                      <a:lnTo>
                        <a:pt x="282" y="336"/>
                      </a:lnTo>
                      <a:lnTo>
                        <a:pt x="282" y="337"/>
                      </a:lnTo>
                      <a:lnTo>
                        <a:pt x="282" y="339"/>
                      </a:lnTo>
                      <a:lnTo>
                        <a:pt x="281" y="341"/>
                      </a:lnTo>
                      <a:lnTo>
                        <a:pt x="279" y="343"/>
                      </a:lnTo>
                      <a:lnTo>
                        <a:pt x="277" y="344"/>
                      </a:lnTo>
                      <a:lnTo>
                        <a:pt x="274" y="346"/>
                      </a:lnTo>
                      <a:lnTo>
                        <a:pt x="273" y="347"/>
                      </a:lnTo>
                      <a:lnTo>
                        <a:pt x="272" y="348"/>
                      </a:lnTo>
                      <a:lnTo>
                        <a:pt x="269" y="353"/>
                      </a:lnTo>
                      <a:lnTo>
                        <a:pt x="268" y="355"/>
                      </a:lnTo>
                      <a:lnTo>
                        <a:pt x="268" y="356"/>
                      </a:lnTo>
                      <a:lnTo>
                        <a:pt x="267" y="356"/>
                      </a:lnTo>
                      <a:lnTo>
                        <a:pt x="268" y="357"/>
                      </a:lnTo>
                      <a:lnTo>
                        <a:pt x="268" y="358"/>
                      </a:lnTo>
                      <a:lnTo>
                        <a:pt x="269" y="361"/>
                      </a:lnTo>
                      <a:lnTo>
                        <a:pt x="270" y="361"/>
                      </a:lnTo>
                      <a:lnTo>
                        <a:pt x="272" y="362"/>
                      </a:lnTo>
                      <a:lnTo>
                        <a:pt x="273" y="362"/>
                      </a:lnTo>
                      <a:lnTo>
                        <a:pt x="274" y="362"/>
                      </a:lnTo>
                      <a:lnTo>
                        <a:pt x="275" y="362"/>
                      </a:lnTo>
                      <a:lnTo>
                        <a:pt x="277" y="361"/>
                      </a:lnTo>
                      <a:lnTo>
                        <a:pt x="279" y="361"/>
                      </a:lnTo>
                      <a:lnTo>
                        <a:pt x="280" y="360"/>
                      </a:lnTo>
                      <a:lnTo>
                        <a:pt x="280" y="358"/>
                      </a:lnTo>
                      <a:lnTo>
                        <a:pt x="284" y="361"/>
                      </a:lnTo>
                      <a:lnTo>
                        <a:pt x="288" y="362"/>
                      </a:lnTo>
                      <a:lnTo>
                        <a:pt x="287" y="367"/>
                      </a:lnTo>
                      <a:lnTo>
                        <a:pt x="286" y="368"/>
                      </a:lnTo>
                      <a:lnTo>
                        <a:pt x="287" y="369"/>
                      </a:lnTo>
                      <a:lnTo>
                        <a:pt x="289" y="377"/>
                      </a:lnTo>
                      <a:lnTo>
                        <a:pt x="289" y="378"/>
                      </a:lnTo>
                      <a:lnTo>
                        <a:pt x="288" y="382"/>
                      </a:lnTo>
                      <a:lnTo>
                        <a:pt x="289" y="381"/>
                      </a:lnTo>
                      <a:lnTo>
                        <a:pt x="291" y="381"/>
                      </a:lnTo>
                      <a:lnTo>
                        <a:pt x="292" y="379"/>
                      </a:lnTo>
                      <a:lnTo>
                        <a:pt x="292" y="381"/>
                      </a:lnTo>
                      <a:lnTo>
                        <a:pt x="292" y="379"/>
                      </a:lnTo>
                      <a:lnTo>
                        <a:pt x="294" y="381"/>
                      </a:lnTo>
                      <a:lnTo>
                        <a:pt x="292" y="381"/>
                      </a:lnTo>
                      <a:lnTo>
                        <a:pt x="292" y="383"/>
                      </a:lnTo>
                      <a:lnTo>
                        <a:pt x="290" y="392"/>
                      </a:lnTo>
                      <a:lnTo>
                        <a:pt x="291" y="395"/>
                      </a:lnTo>
                      <a:lnTo>
                        <a:pt x="291" y="396"/>
                      </a:lnTo>
                      <a:lnTo>
                        <a:pt x="292" y="397"/>
                      </a:lnTo>
                      <a:lnTo>
                        <a:pt x="294" y="398"/>
                      </a:lnTo>
                      <a:lnTo>
                        <a:pt x="295" y="399"/>
                      </a:lnTo>
                      <a:lnTo>
                        <a:pt x="297" y="399"/>
                      </a:lnTo>
                      <a:lnTo>
                        <a:pt x="298" y="400"/>
                      </a:lnTo>
                      <a:lnTo>
                        <a:pt x="298" y="402"/>
                      </a:lnTo>
                      <a:lnTo>
                        <a:pt x="302" y="402"/>
                      </a:lnTo>
                      <a:lnTo>
                        <a:pt x="303" y="402"/>
                      </a:lnTo>
                      <a:lnTo>
                        <a:pt x="303" y="404"/>
                      </a:lnTo>
                      <a:lnTo>
                        <a:pt x="304" y="406"/>
                      </a:lnTo>
                      <a:lnTo>
                        <a:pt x="304" y="407"/>
                      </a:lnTo>
                      <a:lnTo>
                        <a:pt x="304" y="409"/>
                      </a:lnTo>
                      <a:lnTo>
                        <a:pt x="303" y="410"/>
                      </a:lnTo>
                      <a:lnTo>
                        <a:pt x="303" y="411"/>
                      </a:lnTo>
                      <a:lnTo>
                        <a:pt x="303" y="412"/>
                      </a:lnTo>
                      <a:lnTo>
                        <a:pt x="302" y="413"/>
                      </a:lnTo>
                      <a:lnTo>
                        <a:pt x="301" y="417"/>
                      </a:lnTo>
                      <a:lnTo>
                        <a:pt x="299" y="417"/>
                      </a:lnTo>
                      <a:lnTo>
                        <a:pt x="297" y="417"/>
                      </a:lnTo>
                      <a:lnTo>
                        <a:pt x="296" y="416"/>
                      </a:lnTo>
                      <a:lnTo>
                        <a:pt x="295" y="416"/>
                      </a:lnTo>
                      <a:lnTo>
                        <a:pt x="294" y="416"/>
                      </a:lnTo>
                      <a:lnTo>
                        <a:pt x="292" y="416"/>
                      </a:lnTo>
                      <a:lnTo>
                        <a:pt x="291" y="416"/>
                      </a:lnTo>
                      <a:lnTo>
                        <a:pt x="290" y="416"/>
                      </a:lnTo>
                      <a:lnTo>
                        <a:pt x="290" y="414"/>
                      </a:lnTo>
                      <a:lnTo>
                        <a:pt x="289" y="414"/>
                      </a:lnTo>
                      <a:lnTo>
                        <a:pt x="288" y="414"/>
                      </a:lnTo>
                      <a:lnTo>
                        <a:pt x="287" y="416"/>
                      </a:lnTo>
                      <a:lnTo>
                        <a:pt x="286" y="416"/>
                      </a:lnTo>
                      <a:lnTo>
                        <a:pt x="284" y="417"/>
                      </a:lnTo>
                      <a:lnTo>
                        <a:pt x="283" y="417"/>
                      </a:lnTo>
                      <a:lnTo>
                        <a:pt x="283" y="418"/>
                      </a:lnTo>
                      <a:lnTo>
                        <a:pt x="282" y="418"/>
                      </a:lnTo>
                      <a:lnTo>
                        <a:pt x="281" y="418"/>
                      </a:lnTo>
                      <a:lnTo>
                        <a:pt x="280" y="419"/>
                      </a:lnTo>
                      <a:lnTo>
                        <a:pt x="280" y="420"/>
                      </a:lnTo>
                      <a:lnTo>
                        <a:pt x="279" y="420"/>
                      </a:lnTo>
                      <a:lnTo>
                        <a:pt x="277" y="420"/>
                      </a:lnTo>
                      <a:lnTo>
                        <a:pt x="275" y="420"/>
                      </a:lnTo>
                      <a:lnTo>
                        <a:pt x="274" y="420"/>
                      </a:lnTo>
                      <a:lnTo>
                        <a:pt x="274" y="421"/>
                      </a:lnTo>
                      <a:lnTo>
                        <a:pt x="274" y="423"/>
                      </a:lnTo>
                      <a:lnTo>
                        <a:pt x="272" y="424"/>
                      </a:lnTo>
                      <a:lnTo>
                        <a:pt x="270" y="425"/>
                      </a:lnTo>
                      <a:lnTo>
                        <a:pt x="269" y="425"/>
                      </a:lnTo>
                      <a:lnTo>
                        <a:pt x="268" y="425"/>
                      </a:lnTo>
                      <a:lnTo>
                        <a:pt x="267" y="425"/>
                      </a:lnTo>
                      <a:lnTo>
                        <a:pt x="267" y="426"/>
                      </a:lnTo>
                      <a:lnTo>
                        <a:pt x="266" y="426"/>
                      </a:lnTo>
                      <a:lnTo>
                        <a:pt x="265" y="426"/>
                      </a:lnTo>
                      <a:lnTo>
                        <a:pt x="265" y="427"/>
                      </a:lnTo>
                      <a:lnTo>
                        <a:pt x="265" y="428"/>
                      </a:lnTo>
                      <a:lnTo>
                        <a:pt x="265" y="430"/>
                      </a:lnTo>
                      <a:lnTo>
                        <a:pt x="265" y="431"/>
                      </a:lnTo>
                      <a:lnTo>
                        <a:pt x="265" y="432"/>
                      </a:lnTo>
                      <a:lnTo>
                        <a:pt x="266" y="432"/>
                      </a:lnTo>
                      <a:lnTo>
                        <a:pt x="266" y="433"/>
                      </a:lnTo>
                      <a:lnTo>
                        <a:pt x="265" y="435"/>
                      </a:lnTo>
                      <a:lnTo>
                        <a:pt x="265" y="437"/>
                      </a:lnTo>
                      <a:lnTo>
                        <a:pt x="265" y="438"/>
                      </a:lnTo>
                      <a:lnTo>
                        <a:pt x="263" y="438"/>
                      </a:lnTo>
                      <a:lnTo>
                        <a:pt x="263" y="439"/>
                      </a:lnTo>
                      <a:lnTo>
                        <a:pt x="262" y="439"/>
                      </a:lnTo>
                      <a:lnTo>
                        <a:pt x="262" y="440"/>
                      </a:lnTo>
                      <a:lnTo>
                        <a:pt x="261" y="440"/>
                      </a:lnTo>
                      <a:lnTo>
                        <a:pt x="260" y="440"/>
                      </a:lnTo>
                      <a:lnTo>
                        <a:pt x="259" y="440"/>
                      </a:lnTo>
                      <a:lnTo>
                        <a:pt x="258" y="440"/>
                      </a:lnTo>
                      <a:lnTo>
                        <a:pt x="258" y="441"/>
                      </a:lnTo>
                      <a:lnTo>
                        <a:pt x="255" y="446"/>
                      </a:lnTo>
                      <a:lnTo>
                        <a:pt x="255" y="447"/>
                      </a:lnTo>
                      <a:lnTo>
                        <a:pt x="254" y="448"/>
                      </a:lnTo>
                      <a:lnTo>
                        <a:pt x="253" y="448"/>
                      </a:lnTo>
                      <a:lnTo>
                        <a:pt x="252" y="448"/>
                      </a:lnTo>
                      <a:lnTo>
                        <a:pt x="251" y="447"/>
                      </a:lnTo>
                      <a:lnTo>
                        <a:pt x="251" y="448"/>
                      </a:lnTo>
                      <a:lnTo>
                        <a:pt x="248" y="449"/>
                      </a:lnTo>
                      <a:lnTo>
                        <a:pt x="248" y="451"/>
                      </a:lnTo>
                      <a:lnTo>
                        <a:pt x="246" y="452"/>
                      </a:lnTo>
                      <a:lnTo>
                        <a:pt x="246" y="453"/>
                      </a:lnTo>
                      <a:lnTo>
                        <a:pt x="245" y="454"/>
                      </a:lnTo>
                      <a:lnTo>
                        <a:pt x="244" y="455"/>
                      </a:lnTo>
                      <a:lnTo>
                        <a:pt x="244" y="454"/>
                      </a:lnTo>
                      <a:lnTo>
                        <a:pt x="242" y="455"/>
                      </a:lnTo>
                      <a:lnTo>
                        <a:pt x="241" y="456"/>
                      </a:lnTo>
                      <a:lnTo>
                        <a:pt x="241" y="458"/>
                      </a:lnTo>
                      <a:lnTo>
                        <a:pt x="241" y="459"/>
                      </a:lnTo>
                      <a:lnTo>
                        <a:pt x="241" y="460"/>
                      </a:lnTo>
                      <a:lnTo>
                        <a:pt x="240" y="460"/>
                      </a:lnTo>
                      <a:lnTo>
                        <a:pt x="240" y="461"/>
                      </a:lnTo>
                      <a:lnTo>
                        <a:pt x="239" y="461"/>
                      </a:lnTo>
                      <a:lnTo>
                        <a:pt x="238" y="463"/>
                      </a:lnTo>
                      <a:lnTo>
                        <a:pt x="237" y="463"/>
                      </a:lnTo>
                      <a:lnTo>
                        <a:pt x="237" y="465"/>
                      </a:lnTo>
                      <a:lnTo>
                        <a:pt x="237" y="466"/>
                      </a:lnTo>
                      <a:lnTo>
                        <a:pt x="235" y="466"/>
                      </a:lnTo>
                      <a:lnTo>
                        <a:pt x="234" y="466"/>
                      </a:lnTo>
                      <a:lnTo>
                        <a:pt x="234" y="467"/>
                      </a:lnTo>
                      <a:lnTo>
                        <a:pt x="233" y="467"/>
                      </a:lnTo>
                      <a:lnTo>
                        <a:pt x="232" y="467"/>
                      </a:lnTo>
                      <a:lnTo>
                        <a:pt x="231" y="468"/>
                      </a:lnTo>
                      <a:lnTo>
                        <a:pt x="231" y="469"/>
                      </a:lnTo>
                      <a:lnTo>
                        <a:pt x="230" y="469"/>
                      </a:lnTo>
                      <a:lnTo>
                        <a:pt x="228" y="469"/>
                      </a:lnTo>
                      <a:lnTo>
                        <a:pt x="227" y="469"/>
                      </a:lnTo>
                      <a:lnTo>
                        <a:pt x="227" y="470"/>
                      </a:lnTo>
                      <a:lnTo>
                        <a:pt x="226" y="470"/>
                      </a:lnTo>
                      <a:lnTo>
                        <a:pt x="226" y="472"/>
                      </a:lnTo>
                      <a:lnTo>
                        <a:pt x="226" y="473"/>
                      </a:lnTo>
                      <a:lnTo>
                        <a:pt x="225" y="473"/>
                      </a:lnTo>
                      <a:lnTo>
                        <a:pt x="225" y="474"/>
                      </a:lnTo>
                      <a:lnTo>
                        <a:pt x="224" y="475"/>
                      </a:lnTo>
                      <a:lnTo>
                        <a:pt x="223" y="475"/>
                      </a:lnTo>
                      <a:lnTo>
                        <a:pt x="222" y="475"/>
                      </a:lnTo>
                      <a:lnTo>
                        <a:pt x="219" y="475"/>
                      </a:lnTo>
                      <a:lnTo>
                        <a:pt x="218" y="475"/>
                      </a:lnTo>
                      <a:lnTo>
                        <a:pt x="217" y="475"/>
                      </a:lnTo>
                      <a:lnTo>
                        <a:pt x="217" y="474"/>
                      </a:lnTo>
                      <a:lnTo>
                        <a:pt x="217" y="475"/>
                      </a:lnTo>
                      <a:lnTo>
                        <a:pt x="216" y="475"/>
                      </a:lnTo>
                      <a:lnTo>
                        <a:pt x="215" y="475"/>
                      </a:lnTo>
                      <a:lnTo>
                        <a:pt x="213" y="474"/>
                      </a:lnTo>
                      <a:lnTo>
                        <a:pt x="213" y="475"/>
                      </a:lnTo>
                      <a:lnTo>
                        <a:pt x="212" y="475"/>
                      </a:lnTo>
                      <a:lnTo>
                        <a:pt x="211" y="475"/>
                      </a:lnTo>
                      <a:lnTo>
                        <a:pt x="211" y="476"/>
                      </a:lnTo>
                      <a:lnTo>
                        <a:pt x="210" y="475"/>
                      </a:lnTo>
                      <a:lnTo>
                        <a:pt x="210" y="476"/>
                      </a:lnTo>
                      <a:lnTo>
                        <a:pt x="209" y="476"/>
                      </a:lnTo>
                      <a:lnTo>
                        <a:pt x="209" y="477"/>
                      </a:lnTo>
                      <a:lnTo>
                        <a:pt x="208" y="477"/>
                      </a:lnTo>
                      <a:lnTo>
                        <a:pt x="206" y="477"/>
                      </a:lnTo>
                      <a:lnTo>
                        <a:pt x="204" y="477"/>
                      </a:lnTo>
                      <a:lnTo>
                        <a:pt x="203" y="477"/>
                      </a:lnTo>
                      <a:lnTo>
                        <a:pt x="202" y="477"/>
                      </a:lnTo>
                      <a:lnTo>
                        <a:pt x="201" y="479"/>
                      </a:lnTo>
                      <a:lnTo>
                        <a:pt x="199" y="479"/>
                      </a:lnTo>
                      <a:lnTo>
                        <a:pt x="198" y="479"/>
                      </a:lnTo>
                      <a:lnTo>
                        <a:pt x="197" y="479"/>
                      </a:lnTo>
                      <a:lnTo>
                        <a:pt x="196" y="479"/>
                      </a:lnTo>
                      <a:lnTo>
                        <a:pt x="195" y="479"/>
                      </a:lnTo>
                      <a:lnTo>
                        <a:pt x="192" y="479"/>
                      </a:lnTo>
                      <a:lnTo>
                        <a:pt x="191" y="479"/>
                      </a:lnTo>
                      <a:lnTo>
                        <a:pt x="190" y="479"/>
                      </a:lnTo>
                      <a:lnTo>
                        <a:pt x="190" y="480"/>
                      </a:lnTo>
                      <a:lnTo>
                        <a:pt x="190" y="479"/>
                      </a:lnTo>
                      <a:lnTo>
                        <a:pt x="189" y="479"/>
                      </a:lnTo>
                      <a:lnTo>
                        <a:pt x="188" y="479"/>
                      </a:lnTo>
                      <a:lnTo>
                        <a:pt x="187" y="479"/>
                      </a:lnTo>
                      <a:lnTo>
                        <a:pt x="185" y="479"/>
                      </a:lnTo>
                      <a:lnTo>
                        <a:pt x="184" y="479"/>
                      </a:lnTo>
                      <a:lnTo>
                        <a:pt x="183" y="479"/>
                      </a:lnTo>
                      <a:lnTo>
                        <a:pt x="182" y="479"/>
                      </a:lnTo>
                      <a:lnTo>
                        <a:pt x="181" y="479"/>
                      </a:lnTo>
                      <a:lnTo>
                        <a:pt x="178" y="480"/>
                      </a:lnTo>
                      <a:lnTo>
                        <a:pt x="177" y="481"/>
                      </a:lnTo>
                      <a:lnTo>
                        <a:pt x="176" y="482"/>
                      </a:lnTo>
                      <a:lnTo>
                        <a:pt x="175" y="482"/>
                      </a:lnTo>
                      <a:lnTo>
                        <a:pt x="174" y="483"/>
                      </a:lnTo>
                      <a:lnTo>
                        <a:pt x="174" y="484"/>
                      </a:lnTo>
                      <a:lnTo>
                        <a:pt x="175" y="484"/>
                      </a:lnTo>
                      <a:lnTo>
                        <a:pt x="176" y="486"/>
                      </a:lnTo>
                      <a:lnTo>
                        <a:pt x="180" y="488"/>
                      </a:lnTo>
                      <a:lnTo>
                        <a:pt x="181" y="488"/>
                      </a:lnTo>
                      <a:lnTo>
                        <a:pt x="182" y="489"/>
                      </a:lnTo>
                      <a:lnTo>
                        <a:pt x="181" y="490"/>
                      </a:lnTo>
                      <a:lnTo>
                        <a:pt x="181" y="491"/>
                      </a:lnTo>
                      <a:lnTo>
                        <a:pt x="178" y="494"/>
                      </a:lnTo>
                      <a:lnTo>
                        <a:pt x="176" y="497"/>
                      </a:lnTo>
                      <a:lnTo>
                        <a:pt x="175" y="498"/>
                      </a:lnTo>
                      <a:lnTo>
                        <a:pt x="175" y="500"/>
                      </a:lnTo>
                      <a:lnTo>
                        <a:pt x="174" y="501"/>
                      </a:lnTo>
                      <a:lnTo>
                        <a:pt x="173" y="502"/>
                      </a:lnTo>
                      <a:lnTo>
                        <a:pt x="171" y="503"/>
                      </a:lnTo>
                      <a:lnTo>
                        <a:pt x="169" y="504"/>
                      </a:lnTo>
                      <a:lnTo>
                        <a:pt x="168" y="504"/>
                      </a:lnTo>
                      <a:lnTo>
                        <a:pt x="167" y="505"/>
                      </a:lnTo>
                      <a:lnTo>
                        <a:pt x="167" y="507"/>
                      </a:lnTo>
                      <a:lnTo>
                        <a:pt x="167" y="509"/>
                      </a:lnTo>
                      <a:lnTo>
                        <a:pt x="166" y="510"/>
                      </a:lnTo>
                      <a:lnTo>
                        <a:pt x="163" y="510"/>
                      </a:lnTo>
                      <a:lnTo>
                        <a:pt x="149" y="511"/>
                      </a:lnTo>
                      <a:lnTo>
                        <a:pt x="146" y="511"/>
                      </a:lnTo>
                      <a:lnTo>
                        <a:pt x="144" y="512"/>
                      </a:lnTo>
                      <a:lnTo>
                        <a:pt x="142" y="512"/>
                      </a:lnTo>
                      <a:lnTo>
                        <a:pt x="141" y="512"/>
                      </a:lnTo>
                      <a:lnTo>
                        <a:pt x="137" y="512"/>
                      </a:lnTo>
                      <a:lnTo>
                        <a:pt x="135" y="511"/>
                      </a:lnTo>
                      <a:lnTo>
                        <a:pt x="135" y="512"/>
                      </a:lnTo>
                      <a:lnTo>
                        <a:pt x="134" y="512"/>
                      </a:lnTo>
                      <a:lnTo>
                        <a:pt x="133" y="514"/>
                      </a:lnTo>
                      <a:lnTo>
                        <a:pt x="132" y="514"/>
                      </a:lnTo>
                      <a:lnTo>
                        <a:pt x="131" y="514"/>
                      </a:lnTo>
                      <a:lnTo>
                        <a:pt x="130" y="515"/>
                      </a:lnTo>
                      <a:lnTo>
                        <a:pt x="128" y="515"/>
                      </a:lnTo>
                      <a:lnTo>
                        <a:pt x="127" y="515"/>
                      </a:lnTo>
                      <a:lnTo>
                        <a:pt x="127" y="516"/>
                      </a:lnTo>
                      <a:lnTo>
                        <a:pt x="123" y="517"/>
                      </a:lnTo>
                      <a:lnTo>
                        <a:pt x="121" y="518"/>
                      </a:lnTo>
                      <a:lnTo>
                        <a:pt x="121" y="519"/>
                      </a:lnTo>
                      <a:lnTo>
                        <a:pt x="120" y="519"/>
                      </a:lnTo>
                      <a:lnTo>
                        <a:pt x="119" y="521"/>
                      </a:lnTo>
                      <a:lnTo>
                        <a:pt x="119" y="522"/>
                      </a:lnTo>
                      <a:lnTo>
                        <a:pt x="118" y="522"/>
                      </a:lnTo>
                      <a:lnTo>
                        <a:pt x="117" y="521"/>
                      </a:lnTo>
                      <a:lnTo>
                        <a:pt x="117" y="522"/>
                      </a:lnTo>
                      <a:lnTo>
                        <a:pt x="116" y="522"/>
                      </a:lnTo>
                      <a:lnTo>
                        <a:pt x="114" y="522"/>
                      </a:lnTo>
                      <a:lnTo>
                        <a:pt x="114" y="523"/>
                      </a:lnTo>
                      <a:lnTo>
                        <a:pt x="113" y="523"/>
                      </a:lnTo>
                      <a:lnTo>
                        <a:pt x="112" y="523"/>
                      </a:lnTo>
                      <a:lnTo>
                        <a:pt x="111" y="523"/>
                      </a:lnTo>
                      <a:lnTo>
                        <a:pt x="110" y="524"/>
                      </a:lnTo>
                      <a:lnTo>
                        <a:pt x="110" y="525"/>
                      </a:lnTo>
                      <a:lnTo>
                        <a:pt x="109" y="526"/>
                      </a:lnTo>
                      <a:lnTo>
                        <a:pt x="107" y="526"/>
                      </a:lnTo>
                      <a:lnTo>
                        <a:pt x="106" y="525"/>
                      </a:lnTo>
                      <a:lnTo>
                        <a:pt x="105" y="523"/>
                      </a:lnTo>
                      <a:lnTo>
                        <a:pt x="104" y="523"/>
                      </a:lnTo>
                      <a:lnTo>
                        <a:pt x="103" y="522"/>
                      </a:lnTo>
                      <a:lnTo>
                        <a:pt x="103" y="521"/>
                      </a:lnTo>
                      <a:lnTo>
                        <a:pt x="103" y="519"/>
                      </a:lnTo>
                      <a:lnTo>
                        <a:pt x="102" y="519"/>
                      </a:lnTo>
                      <a:lnTo>
                        <a:pt x="100" y="518"/>
                      </a:lnTo>
                      <a:lnTo>
                        <a:pt x="100" y="517"/>
                      </a:lnTo>
                      <a:lnTo>
                        <a:pt x="100" y="516"/>
                      </a:lnTo>
                      <a:lnTo>
                        <a:pt x="99" y="516"/>
                      </a:lnTo>
                      <a:lnTo>
                        <a:pt x="98" y="516"/>
                      </a:lnTo>
                      <a:lnTo>
                        <a:pt x="98" y="517"/>
                      </a:lnTo>
                      <a:lnTo>
                        <a:pt x="98" y="518"/>
                      </a:lnTo>
                      <a:lnTo>
                        <a:pt x="97" y="518"/>
                      </a:lnTo>
                      <a:lnTo>
                        <a:pt x="96" y="518"/>
                      </a:lnTo>
                      <a:lnTo>
                        <a:pt x="96" y="519"/>
                      </a:lnTo>
                      <a:lnTo>
                        <a:pt x="96" y="522"/>
                      </a:lnTo>
                      <a:lnTo>
                        <a:pt x="95" y="522"/>
                      </a:lnTo>
                      <a:lnTo>
                        <a:pt x="92" y="523"/>
                      </a:lnTo>
                      <a:lnTo>
                        <a:pt x="91" y="523"/>
                      </a:lnTo>
                      <a:lnTo>
                        <a:pt x="90" y="523"/>
                      </a:lnTo>
                      <a:lnTo>
                        <a:pt x="90" y="524"/>
                      </a:lnTo>
                      <a:lnTo>
                        <a:pt x="89" y="524"/>
                      </a:lnTo>
                      <a:lnTo>
                        <a:pt x="88" y="524"/>
                      </a:lnTo>
                      <a:lnTo>
                        <a:pt x="85" y="524"/>
                      </a:lnTo>
                      <a:lnTo>
                        <a:pt x="84" y="525"/>
                      </a:lnTo>
                      <a:lnTo>
                        <a:pt x="83" y="525"/>
                      </a:lnTo>
                      <a:lnTo>
                        <a:pt x="83" y="526"/>
                      </a:lnTo>
                      <a:lnTo>
                        <a:pt x="82" y="528"/>
                      </a:lnTo>
                      <a:lnTo>
                        <a:pt x="81" y="528"/>
                      </a:lnTo>
                      <a:lnTo>
                        <a:pt x="76" y="529"/>
                      </a:lnTo>
                      <a:lnTo>
                        <a:pt x="74" y="529"/>
                      </a:lnTo>
                      <a:lnTo>
                        <a:pt x="73" y="528"/>
                      </a:lnTo>
                      <a:lnTo>
                        <a:pt x="71" y="526"/>
                      </a:lnTo>
                      <a:lnTo>
                        <a:pt x="69" y="528"/>
                      </a:lnTo>
                      <a:lnTo>
                        <a:pt x="68" y="528"/>
                      </a:lnTo>
                      <a:lnTo>
                        <a:pt x="67" y="526"/>
                      </a:lnTo>
                      <a:lnTo>
                        <a:pt x="68" y="525"/>
                      </a:lnTo>
                      <a:lnTo>
                        <a:pt x="69" y="523"/>
                      </a:lnTo>
                      <a:lnTo>
                        <a:pt x="69" y="522"/>
                      </a:lnTo>
                      <a:lnTo>
                        <a:pt x="69" y="518"/>
                      </a:lnTo>
                      <a:lnTo>
                        <a:pt x="68" y="518"/>
                      </a:lnTo>
                      <a:lnTo>
                        <a:pt x="67" y="518"/>
                      </a:lnTo>
                      <a:lnTo>
                        <a:pt x="66" y="517"/>
                      </a:lnTo>
                      <a:lnTo>
                        <a:pt x="64" y="514"/>
                      </a:lnTo>
                      <a:lnTo>
                        <a:pt x="62" y="508"/>
                      </a:lnTo>
                      <a:lnTo>
                        <a:pt x="57" y="498"/>
                      </a:lnTo>
                      <a:lnTo>
                        <a:pt x="57" y="496"/>
                      </a:lnTo>
                      <a:lnTo>
                        <a:pt x="56" y="496"/>
                      </a:lnTo>
                      <a:lnTo>
                        <a:pt x="55" y="494"/>
                      </a:lnTo>
                      <a:lnTo>
                        <a:pt x="54" y="491"/>
                      </a:lnTo>
                      <a:lnTo>
                        <a:pt x="53" y="491"/>
                      </a:lnTo>
                      <a:lnTo>
                        <a:pt x="53" y="490"/>
                      </a:lnTo>
                      <a:lnTo>
                        <a:pt x="52" y="490"/>
                      </a:lnTo>
                      <a:lnTo>
                        <a:pt x="50" y="490"/>
                      </a:lnTo>
                      <a:lnTo>
                        <a:pt x="49" y="490"/>
                      </a:lnTo>
                      <a:lnTo>
                        <a:pt x="49" y="489"/>
                      </a:lnTo>
                      <a:lnTo>
                        <a:pt x="49" y="488"/>
                      </a:lnTo>
                      <a:lnTo>
                        <a:pt x="48" y="488"/>
                      </a:lnTo>
                      <a:lnTo>
                        <a:pt x="48" y="487"/>
                      </a:lnTo>
                      <a:lnTo>
                        <a:pt x="47" y="486"/>
                      </a:lnTo>
                      <a:lnTo>
                        <a:pt x="46" y="486"/>
                      </a:lnTo>
                      <a:lnTo>
                        <a:pt x="45" y="486"/>
                      </a:lnTo>
                      <a:lnTo>
                        <a:pt x="38" y="480"/>
                      </a:lnTo>
                      <a:lnTo>
                        <a:pt x="31" y="474"/>
                      </a:lnTo>
                      <a:lnTo>
                        <a:pt x="30" y="474"/>
                      </a:lnTo>
                      <a:lnTo>
                        <a:pt x="30" y="472"/>
                      </a:lnTo>
                      <a:lnTo>
                        <a:pt x="20" y="461"/>
                      </a:lnTo>
                      <a:lnTo>
                        <a:pt x="18" y="460"/>
                      </a:lnTo>
                      <a:lnTo>
                        <a:pt x="18" y="459"/>
                      </a:lnTo>
                      <a:lnTo>
                        <a:pt x="19" y="456"/>
                      </a:lnTo>
                      <a:lnTo>
                        <a:pt x="23" y="454"/>
                      </a:lnTo>
                      <a:lnTo>
                        <a:pt x="23" y="453"/>
                      </a:lnTo>
                      <a:lnTo>
                        <a:pt x="25" y="449"/>
                      </a:lnTo>
                      <a:lnTo>
                        <a:pt x="25" y="448"/>
                      </a:lnTo>
                      <a:lnTo>
                        <a:pt x="26" y="448"/>
                      </a:lnTo>
                      <a:lnTo>
                        <a:pt x="33" y="448"/>
                      </a:lnTo>
                      <a:lnTo>
                        <a:pt x="42" y="451"/>
                      </a:lnTo>
                      <a:lnTo>
                        <a:pt x="43" y="451"/>
                      </a:lnTo>
                      <a:lnTo>
                        <a:pt x="48" y="449"/>
                      </a:lnTo>
                      <a:lnTo>
                        <a:pt x="49" y="449"/>
                      </a:lnTo>
                      <a:lnTo>
                        <a:pt x="52" y="449"/>
                      </a:lnTo>
                      <a:lnTo>
                        <a:pt x="53" y="449"/>
                      </a:lnTo>
                      <a:lnTo>
                        <a:pt x="54" y="448"/>
                      </a:lnTo>
                      <a:lnTo>
                        <a:pt x="56" y="448"/>
                      </a:lnTo>
                      <a:lnTo>
                        <a:pt x="57" y="448"/>
                      </a:lnTo>
                      <a:lnTo>
                        <a:pt x="63" y="449"/>
                      </a:lnTo>
                      <a:lnTo>
                        <a:pt x="64" y="449"/>
                      </a:lnTo>
                      <a:lnTo>
                        <a:pt x="73" y="448"/>
                      </a:lnTo>
                      <a:lnTo>
                        <a:pt x="71" y="447"/>
                      </a:lnTo>
                      <a:lnTo>
                        <a:pt x="70" y="446"/>
                      </a:lnTo>
                      <a:lnTo>
                        <a:pt x="68" y="445"/>
                      </a:lnTo>
                      <a:lnTo>
                        <a:pt x="67" y="444"/>
                      </a:lnTo>
                      <a:lnTo>
                        <a:pt x="66" y="444"/>
                      </a:lnTo>
                      <a:lnTo>
                        <a:pt x="64" y="441"/>
                      </a:lnTo>
                      <a:lnTo>
                        <a:pt x="61" y="438"/>
                      </a:lnTo>
                      <a:lnTo>
                        <a:pt x="60" y="437"/>
                      </a:lnTo>
                      <a:lnTo>
                        <a:pt x="60" y="435"/>
                      </a:lnTo>
                      <a:lnTo>
                        <a:pt x="60" y="434"/>
                      </a:lnTo>
                      <a:lnTo>
                        <a:pt x="59" y="434"/>
                      </a:lnTo>
                      <a:lnTo>
                        <a:pt x="59" y="433"/>
                      </a:lnTo>
                      <a:lnTo>
                        <a:pt x="59" y="432"/>
                      </a:lnTo>
                      <a:lnTo>
                        <a:pt x="57" y="432"/>
                      </a:lnTo>
                      <a:lnTo>
                        <a:pt x="57" y="431"/>
                      </a:lnTo>
                      <a:lnTo>
                        <a:pt x="56" y="431"/>
                      </a:lnTo>
                      <a:lnTo>
                        <a:pt x="55" y="431"/>
                      </a:lnTo>
                      <a:lnTo>
                        <a:pt x="55" y="430"/>
                      </a:lnTo>
                      <a:lnTo>
                        <a:pt x="55" y="428"/>
                      </a:lnTo>
                      <a:lnTo>
                        <a:pt x="55" y="427"/>
                      </a:lnTo>
                      <a:lnTo>
                        <a:pt x="53" y="423"/>
                      </a:lnTo>
                      <a:lnTo>
                        <a:pt x="53" y="420"/>
                      </a:lnTo>
                      <a:lnTo>
                        <a:pt x="53" y="419"/>
                      </a:lnTo>
                      <a:lnTo>
                        <a:pt x="54" y="419"/>
                      </a:lnTo>
                      <a:lnTo>
                        <a:pt x="53" y="418"/>
                      </a:lnTo>
                      <a:lnTo>
                        <a:pt x="52" y="416"/>
                      </a:lnTo>
                      <a:lnTo>
                        <a:pt x="52" y="413"/>
                      </a:lnTo>
                      <a:lnTo>
                        <a:pt x="52" y="410"/>
                      </a:lnTo>
                      <a:lnTo>
                        <a:pt x="52" y="407"/>
                      </a:lnTo>
                      <a:lnTo>
                        <a:pt x="53" y="406"/>
                      </a:lnTo>
                      <a:lnTo>
                        <a:pt x="53" y="405"/>
                      </a:lnTo>
                      <a:lnTo>
                        <a:pt x="53" y="404"/>
                      </a:lnTo>
                      <a:lnTo>
                        <a:pt x="53" y="402"/>
                      </a:lnTo>
                      <a:lnTo>
                        <a:pt x="53" y="400"/>
                      </a:lnTo>
                      <a:lnTo>
                        <a:pt x="55" y="399"/>
                      </a:lnTo>
                      <a:lnTo>
                        <a:pt x="55" y="398"/>
                      </a:lnTo>
                      <a:lnTo>
                        <a:pt x="55" y="397"/>
                      </a:lnTo>
                      <a:lnTo>
                        <a:pt x="54" y="396"/>
                      </a:lnTo>
                      <a:lnTo>
                        <a:pt x="53" y="393"/>
                      </a:lnTo>
                      <a:lnTo>
                        <a:pt x="53" y="392"/>
                      </a:lnTo>
                      <a:lnTo>
                        <a:pt x="54" y="392"/>
                      </a:lnTo>
                      <a:lnTo>
                        <a:pt x="54" y="391"/>
                      </a:lnTo>
                      <a:lnTo>
                        <a:pt x="54" y="390"/>
                      </a:lnTo>
                      <a:lnTo>
                        <a:pt x="54" y="388"/>
                      </a:lnTo>
                      <a:lnTo>
                        <a:pt x="53" y="388"/>
                      </a:lnTo>
                      <a:lnTo>
                        <a:pt x="52" y="386"/>
                      </a:lnTo>
                      <a:lnTo>
                        <a:pt x="53" y="386"/>
                      </a:lnTo>
                      <a:lnTo>
                        <a:pt x="53" y="385"/>
                      </a:lnTo>
                      <a:lnTo>
                        <a:pt x="53" y="384"/>
                      </a:lnTo>
                      <a:lnTo>
                        <a:pt x="53" y="383"/>
                      </a:lnTo>
                      <a:lnTo>
                        <a:pt x="53" y="382"/>
                      </a:lnTo>
                      <a:lnTo>
                        <a:pt x="52" y="382"/>
                      </a:lnTo>
                      <a:lnTo>
                        <a:pt x="52" y="381"/>
                      </a:lnTo>
                      <a:lnTo>
                        <a:pt x="53" y="381"/>
                      </a:lnTo>
                      <a:lnTo>
                        <a:pt x="52" y="379"/>
                      </a:lnTo>
                      <a:lnTo>
                        <a:pt x="50" y="379"/>
                      </a:lnTo>
                      <a:lnTo>
                        <a:pt x="49" y="381"/>
                      </a:lnTo>
                      <a:lnTo>
                        <a:pt x="49" y="379"/>
                      </a:lnTo>
                      <a:lnTo>
                        <a:pt x="48" y="379"/>
                      </a:lnTo>
                      <a:lnTo>
                        <a:pt x="48" y="378"/>
                      </a:lnTo>
                      <a:lnTo>
                        <a:pt x="47" y="378"/>
                      </a:lnTo>
                      <a:lnTo>
                        <a:pt x="47" y="377"/>
                      </a:lnTo>
                      <a:lnTo>
                        <a:pt x="48" y="377"/>
                      </a:lnTo>
                      <a:lnTo>
                        <a:pt x="47" y="377"/>
                      </a:lnTo>
                      <a:lnTo>
                        <a:pt x="47" y="376"/>
                      </a:lnTo>
                      <a:lnTo>
                        <a:pt x="48" y="376"/>
                      </a:lnTo>
                      <a:lnTo>
                        <a:pt x="48" y="375"/>
                      </a:lnTo>
                      <a:lnTo>
                        <a:pt x="48" y="372"/>
                      </a:lnTo>
                      <a:lnTo>
                        <a:pt x="47" y="370"/>
                      </a:lnTo>
                      <a:lnTo>
                        <a:pt x="47" y="369"/>
                      </a:lnTo>
                      <a:lnTo>
                        <a:pt x="46" y="368"/>
                      </a:lnTo>
                      <a:lnTo>
                        <a:pt x="46" y="369"/>
                      </a:lnTo>
                      <a:lnTo>
                        <a:pt x="46" y="368"/>
                      </a:lnTo>
                      <a:lnTo>
                        <a:pt x="46" y="367"/>
                      </a:lnTo>
                      <a:lnTo>
                        <a:pt x="46" y="363"/>
                      </a:lnTo>
                      <a:lnTo>
                        <a:pt x="45" y="362"/>
                      </a:lnTo>
                      <a:lnTo>
                        <a:pt x="43" y="363"/>
                      </a:lnTo>
                      <a:lnTo>
                        <a:pt x="43" y="362"/>
                      </a:lnTo>
                      <a:lnTo>
                        <a:pt x="42" y="361"/>
                      </a:lnTo>
                      <a:lnTo>
                        <a:pt x="41" y="362"/>
                      </a:lnTo>
                      <a:lnTo>
                        <a:pt x="41" y="361"/>
                      </a:lnTo>
                      <a:lnTo>
                        <a:pt x="41" y="360"/>
                      </a:lnTo>
                      <a:lnTo>
                        <a:pt x="40" y="360"/>
                      </a:lnTo>
                      <a:lnTo>
                        <a:pt x="39" y="360"/>
                      </a:lnTo>
                      <a:lnTo>
                        <a:pt x="39" y="358"/>
                      </a:lnTo>
                      <a:lnTo>
                        <a:pt x="38" y="358"/>
                      </a:lnTo>
                      <a:lnTo>
                        <a:pt x="36" y="358"/>
                      </a:lnTo>
                      <a:lnTo>
                        <a:pt x="36" y="357"/>
                      </a:lnTo>
                      <a:lnTo>
                        <a:pt x="36" y="356"/>
                      </a:lnTo>
                      <a:lnTo>
                        <a:pt x="35" y="356"/>
                      </a:lnTo>
                      <a:lnTo>
                        <a:pt x="34" y="355"/>
                      </a:lnTo>
                      <a:lnTo>
                        <a:pt x="34" y="354"/>
                      </a:lnTo>
                      <a:lnTo>
                        <a:pt x="35" y="353"/>
                      </a:lnTo>
                      <a:lnTo>
                        <a:pt x="35" y="351"/>
                      </a:lnTo>
                      <a:lnTo>
                        <a:pt x="34" y="351"/>
                      </a:lnTo>
                      <a:lnTo>
                        <a:pt x="35" y="351"/>
                      </a:lnTo>
                      <a:lnTo>
                        <a:pt x="36" y="351"/>
                      </a:lnTo>
                      <a:lnTo>
                        <a:pt x="38" y="351"/>
                      </a:lnTo>
                      <a:lnTo>
                        <a:pt x="38" y="350"/>
                      </a:lnTo>
                      <a:lnTo>
                        <a:pt x="39" y="351"/>
                      </a:lnTo>
                      <a:lnTo>
                        <a:pt x="40" y="351"/>
                      </a:lnTo>
                      <a:lnTo>
                        <a:pt x="40" y="350"/>
                      </a:lnTo>
                      <a:lnTo>
                        <a:pt x="41" y="350"/>
                      </a:lnTo>
                      <a:lnTo>
                        <a:pt x="41" y="349"/>
                      </a:lnTo>
                      <a:lnTo>
                        <a:pt x="43" y="348"/>
                      </a:lnTo>
                      <a:lnTo>
                        <a:pt x="42" y="348"/>
                      </a:lnTo>
                      <a:lnTo>
                        <a:pt x="41" y="347"/>
                      </a:lnTo>
                      <a:lnTo>
                        <a:pt x="41" y="346"/>
                      </a:lnTo>
                      <a:lnTo>
                        <a:pt x="40" y="346"/>
                      </a:lnTo>
                      <a:lnTo>
                        <a:pt x="40" y="344"/>
                      </a:lnTo>
                      <a:lnTo>
                        <a:pt x="40" y="343"/>
                      </a:lnTo>
                      <a:lnTo>
                        <a:pt x="39" y="343"/>
                      </a:lnTo>
                      <a:lnTo>
                        <a:pt x="38" y="343"/>
                      </a:lnTo>
                      <a:lnTo>
                        <a:pt x="38" y="344"/>
                      </a:lnTo>
                      <a:lnTo>
                        <a:pt x="36" y="343"/>
                      </a:lnTo>
                      <a:lnTo>
                        <a:pt x="36" y="342"/>
                      </a:lnTo>
                      <a:lnTo>
                        <a:pt x="35" y="342"/>
                      </a:lnTo>
                      <a:lnTo>
                        <a:pt x="33" y="343"/>
                      </a:lnTo>
                      <a:lnTo>
                        <a:pt x="34" y="343"/>
                      </a:lnTo>
                      <a:lnTo>
                        <a:pt x="33" y="343"/>
                      </a:lnTo>
                      <a:lnTo>
                        <a:pt x="31" y="344"/>
                      </a:lnTo>
                      <a:lnTo>
                        <a:pt x="31" y="346"/>
                      </a:lnTo>
                      <a:lnTo>
                        <a:pt x="30" y="346"/>
                      </a:lnTo>
                      <a:lnTo>
                        <a:pt x="28" y="346"/>
                      </a:lnTo>
                      <a:lnTo>
                        <a:pt x="28" y="344"/>
                      </a:lnTo>
                      <a:lnTo>
                        <a:pt x="28" y="346"/>
                      </a:lnTo>
                      <a:lnTo>
                        <a:pt x="30" y="347"/>
                      </a:lnTo>
                      <a:lnTo>
                        <a:pt x="31" y="347"/>
                      </a:lnTo>
                      <a:lnTo>
                        <a:pt x="31" y="348"/>
                      </a:lnTo>
                      <a:lnTo>
                        <a:pt x="30" y="348"/>
                      </a:lnTo>
                      <a:lnTo>
                        <a:pt x="28" y="347"/>
                      </a:lnTo>
                      <a:lnTo>
                        <a:pt x="27" y="347"/>
                      </a:lnTo>
                      <a:lnTo>
                        <a:pt x="28" y="347"/>
                      </a:lnTo>
                      <a:lnTo>
                        <a:pt x="28" y="348"/>
                      </a:lnTo>
                      <a:lnTo>
                        <a:pt x="20" y="348"/>
                      </a:lnTo>
                      <a:lnTo>
                        <a:pt x="13" y="337"/>
                      </a:lnTo>
                      <a:lnTo>
                        <a:pt x="6" y="328"/>
                      </a:lnTo>
                      <a:lnTo>
                        <a:pt x="6" y="327"/>
                      </a:lnTo>
                      <a:lnTo>
                        <a:pt x="5" y="326"/>
                      </a:lnTo>
                      <a:lnTo>
                        <a:pt x="5" y="325"/>
                      </a:lnTo>
                      <a:lnTo>
                        <a:pt x="5" y="323"/>
                      </a:lnTo>
                      <a:lnTo>
                        <a:pt x="5" y="322"/>
                      </a:lnTo>
                      <a:lnTo>
                        <a:pt x="5" y="321"/>
                      </a:lnTo>
                      <a:lnTo>
                        <a:pt x="4" y="320"/>
                      </a:lnTo>
                      <a:lnTo>
                        <a:pt x="4" y="319"/>
                      </a:lnTo>
                      <a:lnTo>
                        <a:pt x="4" y="318"/>
                      </a:lnTo>
                      <a:lnTo>
                        <a:pt x="4" y="316"/>
                      </a:lnTo>
                      <a:lnTo>
                        <a:pt x="3" y="315"/>
                      </a:lnTo>
                      <a:lnTo>
                        <a:pt x="3" y="314"/>
                      </a:lnTo>
                      <a:lnTo>
                        <a:pt x="3" y="313"/>
                      </a:lnTo>
                      <a:lnTo>
                        <a:pt x="3" y="312"/>
                      </a:lnTo>
                      <a:lnTo>
                        <a:pt x="3" y="311"/>
                      </a:lnTo>
                      <a:lnTo>
                        <a:pt x="2" y="309"/>
                      </a:lnTo>
                      <a:lnTo>
                        <a:pt x="2" y="308"/>
                      </a:lnTo>
                      <a:lnTo>
                        <a:pt x="0" y="306"/>
                      </a:lnTo>
                      <a:lnTo>
                        <a:pt x="0" y="304"/>
                      </a:lnTo>
                      <a:lnTo>
                        <a:pt x="2" y="302"/>
                      </a:lnTo>
                      <a:lnTo>
                        <a:pt x="3" y="302"/>
                      </a:lnTo>
                      <a:lnTo>
                        <a:pt x="4" y="301"/>
                      </a:lnTo>
                      <a:lnTo>
                        <a:pt x="5" y="301"/>
                      </a:lnTo>
                      <a:lnTo>
                        <a:pt x="6" y="301"/>
                      </a:lnTo>
                      <a:lnTo>
                        <a:pt x="7" y="300"/>
                      </a:lnTo>
                      <a:lnTo>
                        <a:pt x="7" y="299"/>
                      </a:lnTo>
                      <a:lnTo>
                        <a:pt x="7" y="298"/>
                      </a:lnTo>
                      <a:lnTo>
                        <a:pt x="7" y="297"/>
                      </a:lnTo>
                      <a:lnTo>
                        <a:pt x="9" y="295"/>
                      </a:lnTo>
                      <a:lnTo>
                        <a:pt x="10" y="295"/>
                      </a:lnTo>
                      <a:lnTo>
                        <a:pt x="10" y="294"/>
                      </a:lnTo>
                      <a:lnTo>
                        <a:pt x="11" y="294"/>
                      </a:lnTo>
                      <a:lnTo>
                        <a:pt x="11" y="293"/>
                      </a:lnTo>
                      <a:lnTo>
                        <a:pt x="11" y="292"/>
                      </a:lnTo>
                      <a:lnTo>
                        <a:pt x="11" y="291"/>
                      </a:lnTo>
                      <a:lnTo>
                        <a:pt x="11" y="290"/>
                      </a:lnTo>
                      <a:lnTo>
                        <a:pt x="11" y="288"/>
                      </a:lnTo>
                      <a:lnTo>
                        <a:pt x="12" y="286"/>
                      </a:lnTo>
                      <a:lnTo>
                        <a:pt x="13" y="285"/>
                      </a:lnTo>
                      <a:lnTo>
                        <a:pt x="14" y="284"/>
                      </a:lnTo>
                      <a:lnTo>
                        <a:pt x="14" y="281"/>
                      </a:lnTo>
                      <a:lnTo>
                        <a:pt x="16" y="280"/>
                      </a:lnTo>
                      <a:lnTo>
                        <a:pt x="17" y="279"/>
                      </a:lnTo>
                      <a:lnTo>
                        <a:pt x="18" y="278"/>
                      </a:lnTo>
                      <a:lnTo>
                        <a:pt x="19" y="277"/>
                      </a:lnTo>
                      <a:lnTo>
                        <a:pt x="20" y="276"/>
                      </a:lnTo>
                      <a:lnTo>
                        <a:pt x="20" y="274"/>
                      </a:lnTo>
                      <a:lnTo>
                        <a:pt x="21" y="272"/>
                      </a:lnTo>
                      <a:lnTo>
                        <a:pt x="23" y="271"/>
                      </a:lnTo>
                      <a:lnTo>
                        <a:pt x="24" y="270"/>
                      </a:lnTo>
                      <a:lnTo>
                        <a:pt x="25" y="269"/>
                      </a:lnTo>
                      <a:lnTo>
                        <a:pt x="25" y="267"/>
                      </a:lnTo>
                      <a:lnTo>
                        <a:pt x="26" y="266"/>
                      </a:lnTo>
                      <a:lnTo>
                        <a:pt x="27" y="264"/>
                      </a:lnTo>
                      <a:lnTo>
                        <a:pt x="28" y="263"/>
                      </a:lnTo>
                      <a:lnTo>
                        <a:pt x="30" y="262"/>
                      </a:lnTo>
                      <a:lnTo>
                        <a:pt x="30" y="260"/>
                      </a:lnTo>
                      <a:lnTo>
                        <a:pt x="32" y="258"/>
                      </a:lnTo>
                      <a:lnTo>
                        <a:pt x="34" y="257"/>
                      </a:lnTo>
                      <a:lnTo>
                        <a:pt x="35" y="256"/>
                      </a:lnTo>
                      <a:lnTo>
                        <a:pt x="36" y="253"/>
                      </a:lnTo>
                      <a:lnTo>
                        <a:pt x="39" y="251"/>
                      </a:lnTo>
                      <a:lnTo>
                        <a:pt x="40" y="250"/>
                      </a:lnTo>
                      <a:lnTo>
                        <a:pt x="42" y="248"/>
                      </a:lnTo>
                      <a:lnTo>
                        <a:pt x="43" y="245"/>
                      </a:lnTo>
                      <a:lnTo>
                        <a:pt x="46" y="244"/>
                      </a:lnTo>
                      <a:lnTo>
                        <a:pt x="47" y="242"/>
                      </a:lnTo>
                      <a:lnTo>
                        <a:pt x="49" y="239"/>
                      </a:lnTo>
                      <a:lnTo>
                        <a:pt x="50" y="238"/>
                      </a:lnTo>
                      <a:lnTo>
                        <a:pt x="53" y="236"/>
                      </a:lnTo>
                      <a:lnTo>
                        <a:pt x="54" y="234"/>
                      </a:lnTo>
                      <a:lnTo>
                        <a:pt x="56" y="232"/>
                      </a:lnTo>
                      <a:lnTo>
                        <a:pt x="57" y="230"/>
                      </a:lnTo>
                      <a:lnTo>
                        <a:pt x="60" y="228"/>
                      </a:lnTo>
                      <a:lnTo>
                        <a:pt x="62" y="227"/>
                      </a:lnTo>
                      <a:lnTo>
                        <a:pt x="63" y="224"/>
                      </a:lnTo>
                      <a:lnTo>
                        <a:pt x="64" y="223"/>
                      </a:lnTo>
                      <a:lnTo>
                        <a:pt x="64" y="222"/>
                      </a:lnTo>
                      <a:lnTo>
                        <a:pt x="66" y="222"/>
                      </a:lnTo>
                      <a:lnTo>
                        <a:pt x="66" y="221"/>
                      </a:lnTo>
                      <a:lnTo>
                        <a:pt x="66" y="220"/>
                      </a:lnTo>
                      <a:lnTo>
                        <a:pt x="66" y="217"/>
                      </a:lnTo>
                      <a:lnTo>
                        <a:pt x="66" y="216"/>
                      </a:lnTo>
                      <a:lnTo>
                        <a:pt x="66" y="215"/>
                      </a:lnTo>
                      <a:lnTo>
                        <a:pt x="66" y="214"/>
                      </a:lnTo>
                      <a:lnTo>
                        <a:pt x="66" y="211"/>
                      </a:lnTo>
                      <a:lnTo>
                        <a:pt x="66" y="210"/>
                      </a:lnTo>
                      <a:lnTo>
                        <a:pt x="66" y="209"/>
                      </a:lnTo>
                      <a:lnTo>
                        <a:pt x="67" y="207"/>
                      </a:lnTo>
                      <a:lnTo>
                        <a:pt x="67" y="206"/>
                      </a:lnTo>
                      <a:lnTo>
                        <a:pt x="67" y="205"/>
                      </a:lnTo>
                      <a:lnTo>
                        <a:pt x="67" y="202"/>
                      </a:lnTo>
                      <a:lnTo>
                        <a:pt x="67" y="201"/>
                      </a:lnTo>
                      <a:lnTo>
                        <a:pt x="67" y="200"/>
                      </a:lnTo>
                      <a:lnTo>
                        <a:pt x="67" y="198"/>
                      </a:lnTo>
                      <a:lnTo>
                        <a:pt x="67" y="196"/>
                      </a:lnTo>
                      <a:lnTo>
                        <a:pt x="67" y="195"/>
                      </a:lnTo>
                      <a:lnTo>
                        <a:pt x="67" y="194"/>
                      </a:lnTo>
                      <a:lnTo>
                        <a:pt x="68" y="192"/>
                      </a:lnTo>
                      <a:lnTo>
                        <a:pt x="68" y="191"/>
                      </a:lnTo>
                      <a:lnTo>
                        <a:pt x="68" y="189"/>
                      </a:lnTo>
                      <a:lnTo>
                        <a:pt x="68" y="187"/>
                      </a:lnTo>
                      <a:lnTo>
                        <a:pt x="68" y="186"/>
                      </a:lnTo>
                      <a:lnTo>
                        <a:pt x="68" y="185"/>
                      </a:lnTo>
                      <a:lnTo>
                        <a:pt x="68" y="182"/>
                      </a:lnTo>
                      <a:lnTo>
                        <a:pt x="68" y="181"/>
                      </a:lnTo>
                      <a:lnTo>
                        <a:pt x="68" y="180"/>
                      </a:lnTo>
                      <a:lnTo>
                        <a:pt x="69" y="178"/>
                      </a:lnTo>
                      <a:lnTo>
                        <a:pt x="69" y="177"/>
                      </a:lnTo>
                      <a:lnTo>
                        <a:pt x="69" y="175"/>
                      </a:lnTo>
                      <a:lnTo>
                        <a:pt x="69" y="174"/>
                      </a:lnTo>
                      <a:lnTo>
                        <a:pt x="69" y="172"/>
                      </a:lnTo>
                      <a:lnTo>
                        <a:pt x="69" y="171"/>
                      </a:lnTo>
                      <a:lnTo>
                        <a:pt x="69" y="170"/>
                      </a:lnTo>
                      <a:lnTo>
                        <a:pt x="69" y="167"/>
                      </a:lnTo>
                      <a:lnTo>
                        <a:pt x="69" y="166"/>
                      </a:lnTo>
                      <a:lnTo>
                        <a:pt x="69" y="165"/>
                      </a:lnTo>
                      <a:lnTo>
                        <a:pt x="70" y="163"/>
                      </a:lnTo>
                      <a:lnTo>
                        <a:pt x="70" y="161"/>
                      </a:lnTo>
                      <a:lnTo>
                        <a:pt x="70" y="160"/>
                      </a:lnTo>
                      <a:lnTo>
                        <a:pt x="70" y="158"/>
                      </a:lnTo>
                      <a:lnTo>
                        <a:pt x="70" y="157"/>
                      </a:lnTo>
                      <a:lnTo>
                        <a:pt x="70" y="156"/>
                      </a:lnTo>
                      <a:lnTo>
                        <a:pt x="70" y="153"/>
                      </a:lnTo>
                      <a:lnTo>
                        <a:pt x="70" y="152"/>
                      </a:lnTo>
                      <a:lnTo>
                        <a:pt x="70" y="151"/>
                      </a:lnTo>
                      <a:lnTo>
                        <a:pt x="70" y="150"/>
                      </a:lnTo>
                      <a:lnTo>
                        <a:pt x="71" y="147"/>
                      </a:lnTo>
                      <a:lnTo>
                        <a:pt x="71" y="146"/>
                      </a:lnTo>
                      <a:lnTo>
                        <a:pt x="71" y="145"/>
                      </a:lnTo>
                      <a:lnTo>
                        <a:pt x="71" y="143"/>
                      </a:lnTo>
                      <a:lnTo>
                        <a:pt x="71" y="142"/>
                      </a:lnTo>
                      <a:lnTo>
                        <a:pt x="71" y="140"/>
                      </a:lnTo>
                      <a:lnTo>
                        <a:pt x="71" y="138"/>
                      </a:lnTo>
                      <a:lnTo>
                        <a:pt x="71" y="137"/>
                      </a:lnTo>
                      <a:lnTo>
                        <a:pt x="71" y="136"/>
                      </a:lnTo>
                      <a:lnTo>
                        <a:pt x="73" y="133"/>
                      </a:lnTo>
                      <a:lnTo>
                        <a:pt x="73" y="132"/>
                      </a:lnTo>
                      <a:lnTo>
                        <a:pt x="73" y="131"/>
                      </a:lnTo>
                      <a:lnTo>
                        <a:pt x="73" y="129"/>
                      </a:lnTo>
                      <a:lnTo>
                        <a:pt x="73" y="128"/>
                      </a:lnTo>
                      <a:lnTo>
                        <a:pt x="73" y="126"/>
                      </a:lnTo>
                      <a:lnTo>
                        <a:pt x="73" y="124"/>
                      </a:lnTo>
                      <a:lnTo>
                        <a:pt x="73" y="123"/>
                      </a:lnTo>
                      <a:lnTo>
                        <a:pt x="73" y="122"/>
                      </a:lnTo>
                      <a:lnTo>
                        <a:pt x="74" y="119"/>
                      </a:lnTo>
                      <a:lnTo>
                        <a:pt x="75" y="118"/>
                      </a:lnTo>
                      <a:lnTo>
                        <a:pt x="76" y="116"/>
                      </a:lnTo>
                      <a:lnTo>
                        <a:pt x="77" y="114"/>
                      </a:lnTo>
                      <a:lnTo>
                        <a:pt x="78" y="111"/>
                      </a:lnTo>
                      <a:lnTo>
                        <a:pt x="80" y="109"/>
                      </a:lnTo>
                      <a:lnTo>
                        <a:pt x="81" y="108"/>
                      </a:lnTo>
                      <a:lnTo>
                        <a:pt x="81" y="107"/>
                      </a:lnTo>
                      <a:lnTo>
                        <a:pt x="80" y="105"/>
                      </a:lnTo>
                      <a:lnTo>
                        <a:pt x="80" y="104"/>
                      </a:lnTo>
                      <a:lnTo>
                        <a:pt x="77" y="103"/>
                      </a:lnTo>
                      <a:lnTo>
                        <a:pt x="75" y="101"/>
                      </a:lnTo>
                      <a:lnTo>
                        <a:pt x="74" y="98"/>
                      </a:lnTo>
                      <a:lnTo>
                        <a:pt x="71" y="96"/>
                      </a:lnTo>
                      <a:lnTo>
                        <a:pt x="70" y="95"/>
                      </a:lnTo>
                      <a:lnTo>
                        <a:pt x="68" y="94"/>
                      </a:lnTo>
                      <a:lnTo>
                        <a:pt x="68" y="93"/>
                      </a:lnTo>
                      <a:lnTo>
                        <a:pt x="67" y="93"/>
                      </a:lnTo>
                      <a:lnTo>
                        <a:pt x="67" y="91"/>
                      </a:lnTo>
                      <a:lnTo>
                        <a:pt x="67" y="89"/>
                      </a:lnTo>
                      <a:lnTo>
                        <a:pt x="67" y="88"/>
                      </a:lnTo>
                      <a:lnTo>
                        <a:pt x="68" y="87"/>
                      </a:lnTo>
                      <a:lnTo>
                        <a:pt x="69" y="86"/>
                      </a:lnTo>
                      <a:lnTo>
                        <a:pt x="68" y="86"/>
                      </a:lnTo>
                      <a:lnTo>
                        <a:pt x="68" y="84"/>
                      </a:lnTo>
                      <a:lnTo>
                        <a:pt x="67" y="83"/>
                      </a:lnTo>
                      <a:lnTo>
                        <a:pt x="67" y="82"/>
                      </a:lnTo>
                      <a:lnTo>
                        <a:pt x="66" y="82"/>
                      </a:lnTo>
                      <a:lnTo>
                        <a:pt x="66" y="81"/>
                      </a:lnTo>
                      <a:lnTo>
                        <a:pt x="66" y="80"/>
                      </a:lnTo>
                      <a:lnTo>
                        <a:pt x="64" y="80"/>
                      </a:lnTo>
                      <a:lnTo>
                        <a:pt x="64" y="79"/>
                      </a:lnTo>
                      <a:lnTo>
                        <a:pt x="63" y="77"/>
                      </a:lnTo>
                      <a:lnTo>
                        <a:pt x="63" y="76"/>
                      </a:lnTo>
                      <a:lnTo>
                        <a:pt x="62" y="76"/>
                      </a:lnTo>
                      <a:lnTo>
                        <a:pt x="62" y="75"/>
                      </a:lnTo>
                      <a:lnTo>
                        <a:pt x="61" y="74"/>
                      </a:lnTo>
                      <a:lnTo>
                        <a:pt x="60" y="73"/>
                      </a:lnTo>
                      <a:lnTo>
                        <a:pt x="60" y="72"/>
                      </a:lnTo>
                      <a:lnTo>
                        <a:pt x="59" y="70"/>
                      </a:lnTo>
                      <a:lnTo>
                        <a:pt x="57" y="69"/>
                      </a:lnTo>
                      <a:lnTo>
                        <a:pt x="55" y="68"/>
                      </a:lnTo>
                      <a:lnTo>
                        <a:pt x="55" y="67"/>
                      </a:lnTo>
                      <a:lnTo>
                        <a:pt x="55" y="66"/>
                      </a:lnTo>
                      <a:lnTo>
                        <a:pt x="55" y="63"/>
                      </a:lnTo>
                      <a:lnTo>
                        <a:pt x="55" y="61"/>
                      </a:lnTo>
                      <a:lnTo>
                        <a:pt x="55" y="59"/>
                      </a:lnTo>
                      <a:lnTo>
                        <a:pt x="55" y="55"/>
                      </a:lnTo>
                      <a:lnTo>
                        <a:pt x="55" y="53"/>
                      </a:lnTo>
                      <a:lnTo>
                        <a:pt x="55" y="51"/>
                      </a:lnTo>
                      <a:lnTo>
                        <a:pt x="54" y="49"/>
                      </a:lnTo>
                      <a:lnTo>
                        <a:pt x="54" y="47"/>
                      </a:lnTo>
                      <a:lnTo>
                        <a:pt x="54" y="46"/>
                      </a:lnTo>
                      <a:lnTo>
                        <a:pt x="54" y="44"/>
                      </a:lnTo>
                      <a:lnTo>
                        <a:pt x="53" y="41"/>
                      </a:lnTo>
                      <a:lnTo>
                        <a:pt x="53" y="40"/>
                      </a:lnTo>
                      <a:lnTo>
                        <a:pt x="53" y="38"/>
                      </a:lnTo>
                      <a:lnTo>
                        <a:pt x="52" y="35"/>
                      </a:lnTo>
                      <a:lnTo>
                        <a:pt x="52" y="33"/>
                      </a:lnTo>
                      <a:lnTo>
                        <a:pt x="52" y="31"/>
                      </a:lnTo>
                      <a:lnTo>
                        <a:pt x="50" y="28"/>
                      </a:lnTo>
                      <a:lnTo>
                        <a:pt x="50" y="26"/>
                      </a:lnTo>
                      <a:lnTo>
                        <a:pt x="50" y="25"/>
                      </a:lnTo>
                      <a:lnTo>
                        <a:pt x="49" y="23"/>
                      </a:lnTo>
                      <a:lnTo>
                        <a:pt x="49" y="20"/>
                      </a:lnTo>
                      <a:lnTo>
                        <a:pt x="49" y="18"/>
                      </a:lnTo>
                      <a:lnTo>
                        <a:pt x="48" y="16"/>
                      </a:lnTo>
                      <a:lnTo>
                        <a:pt x="49" y="16"/>
                      </a:lnTo>
                      <a:lnTo>
                        <a:pt x="50" y="14"/>
                      </a:lnTo>
                      <a:lnTo>
                        <a:pt x="53" y="13"/>
                      </a:lnTo>
                      <a:lnTo>
                        <a:pt x="54" y="13"/>
                      </a:lnTo>
                      <a:lnTo>
                        <a:pt x="56" y="12"/>
                      </a:lnTo>
                      <a:lnTo>
                        <a:pt x="59" y="11"/>
                      </a:lnTo>
                      <a:lnTo>
                        <a:pt x="60" y="10"/>
                      </a:lnTo>
                      <a:lnTo>
                        <a:pt x="62" y="9"/>
                      </a:lnTo>
                      <a:lnTo>
                        <a:pt x="63" y="9"/>
                      </a:lnTo>
                      <a:lnTo>
                        <a:pt x="66" y="7"/>
                      </a:lnTo>
                      <a:lnTo>
                        <a:pt x="68" y="6"/>
                      </a:lnTo>
                      <a:lnTo>
                        <a:pt x="69" y="5"/>
                      </a:lnTo>
                      <a:lnTo>
                        <a:pt x="71" y="4"/>
                      </a:lnTo>
                      <a:lnTo>
                        <a:pt x="73" y="4"/>
                      </a:lnTo>
                      <a:lnTo>
                        <a:pt x="75" y="3"/>
                      </a:lnTo>
                      <a:lnTo>
                        <a:pt x="76" y="2"/>
                      </a:lnTo>
                      <a:lnTo>
                        <a:pt x="78" y="0"/>
                      </a:lnTo>
                      <a:lnTo>
                        <a:pt x="80" y="0"/>
                      </a:lnTo>
                      <a:lnTo>
                        <a:pt x="81" y="0"/>
                      </a:lnTo>
                      <a:lnTo>
                        <a:pt x="83" y="2"/>
                      </a:lnTo>
                      <a:lnTo>
                        <a:pt x="88" y="4"/>
                      </a:lnTo>
                      <a:lnTo>
                        <a:pt x="91" y="6"/>
                      </a:lnTo>
                      <a:lnTo>
                        <a:pt x="96" y="7"/>
                      </a:lnTo>
                      <a:lnTo>
                        <a:pt x="99" y="10"/>
                      </a:lnTo>
                      <a:lnTo>
                        <a:pt x="103" y="12"/>
                      </a:lnTo>
                      <a:lnTo>
                        <a:pt x="107" y="14"/>
                      </a:lnTo>
                      <a:lnTo>
                        <a:pt x="111" y="17"/>
                      </a:lnTo>
                      <a:lnTo>
                        <a:pt x="116" y="18"/>
                      </a:lnTo>
                      <a:lnTo>
                        <a:pt x="119" y="20"/>
                      </a:lnTo>
                      <a:lnTo>
                        <a:pt x="123" y="23"/>
                      </a:lnTo>
                      <a:lnTo>
                        <a:pt x="127" y="25"/>
                      </a:lnTo>
                      <a:lnTo>
                        <a:pt x="131" y="27"/>
                      </a:lnTo>
                      <a:lnTo>
                        <a:pt x="135" y="28"/>
                      </a:lnTo>
                      <a:lnTo>
                        <a:pt x="139" y="31"/>
                      </a:lnTo>
                      <a:lnTo>
                        <a:pt x="142" y="33"/>
                      </a:lnTo>
                      <a:lnTo>
                        <a:pt x="147" y="35"/>
                      </a:lnTo>
                      <a:lnTo>
                        <a:pt x="151" y="38"/>
                      </a:lnTo>
                      <a:lnTo>
                        <a:pt x="155" y="39"/>
                      </a:lnTo>
                      <a:lnTo>
                        <a:pt x="159" y="41"/>
                      </a:lnTo>
                      <a:lnTo>
                        <a:pt x="162" y="44"/>
                      </a:lnTo>
                      <a:lnTo>
                        <a:pt x="167" y="46"/>
                      </a:lnTo>
                      <a:lnTo>
                        <a:pt x="170" y="47"/>
                      </a:lnTo>
                      <a:lnTo>
                        <a:pt x="175" y="49"/>
                      </a:lnTo>
                      <a:lnTo>
                        <a:pt x="178" y="52"/>
                      </a:lnTo>
                      <a:lnTo>
                        <a:pt x="182" y="54"/>
                      </a:lnTo>
                      <a:lnTo>
                        <a:pt x="183" y="54"/>
                      </a:lnTo>
                      <a:lnTo>
                        <a:pt x="187" y="56"/>
                      </a:lnTo>
                      <a:lnTo>
                        <a:pt x="190" y="58"/>
                      </a:lnTo>
                      <a:lnTo>
                        <a:pt x="195" y="60"/>
                      </a:lnTo>
                      <a:lnTo>
                        <a:pt x="198" y="62"/>
                      </a:lnTo>
                      <a:lnTo>
                        <a:pt x="202" y="65"/>
                      </a:lnTo>
                      <a:lnTo>
                        <a:pt x="206" y="67"/>
                      </a:lnTo>
                      <a:lnTo>
                        <a:pt x="210" y="68"/>
                      </a:lnTo>
                      <a:lnTo>
                        <a:pt x="215" y="70"/>
                      </a:lnTo>
                      <a:lnTo>
                        <a:pt x="218" y="73"/>
                      </a:lnTo>
                      <a:lnTo>
                        <a:pt x="222" y="75"/>
                      </a:lnTo>
                      <a:lnTo>
                        <a:pt x="226" y="76"/>
                      </a:lnTo>
                      <a:lnTo>
                        <a:pt x="230" y="79"/>
                      </a:lnTo>
                      <a:lnTo>
                        <a:pt x="234" y="81"/>
                      </a:lnTo>
                      <a:lnTo>
                        <a:pt x="238" y="83"/>
                      </a:lnTo>
                      <a:lnTo>
                        <a:pt x="241" y="86"/>
                      </a:lnTo>
                      <a:lnTo>
                        <a:pt x="246" y="87"/>
                      </a:lnTo>
                      <a:lnTo>
                        <a:pt x="249" y="89"/>
                      </a:lnTo>
                      <a:lnTo>
                        <a:pt x="254" y="91"/>
                      </a:lnTo>
                      <a:lnTo>
                        <a:pt x="258" y="94"/>
                      </a:lnTo>
                      <a:lnTo>
                        <a:pt x="261" y="95"/>
                      </a:lnTo>
                      <a:lnTo>
                        <a:pt x="266" y="97"/>
                      </a:lnTo>
                      <a:lnTo>
                        <a:pt x="269" y="100"/>
                      </a:lnTo>
                      <a:lnTo>
                        <a:pt x="274" y="102"/>
                      </a:lnTo>
                      <a:lnTo>
                        <a:pt x="277" y="104"/>
                      </a:lnTo>
                      <a:lnTo>
                        <a:pt x="281" y="105"/>
                      </a:lnTo>
                      <a:lnTo>
                        <a:pt x="286" y="108"/>
                      </a:lnTo>
                      <a:lnTo>
                        <a:pt x="289" y="110"/>
                      </a:lnTo>
                      <a:lnTo>
                        <a:pt x="294" y="112"/>
                      </a:lnTo>
                      <a:lnTo>
                        <a:pt x="297" y="114"/>
                      </a:lnTo>
                      <a:lnTo>
                        <a:pt x="301" y="116"/>
                      </a:lnTo>
                      <a:lnTo>
                        <a:pt x="305" y="118"/>
                      </a:lnTo>
                      <a:lnTo>
                        <a:pt x="309" y="121"/>
                      </a:lnTo>
                      <a:lnTo>
                        <a:pt x="312" y="123"/>
                      </a:lnTo>
                      <a:lnTo>
                        <a:pt x="317" y="124"/>
                      </a:lnTo>
                      <a:lnTo>
                        <a:pt x="320" y="126"/>
                      </a:lnTo>
                      <a:lnTo>
                        <a:pt x="325" y="129"/>
                      </a:lnTo>
                      <a:lnTo>
                        <a:pt x="329" y="131"/>
                      </a:lnTo>
                      <a:lnTo>
                        <a:pt x="332" y="132"/>
                      </a:lnTo>
                      <a:lnTo>
                        <a:pt x="337" y="135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5" name="Freeform 119"/>
                <p:cNvSpPr/>
                <p:nvPr/>
              </p:nvSpPr>
              <p:spPr bwMode="auto">
                <a:xfrm>
                  <a:off x="5144478" y="3585352"/>
                  <a:ext cx="100013" cy="255586"/>
                </a:xfrm>
                <a:custGeom>
                  <a:avLst/>
                  <a:gdLst>
                    <a:gd name="T0" fmla="*/ 32 w 63"/>
                    <a:gd name="T1" fmla="*/ 11 h 161"/>
                    <a:gd name="T2" fmla="*/ 29 w 63"/>
                    <a:gd name="T3" fmla="*/ 21 h 161"/>
                    <a:gd name="T4" fmla="*/ 44 w 63"/>
                    <a:gd name="T5" fmla="*/ 35 h 161"/>
                    <a:gd name="T6" fmla="*/ 49 w 63"/>
                    <a:gd name="T7" fmla="*/ 48 h 161"/>
                    <a:gd name="T8" fmla="*/ 47 w 63"/>
                    <a:gd name="T9" fmla="*/ 53 h 161"/>
                    <a:gd name="T10" fmla="*/ 53 w 63"/>
                    <a:gd name="T11" fmla="*/ 62 h 161"/>
                    <a:gd name="T12" fmla="*/ 57 w 63"/>
                    <a:gd name="T13" fmla="*/ 82 h 161"/>
                    <a:gd name="T14" fmla="*/ 57 w 63"/>
                    <a:gd name="T15" fmla="*/ 88 h 161"/>
                    <a:gd name="T16" fmla="*/ 57 w 63"/>
                    <a:gd name="T17" fmla="*/ 96 h 161"/>
                    <a:gd name="T18" fmla="*/ 58 w 63"/>
                    <a:gd name="T19" fmla="*/ 129 h 161"/>
                    <a:gd name="T20" fmla="*/ 57 w 63"/>
                    <a:gd name="T21" fmla="*/ 137 h 161"/>
                    <a:gd name="T22" fmla="*/ 57 w 63"/>
                    <a:gd name="T23" fmla="*/ 142 h 161"/>
                    <a:gd name="T24" fmla="*/ 57 w 63"/>
                    <a:gd name="T25" fmla="*/ 145 h 161"/>
                    <a:gd name="T26" fmla="*/ 59 w 63"/>
                    <a:gd name="T27" fmla="*/ 146 h 161"/>
                    <a:gd name="T28" fmla="*/ 60 w 63"/>
                    <a:gd name="T29" fmla="*/ 150 h 161"/>
                    <a:gd name="T30" fmla="*/ 58 w 63"/>
                    <a:gd name="T31" fmla="*/ 157 h 161"/>
                    <a:gd name="T32" fmla="*/ 44 w 63"/>
                    <a:gd name="T33" fmla="*/ 161 h 161"/>
                    <a:gd name="T34" fmla="*/ 39 w 63"/>
                    <a:gd name="T35" fmla="*/ 158 h 161"/>
                    <a:gd name="T36" fmla="*/ 33 w 63"/>
                    <a:gd name="T37" fmla="*/ 153 h 161"/>
                    <a:gd name="T38" fmla="*/ 29 w 63"/>
                    <a:gd name="T39" fmla="*/ 147 h 161"/>
                    <a:gd name="T40" fmla="*/ 28 w 63"/>
                    <a:gd name="T41" fmla="*/ 146 h 161"/>
                    <a:gd name="T42" fmla="*/ 25 w 63"/>
                    <a:gd name="T43" fmla="*/ 142 h 161"/>
                    <a:gd name="T44" fmla="*/ 23 w 63"/>
                    <a:gd name="T45" fmla="*/ 137 h 161"/>
                    <a:gd name="T46" fmla="*/ 24 w 63"/>
                    <a:gd name="T47" fmla="*/ 133 h 161"/>
                    <a:gd name="T48" fmla="*/ 26 w 63"/>
                    <a:gd name="T49" fmla="*/ 123 h 161"/>
                    <a:gd name="T50" fmla="*/ 22 w 63"/>
                    <a:gd name="T51" fmla="*/ 117 h 161"/>
                    <a:gd name="T52" fmla="*/ 24 w 63"/>
                    <a:gd name="T53" fmla="*/ 114 h 161"/>
                    <a:gd name="T54" fmla="*/ 25 w 63"/>
                    <a:gd name="T55" fmla="*/ 105 h 161"/>
                    <a:gd name="T56" fmla="*/ 24 w 63"/>
                    <a:gd name="T57" fmla="*/ 97 h 161"/>
                    <a:gd name="T58" fmla="*/ 24 w 63"/>
                    <a:gd name="T59" fmla="*/ 95 h 161"/>
                    <a:gd name="T60" fmla="*/ 28 w 63"/>
                    <a:gd name="T61" fmla="*/ 91 h 161"/>
                    <a:gd name="T62" fmla="*/ 28 w 63"/>
                    <a:gd name="T63" fmla="*/ 89 h 161"/>
                    <a:gd name="T64" fmla="*/ 19 w 63"/>
                    <a:gd name="T65" fmla="*/ 82 h 161"/>
                    <a:gd name="T66" fmla="*/ 18 w 63"/>
                    <a:gd name="T67" fmla="*/ 77 h 161"/>
                    <a:gd name="T68" fmla="*/ 21 w 63"/>
                    <a:gd name="T69" fmla="*/ 76 h 161"/>
                    <a:gd name="T70" fmla="*/ 19 w 63"/>
                    <a:gd name="T71" fmla="*/ 69 h 161"/>
                    <a:gd name="T72" fmla="*/ 21 w 63"/>
                    <a:gd name="T73" fmla="*/ 65 h 161"/>
                    <a:gd name="T74" fmla="*/ 22 w 63"/>
                    <a:gd name="T75" fmla="*/ 60 h 161"/>
                    <a:gd name="T76" fmla="*/ 21 w 63"/>
                    <a:gd name="T77" fmla="*/ 55 h 161"/>
                    <a:gd name="T78" fmla="*/ 16 w 63"/>
                    <a:gd name="T79" fmla="*/ 54 h 161"/>
                    <a:gd name="T80" fmla="*/ 12 w 63"/>
                    <a:gd name="T81" fmla="*/ 56 h 161"/>
                    <a:gd name="T82" fmla="*/ 15 w 63"/>
                    <a:gd name="T83" fmla="*/ 53 h 161"/>
                    <a:gd name="T84" fmla="*/ 12 w 63"/>
                    <a:gd name="T85" fmla="*/ 52 h 161"/>
                    <a:gd name="T86" fmla="*/ 17 w 63"/>
                    <a:gd name="T87" fmla="*/ 51 h 161"/>
                    <a:gd name="T88" fmla="*/ 14 w 63"/>
                    <a:gd name="T89" fmla="*/ 47 h 161"/>
                    <a:gd name="T90" fmla="*/ 16 w 63"/>
                    <a:gd name="T91" fmla="*/ 46 h 161"/>
                    <a:gd name="T92" fmla="*/ 16 w 63"/>
                    <a:gd name="T93" fmla="*/ 40 h 161"/>
                    <a:gd name="T94" fmla="*/ 16 w 63"/>
                    <a:gd name="T95" fmla="*/ 37 h 161"/>
                    <a:gd name="T96" fmla="*/ 17 w 63"/>
                    <a:gd name="T97" fmla="*/ 35 h 161"/>
                    <a:gd name="T98" fmla="*/ 16 w 63"/>
                    <a:gd name="T99" fmla="*/ 30 h 161"/>
                    <a:gd name="T100" fmla="*/ 15 w 63"/>
                    <a:gd name="T101" fmla="*/ 26 h 161"/>
                    <a:gd name="T102" fmla="*/ 12 w 63"/>
                    <a:gd name="T103" fmla="*/ 25 h 161"/>
                    <a:gd name="T104" fmla="*/ 10 w 63"/>
                    <a:gd name="T105" fmla="*/ 25 h 161"/>
                    <a:gd name="T106" fmla="*/ 6 w 63"/>
                    <a:gd name="T107" fmla="*/ 19 h 161"/>
                    <a:gd name="T108" fmla="*/ 2 w 63"/>
                    <a:gd name="T109" fmla="*/ 17 h 161"/>
                    <a:gd name="T110" fmla="*/ 3 w 63"/>
                    <a:gd name="T111" fmla="*/ 12 h 161"/>
                    <a:gd name="T112" fmla="*/ 4 w 63"/>
                    <a:gd name="T113" fmla="*/ 6 h 161"/>
                    <a:gd name="T114" fmla="*/ 2 w 63"/>
                    <a:gd name="T115" fmla="*/ 3 h 161"/>
                    <a:gd name="T116" fmla="*/ 7 w 63"/>
                    <a:gd name="T117" fmla="*/ 3 h 161"/>
                    <a:gd name="T118" fmla="*/ 21 w 63"/>
                    <a:gd name="T119" fmla="*/ 5 h 161"/>
                    <a:gd name="T120" fmla="*/ 33 w 63"/>
                    <a:gd name="T121" fmla="*/ 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3" h="161">
                      <a:moveTo>
                        <a:pt x="33" y="5"/>
                      </a:moveTo>
                      <a:lnTo>
                        <a:pt x="32" y="7"/>
                      </a:lnTo>
                      <a:lnTo>
                        <a:pt x="32" y="7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2" y="10"/>
                      </a:lnTo>
                      <a:lnTo>
                        <a:pt x="32" y="10"/>
                      </a:lnTo>
                      <a:lnTo>
                        <a:pt x="32" y="11"/>
                      </a:lnTo>
                      <a:lnTo>
                        <a:pt x="32" y="11"/>
                      </a:lnTo>
                      <a:lnTo>
                        <a:pt x="32" y="12"/>
                      </a:lnTo>
                      <a:lnTo>
                        <a:pt x="31" y="12"/>
                      </a:lnTo>
                      <a:lnTo>
                        <a:pt x="30" y="13"/>
                      </a:lnTo>
                      <a:lnTo>
                        <a:pt x="30" y="14"/>
                      </a:lnTo>
                      <a:lnTo>
                        <a:pt x="30" y="18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9" y="24"/>
                      </a:lnTo>
                      <a:lnTo>
                        <a:pt x="29" y="25"/>
                      </a:lnTo>
                      <a:lnTo>
                        <a:pt x="29" y="25"/>
                      </a:lnTo>
                      <a:lnTo>
                        <a:pt x="31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lnTo>
                        <a:pt x="39" y="32"/>
                      </a:lnTo>
                      <a:lnTo>
                        <a:pt x="44" y="35"/>
                      </a:lnTo>
                      <a:lnTo>
                        <a:pt x="47" y="37"/>
                      </a:lnTo>
                      <a:lnTo>
                        <a:pt x="47" y="38"/>
                      </a:lnTo>
                      <a:lnTo>
                        <a:pt x="47" y="39"/>
                      </a:lnTo>
                      <a:lnTo>
                        <a:pt x="47" y="41"/>
                      </a:lnTo>
                      <a:lnTo>
                        <a:pt x="47" y="45"/>
                      </a:lnTo>
                      <a:lnTo>
                        <a:pt x="47" y="47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9"/>
                      </a:lnTo>
                      <a:lnTo>
                        <a:pt x="49" y="49"/>
                      </a:lnTo>
                      <a:lnTo>
                        <a:pt x="49" y="51"/>
                      </a:lnTo>
                      <a:lnTo>
                        <a:pt x="47" y="51"/>
                      </a:lnTo>
                      <a:lnTo>
                        <a:pt x="47" y="52"/>
                      </a:lnTo>
                      <a:lnTo>
                        <a:pt x="47" y="52"/>
                      </a:lnTo>
                      <a:lnTo>
                        <a:pt x="47" y="53"/>
                      </a:lnTo>
                      <a:lnTo>
                        <a:pt x="47" y="53"/>
                      </a:lnTo>
                      <a:lnTo>
                        <a:pt x="49" y="54"/>
                      </a:lnTo>
                      <a:lnTo>
                        <a:pt x="49" y="53"/>
                      </a:lnTo>
                      <a:lnTo>
                        <a:pt x="49" y="54"/>
                      </a:lnTo>
                      <a:lnTo>
                        <a:pt x="50" y="58"/>
                      </a:lnTo>
                      <a:lnTo>
                        <a:pt x="50" y="59"/>
                      </a:lnTo>
                      <a:lnTo>
                        <a:pt x="51" y="60"/>
                      </a:lnTo>
                      <a:lnTo>
                        <a:pt x="51" y="60"/>
                      </a:lnTo>
                      <a:lnTo>
                        <a:pt x="53" y="62"/>
                      </a:lnTo>
                      <a:lnTo>
                        <a:pt x="56" y="65"/>
                      </a:lnTo>
                      <a:lnTo>
                        <a:pt x="56" y="66"/>
                      </a:lnTo>
                      <a:lnTo>
                        <a:pt x="56" y="67"/>
                      </a:lnTo>
                      <a:lnTo>
                        <a:pt x="57" y="67"/>
                      </a:lnTo>
                      <a:lnTo>
                        <a:pt x="57" y="72"/>
                      </a:lnTo>
                      <a:lnTo>
                        <a:pt x="57" y="75"/>
                      </a:lnTo>
                      <a:lnTo>
                        <a:pt x="57" y="77"/>
                      </a:lnTo>
                      <a:lnTo>
                        <a:pt x="57" y="82"/>
                      </a:lnTo>
                      <a:lnTo>
                        <a:pt x="57" y="83"/>
                      </a:lnTo>
                      <a:lnTo>
                        <a:pt x="57" y="83"/>
                      </a:lnTo>
                      <a:lnTo>
                        <a:pt x="57" y="84"/>
                      </a:lnTo>
                      <a:lnTo>
                        <a:pt x="58" y="84"/>
                      </a:lnTo>
                      <a:lnTo>
                        <a:pt x="58" y="86"/>
                      </a:lnTo>
                      <a:lnTo>
                        <a:pt x="58" y="86"/>
                      </a:lnTo>
                      <a:lnTo>
                        <a:pt x="57" y="88"/>
                      </a:lnTo>
                      <a:lnTo>
                        <a:pt x="57" y="88"/>
                      </a:lnTo>
                      <a:lnTo>
                        <a:pt x="57" y="88"/>
                      </a:lnTo>
                      <a:lnTo>
                        <a:pt x="57" y="89"/>
                      </a:lnTo>
                      <a:lnTo>
                        <a:pt x="57" y="89"/>
                      </a:lnTo>
                      <a:lnTo>
                        <a:pt x="57" y="89"/>
                      </a:lnTo>
                      <a:lnTo>
                        <a:pt x="57" y="89"/>
                      </a:lnTo>
                      <a:lnTo>
                        <a:pt x="57" y="89"/>
                      </a:lnTo>
                      <a:lnTo>
                        <a:pt x="57" y="93"/>
                      </a:lnTo>
                      <a:lnTo>
                        <a:pt x="57" y="96"/>
                      </a:lnTo>
                      <a:lnTo>
                        <a:pt x="57" y="101"/>
                      </a:lnTo>
                      <a:lnTo>
                        <a:pt x="57" y="107"/>
                      </a:lnTo>
                      <a:lnTo>
                        <a:pt x="58" y="112"/>
                      </a:lnTo>
                      <a:lnTo>
                        <a:pt x="58" y="114"/>
                      </a:lnTo>
                      <a:lnTo>
                        <a:pt x="58" y="116"/>
                      </a:lnTo>
                      <a:lnTo>
                        <a:pt x="58" y="119"/>
                      </a:lnTo>
                      <a:lnTo>
                        <a:pt x="58" y="124"/>
                      </a:lnTo>
                      <a:lnTo>
                        <a:pt x="58" y="129"/>
                      </a:lnTo>
                      <a:lnTo>
                        <a:pt x="58" y="133"/>
                      </a:lnTo>
                      <a:lnTo>
                        <a:pt x="57" y="133"/>
                      </a:lnTo>
                      <a:lnTo>
                        <a:pt x="54" y="133"/>
                      </a:lnTo>
                      <a:lnTo>
                        <a:pt x="56" y="136"/>
                      </a:lnTo>
                      <a:lnTo>
                        <a:pt x="56" y="136"/>
                      </a:lnTo>
                      <a:lnTo>
                        <a:pt x="56" y="136"/>
                      </a:lnTo>
                      <a:lnTo>
                        <a:pt x="57" y="137"/>
                      </a:lnTo>
                      <a:lnTo>
                        <a:pt x="57" y="137"/>
                      </a:lnTo>
                      <a:lnTo>
                        <a:pt x="57" y="137"/>
                      </a:lnTo>
                      <a:lnTo>
                        <a:pt x="57" y="138"/>
                      </a:lnTo>
                      <a:lnTo>
                        <a:pt x="57" y="139"/>
                      </a:lnTo>
                      <a:lnTo>
                        <a:pt x="57" y="139"/>
                      </a:lnTo>
                      <a:lnTo>
                        <a:pt x="57" y="140"/>
                      </a:lnTo>
                      <a:lnTo>
                        <a:pt x="57" y="142"/>
                      </a:lnTo>
                      <a:lnTo>
                        <a:pt x="57" y="142"/>
                      </a:lnTo>
                      <a:lnTo>
                        <a:pt x="57" y="142"/>
                      </a:lnTo>
                      <a:lnTo>
                        <a:pt x="57" y="143"/>
                      </a:lnTo>
                      <a:lnTo>
                        <a:pt x="56" y="143"/>
                      </a:lnTo>
                      <a:lnTo>
                        <a:pt x="56" y="144"/>
                      </a:lnTo>
                      <a:lnTo>
                        <a:pt x="57" y="144"/>
                      </a:lnTo>
                      <a:lnTo>
                        <a:pt x="57" y="145"/>
                      </a:lnTo>
                      <a:lnTo>
                        <a:pt x="57" y="145"/>
                      </a:lnTo>
                      <a:lnTo>
                        <a:pt x="57" y="145"/>
                      </a:lnTo>
                      <a:lnTo>
                        <a:pt x="57" y="145"/>
                      </a:lnTo>
                      <a:lnTo>
                        <a:pt x="57" y="146"/>
                      </a:lnTo>
                      <a:lnTo>
                        <a:pt x="57" y="146"/>
                      </a:lnTo>
                      <a:lnTo>
                        <a:pt x="58" y="146"/>
                      </a:lnTo>
                      <a:lnTo>
                        <a:pt x="58" y="146"/>
                      </a:lnTo>
                      <a:lnTo>
                        <a:pt x="58" y="146"/>
                      </a:lnTo>
                      <a:lnTo>
                        <a:pt x="58" y="146"/>
                      </a:lnTo>
                      <a:lnTo>
                        <a:pt x="59" y="146"/>
                      </a:lnTo>
                      <a:lnTo>
                        <a:pt x="59" y="146"/>
                      </a:lnTo>
                      <a:lnTo>
                        <a:pt x="59" y="147"/>
                      </a:lnTo>
                      <a:lnTo>
                        <a:pt x="59" y="147"/>
                      </a:lnTo>
                      <a:lnTo>
                        <a:pt x="59" y="147"/>
                      </a:lnTo>
                      <a:lnTo>
                        <a:pt x="59" y="147"/>
                      </a:lnTo>
                      <a:lnTo>
                        <a:pt x="59" y="149"/>
                      </a:lnTo>
                      <a:lnTo>
                        <a:pt x="59" y="149"/>
                      </a:lnTo>
                      <a:lnTo>
                        <a:pt x="59" y="150"/>
                      </a:lnTo>
                      <a:lnTo>
                        <a:pt x="60" y="150"/>
                      </a:lnTo>
                      <a:lnTo>
                        <a:pt x="60" y="150"/>
                      </a:lnTo>
                      <a:lnTo>
                        <a:pt x="61" y="150"/>
                      </a:lnTo>
                      <a:lnTo>
                        <a:pt x="61" y="151"/>
                      </a:lnTo>
                      <a:lnTo>
                        <a:pt x="63" y="153"/>
                      </a:lnTo>
                      <a:lnTo>
                        <a:pt x="63" y="156"/>
                      </a:lnTo>
                      <a:lnTo>
                        <a:pt x="63" y="156"/>
                      </a:lnTo>
                      <a:lnTo>
                        <a:pt x="58" y="157"/>
                      </a:lnTo>
                      <a:lnTo>
                        <a:pt x="58" y="157"/>
                      </a:lnTo>
                      <a:lnTo>
                        <a:pt x="58" y="158"/>
                      </a:lnTo>
                      <a:lnTo>
                        <a:pt x="58" y="158"/>
                      </a:lnTo>
                      <a:lnTo>
                        <a:pt x="58" y="158"/>
                      </a:lnTo>
                      <a:lnTo>
                        <a:pt x="52" y="159"/>
                      </a:lnTo>
                      <a:lnTo>
                        <a:pt x="46" y="160"/>
                      </a:lnTo>
                      <a:lnTo>
                        <a:pt x="44" y="161"/>
                      </a:lnTo>
                      <a:lnTo>
                        <a:pt x="44" y="161"/>
                      </a:lnTo>
                      <a:lnTo>
                        <a:pt x="44" y="161"/>
                      </a:lnTo>
                      <a:lnTo>
                        <a:pt x="44" y="160"/>
                      </a:lnTo>
                      <a:lnTo>
                        <a:pt x="44" y="160"/>
                      </a:lnTo>
                      <a:lnTo>
                        <a:pt x="42" y="160"/>
                      </a:lnTo>
                      <a:lnTo>
                        <a:pt x="40" y="159"/>
                      </a:lnTo>
                      <a:lnTo>
                        <a:pt x="40" y="159"/>
                      </a:lnTo>
                      <a:lnTo>
                        <a:pt x="40" y="159"/>
                      </a:lnTo>
                      <a:lnTo>
                        <a:pt x="39" y="158"/>
                      </a:lnTo>
                      <a:lnTo>
                        <a:pt x="39" y="158"/>
                      </a:lnTo>
                      <a:lnTo>
                        <a:pt x="39" y="158"/>
                      </a:lnTo>
                      <a:lnTo>
                        <a:pt x="39" y="158"/>
                      </a:lnTo>
                      <a:lnTo>
                        <a:pt x="38" y="157"/>
                      </a:lnTo>
                      <a:lnTo>
                        <a:pt x="37" y="154"/>
                      </a:lnTo>
                      <a:lnTo>
                        <a:pt x="35" y="154"/>
                      </a:lnTo>
                      <a:lnTo>
                        <a:pt x="35" y="154"/>
                      </a:lnTo>
                      <a:lnTo>
                        <a:pt x="33" y="154"/>
                      </a:lnTo>
                      <a:lnTo>
                        <a:pt x="33" y="153"/>
                      </a:lnTo>
                      <a:lnTo>
                        <a:pt x="32" y="152"/>
                      </a:lnTo>
                      <a:lnTo>
                        <a:pt x="31" y="152"/>
                      </a:lnTo>
                      <a:lnTo>
                        <a:pt x="30" y="151"/>
                      </a:lnTo>
                      <a:lnTo>
                        <a:pt x="30" y="150"/>
                      </a:lnTo>
                      <a:lnTo>
                        <a:pt x="29" y="150"/>
                      </a:lnTo>
                      <a:lnTo>
                        <a:pt x="29" y="149"/>
                      </a:lnTo>
                      <a:lnTo>
                        <a:pt x="29" y="149"/>
                      </a:lnTo>
                      <a:lnTo>
                        <a:pt x="29" y="147"/>
                      </a:lnTo>
                      <a:lnTo>
                        <a:pt x="29" y="147"/>
                      </a:lnTo>
                      <a:lnTo>
                        <a:pt x="29" y="147"/>
                      </a:lnTo>
                      <a:lnTo>
                        <a:pt x="29" y="147"/>
                      </a:lnTo>
                      <a:lnTo>
                        <a:pt x="29" y="146"/>
                      </a:lnTo>
                      <a:lnTo>
                        <a:pt x="29" y="146"/>
                      </a:lnTo>
                      <a:lnTo>
                        <a:pt x="28" y="146"/>
                      </a:lnTo>
                      <a:lnTo>
                        <a:pt x="28" y="146"/>
                      </a:lnTo>
                      <a:lnTo>
                        <a:pt x="28" y="146"/>
                      </a:lnTo>
                      <a:lnTo>
                        <a:pt x="26" y="145"/>
                      </a:lnTo>
                      <a:lnTo>
                        <a:pt x="26" y="145"/>
                      </a:lnTo>
                      <a:lnTo>
                        <a:pt x="26" y="145"/>
                      </a:lnTo>
                      <a:lnTo>
                        <a:pt x="26" y="143"/>
                      </a:lnTo>
                      <a:lnTo>
                        <a:pt x="26" y="143"/>
                      </a:lnTo>
                      <a:lnTo>
                        <a:pt x="26" y="142"/>
                      </a:lnTo>
                      <a:lnTo>
                        <a:pt x="25" y="142"/>
                      </a:lnTo>
                      <a:lnTo>
                        <a:pt x="25" y="142"/>
                      </a:lnTo>
                      <a:lnTo>
                        <a:pt x="24" y="142"/>
                      </a:lnTo>
                      <a:lnTo>
                        <a:pt x="24" y="140"/>
                      </a:lnTo>
                      <a:lnTo>
                        <a:pt x="23" y="139"/>
                      </a:lnTo>
                      <a:lnTo>
                        <a:pt x="23" y="139"/>
                      </a:lnTo>
                      <a:lnTo>
                        <a:pt x="23" y="139"/>
                      </a:lnTo>
                      <a:lnTo>
                        <a:pt x="23" y="138"/>
                      </a:lnTo>
                      <a:lnTo>
                        <a:pt x="23" y="138"/>
                      </a:lnTo>
                      <a:lnTo>
                        <a:pt x="23" y="137"/>
                      </a:lnTo>
                      <a:lnTo>
                        <a:pt x="23" y="136"/>
                      </a:lnTo>
                      <a:lnTo>
                        <a:pt x="23" y="136"/>
                      </a:lnTo>
                      <a:lnTo>
                        <a:pt x="22" y="135"/>
                      </a:lnTo>
                      <a:lnTo>
                        <a:pt x="22" y="135"/>
                      </a:lnTo>
                      <a:lnTo>
                        <a:pt x="22" y="135"/>
                      </a:lnTo>
                      <a:lnTo>
                        <a:pt x="23" y="135"/>
                      </a:lnTo>
                      <a:lnTo>
                        <a:pt x="24" y="133"/>
                      </a:lnTo>
                      <a:lnTo>
                        <a:pt x="24" y="133"/>
                      </a:lnTo>
                      <a:lnTo>
                        <a:pt x="25" y="132"/>
                      </a:lnTo>
                      <a:lnTo>
                        <a:pt x="25" y="131"/>
                      </a:lnTo>
                      <a:lnTo>
                        <a:pt x="25" y="130"/>
                      </a:lnTo>
                      <a:lnTo>
                        <a:pt x="25" y="129"/>
                      </a:lnTo>
                      <a:lnTo>
                        <a:pt x="25" y="126"/>
                      </a:lnTo>
                      <a:lnTo>
                        <a:pt x="26" y="125"/>
                      </a:lnTo>
                      <a:lnTo>
                        <a:pt x="26" y="124"/>
                      </a:lnTo>
                      <a:lnTo>
                        <a:pt x="26" y="123"/>
                      </a:lnTo>
                      <a:lnTo>
                        <a:pt x="26" y="121"/>
                      </a:lnTo>
                      <a:lnTo>
                        <a:pt x="25" y="121"/>
                      </a:lnTo>
                      <a:lnTo>
                        <a:pt x="24" y="121"/>
                      </a:lnTo>
                      <a:lnTo>
                        <a:pt x="24" y="122"/>
                      </a:lnTo>
                      <a:lnTo>
                        <a:pt x="23" y="121"/>
                      </a:lnTo>
                      <a:lnTo>
                        <a:pt x="22" y="121"/>
                      </a:lnTo>
                      <a:lnTo>
                        <a:pt x="22" y="119"/>
                      </a:lnTo>
                      <a:lnTo>
                        <a:pt x="22" y="117"/>
                      </a:lnTo>
                      <a:lnTo>
                        <a:pt x="22" y="116"/>
                      </a:lnTo>
                      <a:lnTo>
                        <a:pt x="22" y="115"/>
                      </a:lnTo>
                      <a:lnTo>
                        <a:pt x="22" y="115"/>
                      </a:lnTo>
                      <a:lnTo>
                        <a:pt x="22" y="115"/>
                      </a:lnTo>
                      <a:lnTo>
                        <a:pt x="23" y="115"/>
                      </a:lnTo>
                      <a:lnTo>
                        <a:pt x="23" y="114"/>
                      </a:lnTo>
                      <a:lnTo>
                        <a:pt x="24" y="114"/>
                      </a:lnTo>
                      <a:lnTo>
                        <a:pt x="24" y="114"/>
                      </a:lnTo>
                      <a:lnTo>
                        <a:pt x="24" y="112"/>
                      </a:lnTo>
                      <a:lnTo>
                        <a:pt x="24" y="111"/>
                      </a:lnTo>
                      <a:lnTo>
                        <a:pt x="24" y="111"/>
                      </a:lnTo>
                      <a:lnTo>
                        <a:pt x="25" y="111"/>
                      </a:lnTo>
                      <a:lnTo>
                        <a:pt x="25" y="110"/>
                      </a:lnTo>
                      <a:lnTo>
                        <a:pt x="25" y="109"/>
                      </a:lnTo>
                      <a:lnTo>
                        <a:pt x="25" y="107"/>
                      </a:lnTo>
                      <a:lnTo>
                        <a:pt x="25" y="105"/>
                      </a:lnTo>
                      <a:lnTo>
                        <a:pt x="25" y="104"/>
                      </a:lnTo>
                      <a:lnTo>
                        <a:pt x="24" y="103"/>
                      </a:lnTo>
                      <a:lnTo>
                        <a:pt x="24" y="102"/>
                      </a:lnTo>
                      <a:lnTo>
                        <a:pt x="24" y="101"/>
                      </a:lnTo>
                      <a:lnTo>
                        <a:pt x="24" y="100"/>
                      </a:lnTo>
                      <a:lnTo>
                        <a:pt x="24" y="98"/>
                      </a:lnTo>
                      <a:lnTo>
                        <a:pt x="24" y="97"/>
                      </a:lnTo>
                      <a:lnTo>
                        <a:pt x="24" y="97"/>
                      </a:lnTo>
                      <a:lnTo>
                        <a:pt x="24" y="97"/>
                      </a:lnTo>
                      <a:lnTo>
                        <a:pt x="24" y="96"/>
                      </a:lnTo>
                      <a:lnTo>
                        <a:pt x="24" y="96"/>
                      </a:lnTo>
                      <a:lnTo>
                        <a:pt x="24" y="96"/>
                      </a:lnTo>
                      <a:lnTo>
                        <a:pt x="24" y="96"/>
                      </a:ln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4" y="95"/>
                      </a:lnTo>
                      <a:lnTo>
                        <a:pt x="25" y="94"/>
                      </a:lnTo>
                      <a:lnTo>
                        <a:pt x="26" y="94"/>
                      </a:lnTo>
                      <a:lnTo>
                        <a:pt x="28" y="93"/>
                      </a:lnTo>
                      <a:lnTo>
                        <a:pt x="28" y="93"/>
                      </a:lnTo>
                      <a:lnTo>
                        <a:pt x="28" y="91"/>
                      </a:lnTo>
                      <a:lnTo>
                        <a:pt x="28" y="91"/>
                      </a:lnTo>
                      <a:lnTo>
                        <a:pt x="28" y="91"/>
                      </a:lnTo>
                      <a:lnTo>
                        <a:pt x="28" y="91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89"/>
                      </a:lnTo>
                      <a:lnTo>
                        <a:pt x="28" y="89"/>
                      </a:lnTo>
                      <a:lnTo>
                        <a:pt x="26" y="88"/>
                      </a:lnTo>
                      <a:lnTo>
                        <a:pt x="25" y="87"/>
                      </a:lnTo>
                      <a:lnTo>
                        <a:pt x="25" y="86"/>
                      </a:lnTo>
                      <a:lnTo>
                        <a:pt x="23" y="84"/>
                      </a:lnTo>
                      <a:lnTo>
                        <a:pt x="22" y="84"/>
                      </a:lnTo>
                      <a:lnTo>
                        <a:pt x="22" y="83"/>
                      </a:lnTo>
                      <a:lnTo>
                        <a:pt x="21" y="83"/>
                      </a:lnTo>
                      <a:lnTo>
                        <a:pt x="19" y="82"/>
                      </a:lnTo>
                      <a:lnTo>
                        <a:pt x="18" y="80"/>
                      </a:lnTo>
                      <a:lnTo>
                        <a:pt x="17" y="79"/>
                      </a:lnTo>
                      <a:lnTo>
                        <a:pt x="17" y="77"/>
                      </a:lnTo>
                      <a:lnTo>
                        <a:pt x="17" y="76"/>
                      </a:lnTo>
                      <a:lnTo>
                        <a:pt x="17" y="76"/>
                      </a:lnTo>
                      <a:lnTo>
                        <a:pt x="17" y="76"/>
                      </a:lnTo>
                      <a:lnTo>
                        <a:pt x="18" y="76"/>
                      </a:lnTo>
                      <a:lnTo>
                        <a:pt x="18" y="77"/>
                      </a:lnTo>
                      <a:lnTo>
                        <a:pt x="18" y="76"/>
                      </a:lnTo>
                      <a:lnTo>
                        <a:pt x="18" y="76"/>
                      </a:lnTo>
                      <a:lnTo>
                        <a:pt x="18" y="76"/>
                      </a:lnTo>
                      <a:lnTo>
                        <a:pt x="19" y="76"/>
                      </a:lnTo>
                      <a:lnTo>
                        <a:pt x="19" y="76"/>
                      </a:lnTo>
                      <a:lnTo>
                        <a:pt x="19" y="76"/>
                      </a:lnTo>
                      <a:lnTo>
                        <a:pt x="21" y="76"/>
                      </a:lnTo>
                      <a:lnTo>
                        <a:pt x="21" y="76"/>
                      </a:lnTo>
                      <a:lnTo>
                        <a:pt x="21" y="75"/>
                      </a:lnTo>
                      <a:lnTo>
                        <a:pt x="21" y="75"/>
                      </a:lnTo>
                      <a:lnTo>
                        <a:pt x="21" y="75"/>
                      </a:lnTo>
                      <a:lnTo>
                        <a:pt x="21" y="75"/>
                      </a:lnTo>
                      <a:lnTo>
                        <a:pt x="22" y="74"/>
                      </a:lnTo>
                      <a:lnTo>
                        <a:pt x="21" y="72"/>
                      </a:lnTo>
                      <a:lnTo>
                        <a:pt x="19" y="69"/>
                      </a:lnTo>
                      <a:lnTo>
                        <a:pt x="19" y="69"/>
                      </a:lnTo>
                      <a:lnTo>
                        <a:pt x="19" y="69"/>
                      </a:lnTo>
                      <a:lnTo>
                        <a:pt x="19" y="68"/>
                      </a:lnTo>
                      <a:lnTo>
                        <a:pt x="19" y="68"/>
                      </a:lnTo>
                      <a:lnTo>
                        <a:pt x="19" y="67"/>
                      </a:lnTo>
                      <a:lnTo>
                        <a:pt x="19" y="66"/>
                      </a:lnTo>
                      <a:lnTo>
                        <a:pt x="19" y="65"/>
                      </a:lnTo>
                      <a:lnTo>
                        <a:pt x="21" y="65"/>
                      </a:lnTo>
                      <a:lnTo>
                        <a:pt x="21" y="65"/>
                      </a:lnTo>
                      <a:lnTo>
                        <a:pt x="22" y="63"/>
                      </a:lnTo>
                      <a:lnTo>
                        <a:pt x="22" y="63"/>
                      </a:lnTo>
                      <a:lnTo>
                        <a:pt x="21" y="62"/>
                      </a:lnTo>
                      <a:lnTo>
                        <a:pt x="21" y="61"/>
                      </a:lnTo>
                      <a:lnTo>
                        <a:pt x="21" y="61"/>
                      </a:lnTo>
                      <a:lnTo>
                        <a:pt x="22" y="61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22" y="59"/>
                      </a:lnTo>
                      <a:lnTo>
                        <a:pt x="22" y="58"/>
                      </a:lnTo>
                      <a:lnTo>
                        <a:pt x="22" y="56"/>
                      </a:lnTo>
                      <a:lnTo>
                        <a:pt x="22" y="56"/>
                      </a:lnTo>
                      <a:lnTo>
                        <a:pt x="21" y="55"/>
                      </a:lnTo>
                      <a:lnTo>
                        <a:pt x="21" y="55"/>
                      </a:lnTo>
                      <a:lnTo>
                        <a:pt x="21" y="55"/>
                      </a:lnTo>
                      <a:lnTo>
                        <a:pt x="21" y="55"/>
                      </a:lnTo>
                      <a:lnTo>
                        <a:pt x="21" y="55"/>
                      </a:lnTo>
                      <a:lnTo>
                        <a:pt x="21" y="55"/>
                      </a:lnTo>
                      <a:lnTo>
                        <a:pt x="21" y="54"/>
                      </a:lnTo>
                      <a:lnTo>
                        <a:pt x="21" y="54"/>
                      </a:lnTo>
                      <a:lnTo>
                        <a:pt x="18" y="54"/>
                      </a:lnTo>
                      <a:lnTo>
                        <a:pt x="18" y="54"/>
                      </a:lnTo>
                      <a:lnTo>
                        <a:pt x="17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4"/>
                      </a:lnTo>
                      <a:lnTo>
                        <a:pt x="16" y="55"/>
                      </a:lnTo>
                      <a:lnTo>
                        <a:pt x="15" y="55"/>
                      </a:lnTo>
                      <a:lnTo>
                        <a:pt x="15" y="55"/>
                      </a:lnTo>
                      <a:lnTo>
                        <a:pt x="14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5"/>
                      </a:lnTo>
                      <a:lnTo>
                        <a:pt x="12" y="54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5" y="54"/>
                      </a:lnTo>
                      <a:lnTo>
                        <a:pt x="15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2" y="53"/>
                      </a:lnTo>
                      <a:lnTo>
                        <a:pt x="12" y="53"/>
                      </a:lnTo>
                      <a:lnTo>
                        <a:pt x="12" y="53"/>
                      </a:lnTo>
                      <a:lnTo>
                        <a:pt x="12" y="52"/>
                      </a:lnTo>
                      <a:lnTo>
                        <a:pt x="12" y="52"/>
                      </a:lnTo>
                      <a:lnTo>
                        <a:pt x="12" y="51"/>
                      </a:lnTo>
                      <a:lnTo>
                        <a:pt x="14" y="52"/>
                      </a:lnTo>
                      <a:lnTo>
                        <a:pt x="15" y="51"/>
                      </a:lnTo>
                      <a:lnTo>
                        <a:pt x="15" y="51"/>
                      </a:lnTo>
                      <a:lnTo>
                        <a:pt x="16" y="51"/>
                      </a:lnTo>
                      <a:lnTo>
                        <a:pt x="16" y="51"/>
                      </a:lnTo>
                      <a:lnTo>
                        <a:pt x="17" y="51"/>
                      </a:lnTo>
                      <a:lnTo>
                        <a:pt x="17" y="51"/>
                      </a:lnTo>
                      <a:lnTo>
                        <a:pt x="17" y="49"/>
                      </a:lnTo>
                      <a:lnTo>
                        <a:pt x="16" y="49"/>
                      </a:lnTo>
                      <a:lnTo>
                        <a:pt x="15" y="51"/>
                      </a:lnTo>
                      <a:lnTo>
                        <a:pt x="14" y="51"/>
                      </a:lnTo>
                      <a:lnTo>
                        <a:pt x="14" y="49"/>
                      </a:lnTo>
                      <a:lnTo>
                        <a:pt x="14" y="48"/>
                      </a:lnTo>
                      <a:lnTo>
                        <a:pt x="14" y="47"/>
                      </a:lnTo>
                      <a:lnTo>
                        <a:pt x="15" y="48"/>
                      </a:lnTo>
                      <a:lnTo>
                        <a:pt x="15" y="48"/>
                      </a:lnTo>
                      <a:lnTo>
                        <a:pt x="16" y="48"/>
                      </a:lnTo>
                      <a:lnTo>
                        <a:pt x="16" y="48"/>
                      </a:lnTo>
                      <a:lnTo>
                        <a:pt x="16" y="47"/>
                      </a:lnTo>
                      <a:lnTo>
                        <a:pt x="16" y="47"/>
                      </a:lnTo>
                      <a:lnTo>
                        <a:pt x="16" y="47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15" y="46"/>
                      </a:lnTo>
                      <a:lnTo>
                        <a:pt x="15" y="45"/>
                      </a:lnTo>
                      <a:lnTo>
                        <a:pt x="16" y="42"/>
                      </a:lnTo>
                      <a:lnTo>
                        <a:pt x="16" y="42"/>
                      </a:lnTo>
                      <a:lnTo>
                        <a:pt x="16" y="41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6" y="40"/>
                      </a:lnTo>
                      <a:lnTo>
                        <a:pt x="17" y="39"/>
                      </a:lnTo>
                      <a:lnTo>
                        <a:pt x="17" y="39"/>
                      </a:lnTo>
                      <a:lnTo>
                        <a:pt x="16" y="39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6" y="38"/>
                      </a:lnTo>
                      <a:lnTo>
                        <a:pt x="16" y="37"/>
                      </a:lnTo>
                      <a:lnTo>
                        <a:pt x="16" y="37"/>
                      </a:lnTo>
                      <a:lnTo>
                        <a:pt x="16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7" y="37"/>
                      </a:lnTo>
                      <a:lnTo>
                        <a:pt x="17" y="35"/>
                      </a:lnTo>
                      <a:lnTo>
                        <a:pt x="17" y="35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6" y="34"/>
                      </a:lnTo>
                      <a:lnTo>
                        <a:pt x="16" y="33"/>
                      </a:lnTo>
                      <a:lnTo>
                        <a:pt x="16" y="32"/>
                      </a:lnTo>
                      <a:lnTo>
                        <a:pt x="16" y="31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17" y="28"/>
                      </a:lnTo>
                      <a:lnTo>
                        <a:pt x="17" y="28"/>
                      </a:lnTo>
                      <a:lnTo>
                        <a:pt x="17" y="27"/>
                      </a:lnTo>
                      <a:lnTo>
                        <a:pt x="16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1" y="25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5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10" y="25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4" y="18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6" y="4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7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9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1" y="6"/>
                      </a:lnTo>
                      <a:lnTo>
                        <a:pt x="21" y="7"/>
                      </a:lnTo>
                      <a:lnTo>
                        <a:pt x="24" y="6"/>
                      </a:lnTo>
                      <a:lnTo>
                        <a:pt x="26" y="5"/>
                      </a:lnTo>
                      <a:lnTo>
                        <a:pt x="29" y="5"/>
                      </a:lnTo>
                      <a:lnTo>
                        <a:pt x="33" y="5"/>
                      </a:lnTo>
                      <a:close/>
                    </a:path>
                  </a:pathLst>
                </a:custGeom>
                <a:solidFill>
                  <a:srgbClr val="197A56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" name="Freeform 120"/>
                <p:cNvSpPr>
                  <a:spLocks noEditPoints="1"/>
                </p:cNvSpPr>
                <p:nvPr/>
              </p:nvSpPr>
              <p:spPr bwMode="auto">
                <a:xfrm>
                  <a:off x="5519128" y="2105814"/>
                  <a:ext cx="207963" cy="438146"/>
                </a:xfrm>
                <a:custGeom>
                  <a:avLst/>
                  <a:gdLst>
                    <a:gd name="T0" fmla="*/ 112 w 131"/>
                    <a:gd name="T1" fmla="*/ 143 h 276"/>
                    <a:gd name="T2" fmla="*/ 107 w 131"/>
                    <a:gd name="T3" fmla="*/ 143 h 276"/>
                    <a:gd name="T4" fmla="*/ 105 w 131"/>
                    <a:gd name="T5" fmla="*/ 137 h 276"/>
                    <a:gd name="T6" fmla="*/ 112 w 131"/>
                    <a:gd name="T7" fmla="*/ 107 h 276"/>
                    <a:gd name="T8" fmla="*/ 117 w 131"/>
                    <a:gd name="T9" fmla="*/ 105 h 276"/>
                    <a:gd name="T10" fmla="*/ 123 w 131"/>
                    <a:gd name="T11" fmla="*/ 101 h 276"/>
                    <a:gd name="T12" fmla="*/ 74 w 131"/>
                    <a:gd name="T13" fmla="*/ 7 h 276"/>
                    <a:gd name="T14" fmla="*/ 74 w 131"/>
                    <a:gd name="T15" fmla="*/ 5 h 276"/>
                    <a:gd name="T16" fmla="*/ 88 w 131"/>
                    <a:gd name="T17" fmla="*/ 6 h 276"/>
                    <a:gd name="T18" fmla="*/ 87 w 131"/>
                    <a:gd name="T19" fmla="*/ 10 h 276"/>
                    <a:gd name="T20" fmla="*/ 91 w 131"/>
                    <a:gd name="T21" fmla="*/ 21 h 276"/>
                    <a:gd name="T22" fmla="*/ 88 w 131"/>
                    <a:gd name="T23" fmla="*/ 23 h 276"/>
                    <a:gd name="T24" fmla="*/ 98 w 131"/>
                    <a:gd name="T25" fmla="*/ 23 h 276"/>
                    <a:gd name="T26" fmla="*/ 109 w 131"/>
                    <a:gd name="T27" fmla="*/ 13 h 276"/>
                    <a:gd name="T28" fmla="*/ 115 w 131"/>
                    <a:gd name="T29" fmla="*/ 14 h 276"/>
                    <a:gd name="T30" fmla="*/ 113 w 131"/>
                    <a:gd name="T31" fmla="*/ 24 h 276"/>
                    <a:gd name="T32" fmla="*/ 98 w 131"/>
                    <a:gd name="T33" fmla="*/ 41 h 276"/>
                    <a:gd name="T34" fmla="*/ 97 w 131"/>
                    <a:gd name="T35" fmla="*/ 54 h 276"/>
                    <a:gd name="T36" fmla="*/ 103 w 131"/>
                    <a:gd name="T37" fmla="*/ 63 h 276"/>
                    <a:gd name="T38" fmla="*/ 112 w 131"/>
                    <a:gd name="T39" fmla="*/ 68 h 276"/>
                    <a:gd name="T40" fmla="*/ 115 w 131"/>
                    <a:gd name="T41" fmla="*/ 74 h 276"/>
                    <a:gd name="T42" fmla="*/ 117 w 131"/>
                    <a:gd name="T43" fmla="*/ 84 h 276"/>
                    <a:gd name="T44" fmla="*/ 114 w 131"/>
                    <a:gd name="T45" fmla="*/ 93 h 276"/>
                    <a:gd name="T46" fmla="*/ 108 w 131"/>
                    <a:gd name="T47" fmla="*/ 101 h 276"/>
                    <a:gd name="T48" fmla="*/ 101 w 131"/>
                    <a:gd name="T49" fmla="*/ 108 h 276"/>
                    <a:gd name="T50" fmla="*/ 92 w 131"/>
                    <a:gd name="T51" fmla="*/ 117 h 276"/>
                    <a:gd name="T52" fmla="*/ 84 w 131"/>
                    <a:gd name="T53" fmla="*/ 122 h 276"/>
                    <a:gd name="T54" fmla="*/ 83 w 131"/>
                    <a:gd name="T55" fmla="*/ 132 h 276"/>
                    <a:gd name="T56" fmla="*/ 99 w 131"/>
                    <a:gd name="T57" fmla="*/ 146 h 276"/>
                    <a:gd name="T58" fmla="*/ 103 w 131"/>
                    <a:gd name="T59" fmla="*/ 152 h 276"/>
                    <a:gd name="T60" fmla="*/ 112 w 131"/>
                    <a:gd name="T61" fmla="*/ 146 h 276"/>
                    <a:gd name="T62" fmla="*/ 117 w 131"/>
                    <a:gd name="T63" fmla="*/ 156 h 276"/>
                    <a:gd name="T64" fmla="*/ 120 w 131"/>
                    <a:gd name="T65" fmla="*/ 159 h 276"/>
                    <a:gd name="T66" fmla="*/ 127 w 131"/>
                    <a:gd name="T67" fmla="*/ 164 h 276"/>
                    <a:gd name="T68" fmla="*/ 130 w 131"/>
                    <a:gd name="T69" fmla="*/ 166 h 276"/>
                    <a:gd name="T70" fmla="*/ 131 w 131"/>
                    <a:gd name="T71" fmla="*/ 189 h 276"/>
                    <a:gd name="T72" fmla="*/ 108 w 131"/>
                    <a:gd name="T73" fmla="*/ 208 h 276"/>
                    <a:gd name="T74" fmla="*/ 99 w 131"/>
                    <a:gd name="T75" fmla="*/ 216 h 276"/>
                    <a:gd name="T76" fmla="*/ 85 w 131"/>
                    <a:gd name="T77" fmla="*/ 231 h 276"/>
                    <a:gd name="T78" fmla="*/ 88 w 131"/>
                    <a:gd name="T79" fmla="*/ 257 h 276"/>
                    <a:gd name="T80" fmla="*/ 64 w 131"/>
                    <a:gd name="T81" fmla="*/ 264 h 276"/>
                    <a:gd name="T82" fmla="*/ 56 w 131"/>
                    <a:gd name="T83" fmla="*/ 227 h 276"/>
                    <a:gd name="T84" fmla="*/ 44 w 131"/>
                    <a:gd name="T85" fmla="*/ 202 h 276"/>
                    <a:gd name="T86" fmla="*/ 23 w 131"/>
                    <a:gd name="T87" fmla="*/ 173 h 276"/>
                    <a:gd name="T88" fmla="*/ 9 w 131"/>
                    <a:gd name="T89" fmla="*/ 164 h 276"/>
                    <a:gd name="T90" fmla="*/ 1 w 131"/>
                    <a:gd name="T91" fmla="*/ 142 h 276"/>
                    <a:gd name="T92" fmla="*/ 5 w 131"/>
                    <a:gd name="T93" fmla="*/ 125 h 276"/>
                    <a:gd name="T94" fmla="*/ 16 w 131"/>
                    <a:gd name="T95" fmla="*/ 114 h 276"/>
                    <a:gd name="T96" fmla="*/ 23 w 131"/>
                    <a:gd name="T97" fmla="*/ 107 h 276"/>
                    <a:gd name="T98" fmla="*/ 26 w 131"/>
                    <a:gd name="T99" fmla="*/ 91 h 276"/>
                    <a:gd name="T100" fmla="*/ 26 w 131"/>
                    <a:gd name="T101" fmla="*/ 80 h 276"/>
                    <a:gd name="T102" fmla="*/ 24 w 131"/>
                    <a:gd name="T103" fmla="*/ 63 h 276"/>
                    <a:gd name="T104" fmla="*/ 27 w 131"/>
                    <a:gd name="T105" fmla="*/ 48 h 276"/>
                    <a:gd name="T106" fmla="*/ 21 w 131"/>
                    <a:gd name="T107" fmla="*/ 34 h 276"/>
                    <a:gd name="T108" fmla="*/ 29 w 131"/>
                    <a:gd name="T109" fmla="*/ 24 h 276"/>
                    <a:gd name="T110" fmla="*/ 35 w 131"/>
                    <a:gd name="T111" fmla="*/ 18 h 276"/>
                    <a:gd name="T112" fmla="*/ 46 w 131"/>
                    <a:gd name="T113" fmla="*/ 12 h 276"/>
                    <a:gd name="T114" fmla="*/ 60 w 131"/>
                    <a:gd name="T115" fmla="*/ 4 h 276"/>
                    <a:gd name="T116" fmla="*/ 66 w 131"/>
                    <a:gd name="T117" fmla="*/ 3 h 276"/>
                    <a:gd name="T118" fmla="*/ 76 w 131"/>
                    <a:gd name="T119" fmla="*/ 2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1" h="276">
                      <a:moveTo>
                        <a:pt x="112" y="137"/>
                      </a:moveTo>
                      <a:lnTo>
                        <a:pt x="112" y="138"/>
                      </a:lnTo>
                      <a:lnTo>
                        <a:pt x="113" y="138"/>
                      </a:lnTo>
                      <a:lnTo>
                        <a:pt x="114" y="139"/>
                      </a:lnTo>
                      <a:lnTo>
                        <a:pt x="115" y="139"/>
                      </a:lnTo>
                      <a:lnTo>
                        <a:pt x="115" y="140"/>
                      </a:lnTo>
                      <a:lnTo>
                        <a:pt x="113" y="143"/>
                      </a:lnTo>
                      <a:lnTo>
                        <a:pt x="112" y="144"/>
                      </a:lnTo>
                      <a:lnTo>
                        <a:pt x="112" y="143"/>
                      </a:lnTo>
                      <a:lnTo>
                        <a:pt x="112" y="144"/>
                      </a:lnTo>
                      <a:lnTo>
                        <a:pt x="110" y="145"/>
                      </a:lnTo>
                      <a:lnTo>
                        <a:pt x="110" y="146"/>
                      </a:lnTo>
                      <a:lnTo>
                        <a:pt x="109" y="146"/>
                      </a:lnTo>
                      <a:lnTo>
                        <a:pt x="109" y="145"/>
                      </a:lnTo>
                      <a:lnTo>
                        <a:pt x="109" y="144"/>
                      </a:lnTo>
                      <a:lnTo>
                        <a:pt x="108" y="144"/>
                      </a:lnTo>
                      <a:lnTo>
                        <a:pt x="108" y="143"/>
                      </a:lnTo>
                      <a:lnTo>
                        <a:pt x="107" y="143"/>
                      </a:lnTo>
                      <a:lnTo>
                        <a:pt x="107" y="144"/>
                      </a:lnTo>
                      <a:lnTo>
                        <a:pt x="106" y="144"/>
                      </a:lnTo>
                      <a:lnTo>
                        <a:pt x="105" y="144"/>
                      </a:lnTo>
                      <a:lnTo>
                        <a:pt x="105" y="143"/>
                      </a:lnTo>
                      <a:lnTo>
                        <a:pt x="105" y="142"/>
                      </a:lnTo>
                      <a:lnTo>
                        <a:pt x="105" y="140"/>
                      </a:lnTo>
                      <a:lnTo>
                        <a:pt x="106" y="140"/>
                      </a:lnTo>
                      <a:lnTo>
                        <a:pt x="105" y="138"/>
                      </a:lnTo>
                      <a:lnTo>
                        <a:pt x="105" y="137"/>
                      </a:lnTo>
                      <a:lnTo>
                        <a:pt x="106" y="137"/>
                      </a:lnTo>
                      <a:lnTo>
                        <a:pt x="108" y="137"/>
                      </a:lnTo>
                      <a:lnTo>
                        <a:pt x="110" y="137"/>
                      </a:lnTo>
                      <a:lnTo>
                        <a:pt x="112" y="137"/>
                      </a:lnTo>
                      <a:close/>
                      <a:moveTo>
                        <a:pt x="116" y="108"/>
                      </a:moveTo>
                      <a:lnTo>
                        <a:pt x="115" y="109"/>
                      </a:lnTo>
                      <a:lnTo>
                        <a:pt x="114" y="108"/>
                      </a:lnTo>
                      <a:lnTo>
                        <a:pt x="113" y="108"/>
                      </a:lnTo>
                      <a:lnTo>
                        <a:pt x="112" y="107"/>
                      </a:lnTo>
                      <a:lnTo>
                        <a:pt x="113" y="107"/>
                      </a:lnTo>
                      <a:lnTo>
                        <a:pt x="116" y="107"/>
                      </a:lnTo>
                      <a:lnTo>
                        <a:pt x="116" y="108"/>
                      </a:lnTo>
                      <a:close/>
                      <a:moveTo>
                        <a:pt x="122" y="103"/>
                      </a:moveTo>
                      <a:lnTo>
                        <a:pt x="123" y="103"/>
                      </a:lnTo>
                      <a:lnTo>
                        <a:pt x="123" y="104"/>
                      </a:lnTo>
                      <a:lnTo>
                        <a:pt x="120" y="105"/>
                      </a:lnTo>
                      <a:lnTo>
                        <a:pt x="117" y="107"/>
                      </a:lnTo>
                      <a:lnTo>
                        <a:pt x="117" y="105"/>
                      </a:lnTo>
                      <a:lnTo>
                        <a:pt x="119" y="105"/>
                      </a:lnTo>
                      <a:lnTo>
                        <a:pt x="119" y="104"/>
                      </a:lnTo>
                      <a:lnTo>
                        <a:pt x="119" y="103"/>
                      </a:lnTo>
                      <a:lnTo>
                        <a:pt x="120" y="103"/>
                      </a:lnTo>
                      <a:lnTo>
                        <a:pt x="120" y="102"/>
                      </a:lnTo>
                      <a:lnTo>
                        <a:pt x="121" y="102"/>
                      </a:lnTo>
                      <a:lnTo>
                        <a:pt x="121" y="101"/>
                      </a:lnTo>
                      <a:lnTo>
                        <a:pt x="122" y="101"/>
                      </a:lnTo>
                      <a:lnTo>
                        <a:pt x="123" y="101"/>
                      </a:lnTo>
                      <a:lnTo>
                        <a:pt x="122" y="102"/>
                      </a:lnTo>
                      <a:lnTo>
                        <a:pt x="122" y="103"/>
                      </a:lnTo>
                      <a:close/>
                      <a:moveTo>
                        <a:pt x="76" y="2"/>
                      </a:moveTo>
                      <a:lnTo>
                        <a:pt x="76" y="3"/>
                      </a:lnTo>
                      <a:lnTo>
                        <a:pt x="74" y="4"/>
                      </a:lnTo>
                      <a:lnTo>
                        <a:pt x="73" y="5"/>
                      </a:lnTo>
                      <a:lnTo>
                        <a:pt x="73" y="6"/>
                      </a:lnTo>
                      <a:lnTo>
                        <a:pt x="73" y="7"/>
                      </a:lnTo>
                      <a:lnTo>
                        <a:pt x="74" y="7"/>
                      </a:lnTo>
                      <a:lnTo>
                        <a:pt x="74" y="9"/>
                      </a:lnTo>
                      <a:lnTo>
                        <a:pt x="76" y="9"/>
                      </a:lnTo>
                      <a:lnTo>
                        <a:pt x="77" y="9"/>
                      </a:lnTo>
                      <a:lnTo>
                        <a:pt x="77" y="7"/>
                      </a:lnTo>
                      <a:lnTo>
                        <a:pt x="78" y="7"/>
                      </a:lnTo>
                      <a:lnTo>
                        <a:pt x="78" y="6"/>
                      </a:lnTo>
                      <a:lnTo>
                        <a:pt x="78" y="5"/>
                      </a:lnTo>
                      <a:lnTo>
                        <a:pt x="76" y="5"/>
                      </a:lnTo>
                      <a:lnTo>
                        <a:pt x="74" y="5"/>
                      </a:lnTo>
                      <a:lnTo>
                        <a:pt x="76" y="4"/>
                      </a:lnTo>
                      <a:lnTo>
                        <a:pt x="77" y="4"/>
                      </a:lnTo>
                      <a:lnTo>
                        <a:pt x="79" y="4"/>
                      </a:lnTo>
                      <a:lnTo>
                        <a:pt x="80" y="4"/>
                      </a:lnTo>
                      <a:lnTo>
                        <a:pt x="81" y="4"/>
                      </a:lnTo>
                      <a:lnTo>
                        <a:pt x="83" y="4"/>
                      </a:lnTo>
                      <a:lnTo>
                        <a:pt x="85" y="5"/>
                      </a:lnTo>
                      <a:lnTo>
                        <a:pt x="86" y="5"/>
                      </a:lnTo>
                      <a:lnTo>
                        <a:pt x="88" y="6"/>
                      </a:lnTo>
                      <a:lnTo>
                        <a:pt x="90" y="7"/>
                      </a:lnTo>
                      <a:lnTo>
                        <a:pt x="88" y="7"/>
                      </a:lnTo>
                      <a:lnTo>
                        <a:pt x="87" y="7"/>
                      </a:lnTo>
                      <a:lnTo>
                        <a:pt x="86" y="7"/>
                      </a:lnTo>
                      <a:lnTo>
                        <a:pt x="85" y="7"/>
                      </a:lnTo>
                      <a:lnTo>
                        <a:pt x="85" y="9"/>
                      </a:lnTo>
                      <a:lnTo>
                        <a:pt x="86" y="9"/>
                      </a:lnTo>
                      <a:lnTo>
                        <a:pt x="87" y="9"/>
                      </a:lnTo>
                      <a:lnTo>
                        <a:pt x="87" y="10"/>
                      </a:lnTo>
                      <a:lnTo>
                        <a:pt x="86" y="11"/>
                      </a:lnTo>
                      <a:lnTo>
                        <a:pt x="86" y="13"/>
                      </a:lnTo>
                      <a:lnTo>
                        <a:pt x="87" y="16"/>
                      </a:lnTo>
                      <a:lnTo>
                        <a:pt x="88" y="17"/>
                      </a:lnTo>
                      <a:lnTo>
                        <a:pt x="90" y="17"/>
                      </a:lnTo>
                      <a:lnTo>
                        <a:pt x="91" y="18"/>
                      </a:lnTo>
                      <a:lnTo>
                        <a:pt x="92" y="19"/>
                      </a:lnTo>
                      <a:lnTo>
                        <a:pt x="91" y="20"/>
                      </a:lnTo>
                      <a:lnTo>
                        <a:pt x="91" y="21"/>
                      </a:lnTo>
                      <a:lnTo>
                        <a:pt x="90" y="21"/>
                      </a:lnTo>
                      <a:lnTo>
                        <a:pt x="90" y="20"/>
                      </a:lnTo>
                      <a:lnTo>
                        <a:pt x="88" y="20"/>
                      </a:lnTo>
                      <a:lnTo>
                        <a:pt x="87" y="20"/>
                      </a:lnTo>
                      <a:lnTo>
                        <a:pt x="87" y="21"/>
                      </a:lnTo>
                      <a:lnTo>
                        <a:pt x="86" y="21"/>
                      </a:lnTo>
                      <a:lnTo>
                        <a:pt x="86" y="23"/>
                      </a:lnTo>
                      <a:lnTo>
                        <a:pt x="87" y="23"/>
                      </a:lnTo>
                      <a:lnTo>
                        <a:pt x="88" y="23"/>
                      </a:lnTo>
                      <a:lnTo>
                        <a:pt x="90" y="21"/>
                      </a:lnTo>
                      <a:lnTo>
                        <a:pt x="90" y="23"/>
                      </a:lnTo>
                      <a:lnTo>
                        <a:pt x="91" y="24"/>
                      </a:lnTo>
                      <a:lnTo>
                        <a:pt x="92" y="25"/>
                      </a:lnTo>
                      <a:lnTo>
                        <a:pt x="93" y="25"/>
                      </a:lnTo>
                      <a:lnTo>
                        <a:pt x="94" y="25"/>
                      </a:lnTo>
                      <a:lnTo>
                        <a:pt x="97" y="24"/>
                      </a:lnTo>
                      <a:lnTo>
                        <a:pt x="98" y="24"/>
                      </a:lnTo>
                      <a:lnTo>
                        <a:pt x="98" y="23"/>
                      </a:lnTo>
                      <a:lnTo>
                        <a:pt x="98" y="21"/>
                      </a:lnTo>
                      <a:lnTo>
                        <a:pt x="99" y="19"/>
                      </a:lnTo>
                      <a:lnTo>
                        <a:pt x="100" y="19"/>
                      </a:lnTo>
                      <a:lnTo>
                        <a:pt x="101" y="19"/>
                      </a:lnTo>
                      <a:lnTo>
                        <a:pt x="102" y="19"/>
                      </a:lnTo>
                      <a:lnTo>
                        <a:pt x="103" y="18"/>
                      </a:lnTo>
                      <a:lnTo>
                        <a:pt x="106" y="17"/>
                      </a:lnTo>
                      <a:lnTo>
                        <a:pt x="107" y="16"/>
                      </a:lnTo>
                      <a:lnTo>
                        <a:pt x="109" y="13"/>
                      </a:lnTo>
                      <a:lnTo>
                        <a:pt x="109" y="12"/>
                      </a:lnTo>
                      <a:lnTo>
                        <a:pt x="110" y="12"/>
                      </a:lnTo>
                      <a:lnTo>
                        <a:pt x="112" y="12"/>
                      </a:lnTo>
                      <a:lnTo>
                        <a:pt x="113" y="11"/>
                      </a:lnTo>
                      <a:lnTo>
                        <a:pt x="114" y="11"/>
                      </a:lnTo>
                      <a:lnTo>
                        <a:pt x="114" y="12"/>
                      </a:lnTo>
                      <a:lnTo>
                        <a:pt x="114" y="13"/>
                      </a:lnTo>
                      <a:lnTo>
                        <a:pt x="114" y="14"/>
                      </a:lnTo>
                      <a:lnTo>
                        <a:pt x="115" y="14"/>
                      </a:lnTo>
                      <a:lnTo>
                        <a:pt x="115" y="16"/>
                      </a:lnTo>
                      <a:lnTo>
                        <a:pt x="115" y="17"/>
                      </a:lnTo>
                      <a:lnTo>
                        <a:pt x="116" y="18"/>
                      </a:lnTo>
                      <a:lnTo>
                        <a:pt x="116" y="19"/>
                      </a:lnTo>
                      <a:lnTo>
                        <a:pt x="117" y="19"/>
                      </a:lnTo>
                      <a:lnTo>
                        <a:pt x="116" y="20"/>
                      </a:lnTo>
                      <a:lnTo>
                        <a:pt x="115" y="21"/>
                      </a:lnTo>
                      <a:lnTo>
                        <a:pt x="113" y="23"/>
                      </a:lnTo>
                      <a:lnTo>
                        <a:pt x="113" y="24"/>
                      </a:lnTo>
                      <a:lnTo>
                        <a:pt x="110" y="26"/>
                      </a:lnTo>
                      <a:lnTo>
                        <a:pt x="109" y="31"/>
                      </a:lnTo>
                      <a:lnTo>
                        <a:pt x="107" y="35"/>
                      </a:lnTo>
                      <a:lnTo>
                        <a:pt x="106" y="37"/>
                      </a:lnTo>
                      <a:lnTo>
                        <a:pt x="103" y="37"/>
                      </a:lnTo>
                      <a:lnTo>
                        <a:pt x="100" y="39"/>
                      </a:lnTo>
                      <a:lnTo>
                        <a:pt x="99" y="38"/>
                      </a:lnTo>
                      <a:lnTo>
                        <a:pt x="98" y="39"/>
                      </a:lnTo>
                      <a:lnTo>
                        <a:pt x="98" y="41"/>
                      </a:lnTo>
                      <a:lnTo>
                        <a:pt x="97" y="42"/>
                      </a:lnTo>
                      <a:lnTo>
                        <a:pt x="97" y="44"/>
                      </a:lnTo>
                      <a:lnTo>
                        <a:pt x="97" y="46"/>
                      </a:lnTo>
                      <a:lnTo>
                        <a:pt x="95" y="47"/>
                      </a:lnTo>
                      <a:lnTo>
                        <a:pt x="95" y="49"/>
                      </a:lnTo>
                      <a:lnTo>
                        <a:pt x="97" y="51"/>
                      </a:lnTo>
                      <a:lnTo>
                        <a:pt x="97" y="52"/>
                      </a:lnTo>
                      <a:lnTo>
                        <a:pt x="97" y="53"/>
                      </a:lnTo>
                      <a:lnTo>
                        <a:pt x="97" y="54"/>
                      </a:lnTo>
                      <a:lnTo>
                        <a:pt x="98" y="54"/>
                      </a:lnTo>
                      <a:lnTo>
                        <a:pt x="98" y="55"/>
                      </a:lnTo>
                      <a:lnTo>
                        <a:pt x="98" y="56"/>
                      </a:lnTo>
                      <a:lnTo>
                        <a:pt x="99" y="56"/>
                      </a:lnTo>
                      <a:lnTo>
                        <a:pt x="99" y="58"/>
                      </a:lnTo>
                      <a:lnTo>
                        <a:pt x="100" y="60"/>
                      </a:lnTo>
                      <a:lnTo>
                        <a:pt x="101" y="60"/>
                      </a:lnTo>
                      <a:lnTo>
                        <a:pt x="103" y="62"/>
                      </a:lnTo>
                      <a:lnTo>
                        <a:pt x="103" y="63"/>
                      </a:lnTo>
                      <a:lnTo>
                        <a:pt x="105" y="63"/>
                      </a:lnTo>
                      <a:lnTo>
                        <a:pt x="107" y="62"/>
                      </a:lnTo>
                      <a:lnTo>
                        <a:pt x="108" y="63"/>
                      </a:lnTo>
                      <a:lnTo>
                        <a:pt x="107" y="63"/>
                      </a:lnTo>
                      <a:lnTo>
                        <a:pt x="107" y="65"/>
                      </a:lnTo>
                      <a:lnTo>
                        <a:pt x="107" y="66"/>
                      </a:lnTo>
                      <a:lnTo>
                        <a:pt x="108" y="66"/>
                      </a:lnTo>
                      <a:lnTo>
                        <a:pt x="109" y="67"/>
                      </a:lnTo>
                      <a:lnTo>
                        <a:pt x="112" y="68"/>
                      </a:lnTo>
                      <a:lnTo>
                        <a:pt x="113" y="68"/>
                      </a:lnTo>
                      <a:lnTo>
                        <a:pt x="114" y="68"/>
                      </a:lnTo>
                      <a:lnTo>
                        <a:pt x="115" y="69"/>
                      </a:lnTo>
                      <a:lnTo>
                        <a:pt x="114" y="69"/>
                      </a:lnTo>
                      <a:lnTo>
                        <a:pt x="113" y="70"/>
                      </a:lnTo>
                      <a:lnTo>
                        <a:pt x="113" y="72"/>
                      </a:lnTo>
                      <a:lnTo>
                        <a:pt x="114" y="72"/>
                      </a:lnTo>
                      <a:lnTo>
                        <a:pt x="114" y="73"/>
                      </a:lnTo>
                      <a:lnTo>
                        <a:pt x="115" y="74"/>
                      </a:lnTo>
                      <a:lnTo>
                        <a:pt x="115" y="75"/>
                      </a:lnTo>
                      <a:lnTo>
                        <a:pt x="114" y="76"/>
                      </a:lnTo>
                      <a:lnTo>
                        <a:pt x="115" y="79"/>
                      </a:lnTo>
                      <a:lnTo>
                        <a:pt x="114" y="79"/>
                      </a:lnTo>
                      <a:lnTo>
                        <a:pt x="114" y="81"/>
                      </a:lnTo>
                      <a:lnTo>
                        <a:pt x="115" y="82"/>
                      </a:lnTo>
                      <a:lnTo>
                        <a:pt x="116" y="83"/>
                      </a:lnTo>
                      <a:lnTo>
                        <a:pt x="117" y="83"/>
                      </a:lnTo>
                      <a:lnTo>
                        <a:pt x="117" y="84"/>
                      </a:lnTo>
                      <a:lnTo>
                        <a:pt x="119" y="84"/>
                      </a:lnTo>
                      <a:lnTo>
                        <a:pt x="117" y="84"/>
                      </a:lnTo>
                      <a:lnTo>
                        <a:pt x="116" y="86"/>
                      </a:lnTo>
                      <a:lnTo>
                        <a:pt x="116" y="87"/>
                      </a:lnTo>
                      <a:lnTo>
                        <a:pt x="115" y="88"/>
                      </a:lnTo>
                      <a:lnTo>
                        <a:pt x="114" y="89"/>
                      </a:lnTo>
                      <a:lnTo>
                        <a:pt x="114" y="90"/>
                      </a:lnTo>
                      <a:lnTo>
                        <a:pt x="114" y="91"/>
                      </a:lnTo>
                      <a:lnTo>
                        <a:pt x="114" y="93"/>
                      </a:lnTo>
                      <a:lnTo>
                        <a:pt x="113" y="94"/>
                      </a:lnTo>
                      <a:lnTo>
                        <a:pt x="112" y="94"/>
                      </a:lnTo>
                      <a:lnTo>
                        <a:pt x="110" y="95"/>
                      </a:lnTo>
                      <a:lnTo>
                        <a:pt x="110" y="96"/>
                      </a:lnTo>
                      <a:lnTo>
                        <a:pt x="110" y="97"/>
                      </a:lnTo>
                      <a:lnTo>
                        <a:pt x="110" y="98"/>
                      </a:lnTo>
                      <a:lnTo>
                        <a:pt x="109" y="100"/>
                      </a:lnTo>
                      <a:lnTo>
                        <a:pt x="108" y="100"/>
                      </a:lnTo>
                      <a:lnTo>
                        <a:pt x="108" y="101"/>
                      </a:lnTo>
                      <a:lnTo>
                        <a:pt x="109" y="101"/>
                      </a:lnTo>
                      <a:lnTo>
                        <a:pt x="109" y="102"/>
                      </a:lnTo>
                      <a:lnTo>
                        <a:pt x="108" y="102"/>
                      </a:lnTo>
                      <a:lnTo>
                        <a:pt x="107" y="103"/>
                      </a:lnTo>
                      <a:lnTo>
                        <a:pt x="106" y="104"/>
                      </a:lnTo>
                      <a:lnTo>
                        <a:pt x="105" y="105"/>
                      </a:lnTo>
                      <a:lnTo>
                        <a:pt x="105" y="107"/>
                      </a:lnTo>
                      <a:lnTo>
                        <a:pt x="103" y="107"/>
                      </a:lnTo>
                      <a:lnTo>
                        <a:pt x="101" y="108"/>
                      </a:lnTo>
                      <a:lnTo>
                        <a:pt x="101" y="109"/>
                      </a:lnTo>
                      <a:lnTo>
                        <a:pt x="100" y="110"/>
                      </a:lnTo>
                      <a:lnTo>
                        <a:pt x="100" y="111"/>
                      </a:lnTo>
                      <a:lnTo>
                        <a:pt x="100" y="112"/>
                      </a:lnTo>
                      <a:lnTo>
                        <a:pt x="99" y="112"/>
                      </a:lnTo>
                      <a:lnTo>
                        <a:pt x="97" y="112"/>
                      </a:lnTo>
                      <a:lnTo>
                        <a:pt x="95" y="114"/>
                      </a:lnTo>
                      <a:lnTo>
                        <a:pt x="93" y="116"/>
                      </a:lnTo>
                      <a:lnTo>
                        <a:pt x="92" y="117"/>
                      </a:lnTo>
                      <a:lnTo>
                        <a:pt x="91" y="116"/>
                      </a:lnTo>
                      <a:lnTo>
                        <a:pt x="91" y="117"/>
                      </a:lnTo>
                      <a:lnTo>
                        <a:pt x="90" y="117"/>
                      </a:lnTo>
                      <a:lnTo>
                        <a:pt x="90" y="118"/>
                      </a:lnTo>
                      <a:lnTo>
                        <a:pt x="88" y="118"/>
                      </a:lnTo>
                      <a:lnTo>
                        <a:pt x="87" y="119"/>
                      </a:lnTo>
                      <a:lnTo>
                        <a:pt x="86" y="119"/>
                      </a:lnTo>
                      <a:lnTo>
                        <a:pt x="85" y="121"/>
                      </a:lnTo>
                      <a:lnTo>
                        <a:pt x="84" y="122"/>
                      </a:lnTo>
                      <a:lnTo>
                        <a:pt x="83" y="124"/>
                      </a:lnTo>
                      <a:lnTo>
                        <a:pt x="83" y="125"/>
                      </a:lnTo>
                      <a:lnTo>
                        <a:pt x="81" y="125"/>
                      </a:lnTo>
                      <a:lnTo>
                        <a:pt x="81" y="126"/>
                      </a:lnTo>
                      <a:lnTo>
                        <a:pt x="81" y="128"/>
                      </a:lnTo>
                      <a:lnTo>
                        <a:pt x="81" y="129"/>
                      </a:lnTo>
                      <a:lnTo>
                        <a:pt x="81" y="130"/>
                      </a:lnTo>
                      <a:lnTo>
                        <a:pt x="83" y="131"/>
                      </a:lnTo>
                      <a:lnTo>
                        <a:pt x="83" y="132"/>
                      </a:lnTo>
                      <a:lnTo>
                        <a:pt x="83" y="133"/>
                      </a:lnTo>
                      <a:lnTo>
                        <a:pt x="84" y="135"/>
                      </a:lnTo>
                      <a:lnTo>
                        <a:pt x="86" y="139"/>
                      </a:lnTo>
                      <a:lnTo>
                        <a:pt x="87" y="139"/>
                      </a:lnTo>
                      <a:lnTo>
                        <a:pt x="92" y="144"/>
                      </a:lnTo>
                      <a:lnTo>
                        <a:pt x="93" y="145"/>
                      </a:lnTo>
                      <a:lnTo>
                        <a:pt x="95" y="146"/>
                      </a:lnTo>
                      <a:lnTo>
                        <a:pt x="97" y="146"/>
                      </a:lnTo>
                      <a:lnTo>
                        <a:pt x="99" y="146"/>
                      </a:lnTo>
                      <a:lnTo>
                        <a:pt x="101" y="145"/>
                      </a:lnTo>
                      <a:lnTo>
                        <a:pt x="103" y="144"/>
                      </a:lnTo>
                      <a:lnTo>
                        <a:pt x="105" y="144"/>
                      </a:lnTo>
                      <a:lnTo>
                        <a:pt x="105" y="145"/>
                      </a:lnTo>
                      <a:lnTo>
                        <a:pt x="105" y="147"/>
                      </a:lnTo>
                      <a:lnTo>
                        <a:pt x="103" y="149"/>
                      </a:lnTo>
                      <a:lnTo>
                        <a:pt x="103" y="150"/>
                      </a:lnTo>
                      <a:lnTo>
                        <a:pt x="103" y="151"/>
                      </a:lnTo>
                      <a:lnTo>
                        <a:pt x="103" y="152"/>
                      </a:lnTo>
                      <a:lnTo>
                        <a:pt x="105" y="152"/>
                      </a:lnTo>
                      <a:lnTo>
                        <a:pt x="105" y="153"/>
                      </a:lnTo>
                      <a:lnTo>
                        <a:pt x="106" y="152"/>
                      </a:lnTo>
                      <a:lnTo>
                        <a:pt x="109" y="151"/>
                      </a:lnTo>
                      <a:lnTo>
                        <a:pt x="110" y="151"/>
                      </a:lnTo>
                      <a:lnTo>
                        <a:pt x="110" y="150"/>
                      </a:lnTo>
                      <a:lnTo>
                        <a:pt x="112" y="149"/>
                      </a:lnTo>
                      <a:lnTo>
                        <a:pt x="110" y="147"/>
                      </a:lnTo>
                      <a:lnTo>
                        <a:pt x="112" y="146"/>
                      </a:lnTo>
                      <a:lnTo>
                        <a:pt x="112" y="147"/>
                      </a:lnTo>
                      <a:lnTo>
                        <a:pt x="113" y="146"/>
                      </a:lnTo>
                      <a:lnTo>
                        <a:pt x="114" y="146"/>
                      </a:lnTo>
                      <a:lnTo>
                        <a:pt x="115" y="147"/>
                      </a:lnTo>
                      <a:lnTo>
                        <a:pt x="116" y="149"/>
                      </a:lnTo>
                      <a:lnTo>
                        <a:pt x="117" y="150"/>
                      </a:lnTo>
                      <a:lnTo>
                        <a:pt x="117" y="152"/>
                      </a:lnTo>
                      <a:lnTo>
                        <a:pt x="116" y="153"/>
                      </a:lnTo>
                      <a:lnTo>
                        <a:pt x="117" y="156"/>
                      </a:lnTo>
                      <a:lnTo>
                        <a:pt x="116" y="157"/>
                      </a:lnTo>
                      <a:lnTo>
                        <a:pt x="117" y="157"/>
                      </a:lnTo>
                      <a:lnTo>
                        <a:pt x="119" y="158"/>
                      </a:lnTo>
                      <a:lnTo>
                        <a:pt x="120" y="159"/>
                      </a:lnTo>
                      <a:lnTo>
                        <a:pt x="121" y="159"/>
                      </a:lnTo>
                      <a:lnTo>
                        <a:pt x="122" y="160"/>
                      </a:lnTo>
                      <a:lnTo>
                        <a:pt x="123" y="160"/>
                      </a:lnTo>
                      <a:lnTo>
                        <a:pt x="122" y="160"/>
                      </a:lnTo>
                      <a:lnTo>
                        <a:pt x="120" y="159"/>
                      </a:lnTo>
                      <a:lnTo>
                        <a:pt x="117" y="159"/>
                      </a:lnTo>
                      <a:lnTo>
                        <a:pt x="117" y="160"/>
                      </a:lnTo>
                      <a:lnTo>
                        <a:pt x="119" y="161"/>
                      </a:lnTo>
                      <a:lnTo>
                        <a:pt x="119" y="163"/>
                      </a:lnTo>
                      <a:lnTo>
                        <a:pt x="120" y="163"/>
                      </a:lnTo>
                      <a:lnTo>
                        <a:pt x="121" y="163"/>
                      </a:lnTo>
                      <a:lnTo>
                        <a:pt x="123" y="163"/>
                      </a:lnTo>
                      <a:lnTo>
                        <a:pt x="126" y="164"/>
                      </a:lnTo>
                      <a:lnTo>
                        <a:pt x="127" y="164"/>
                      </a:lnTo>
                      <a:lnTo>
                        <a:pt x="128" y="164"/>
                      </a:lnTo>
                      <a:lnTo>
                        <a:pt x="127" y="163"/>
                      </a:lnTo>
                      <a:lnTo>
                        <a:pt x="126" y="163"/>
                      </a:lnTo>
                      <a:lnTo>
                        <a:pt x="126" y="161"/>
                      </a:lnTo>
                      <a:lnTo>
                        <a:pt x="124" y="161"/>
                      </a:lnTo>
                      <a:lnTo>
                        <a:pt x="128" y="163"/>
                      </a:lnTo>
                      <a:lnTo>
                        <a:pt x="129" y="164"/>
                      </a:lnTo>
                      <a:lnTo>
                        <a:pt x="130" y="164"/>
                      </a:lnTo>
                      <a:lnTo>
                        <a:pt x="130" y="166"/>
                      </a:lnTo>
                      <a:lnTo>
                        <a:pt x="129" y="170"/>
                      </a:lnTo>
                      <a:lnTo>
                        <a:pt x="129" y="172"/>
                      </a:lnTo>
                      <a:lnTo>
                        <a:pt x="128" y="174"/>
                      </a:lnTo>
                      <a:lnTo>
                        <a:pt x="129" y="179"/>
                      </a:lnTo>
                      <a:lnTo>
                        <a:pt x="128" y="182"/>
                      </a:lnTo>
                      <a:lnTo>
                        <a:pt x="128" y="185"/>
                      </a:lnTo>
                      <a:lnTo>
                        <a:pt x="129" y="186"/>
                      </a:lnTo>
                      <a:lnTo>
                        <a:pt x="131" y="188"/>
                      </a:lnTo>
                      <a:lnTo>
                        <a:pt x="131" y="189"/>
                      </a:lnTo>
                      <a:lnTo>
                        <a:pt x="131" y="192"/>
                      </a:lnTo>
                      <a:lnTo>
                        <a:pt x="131" y="193"/>
                      </a:lnTo>
                      <a:lnTo>
                        <a:pt x="130" y="193"/>
                      </a:lnTo>
                      <a:lnTo>
                        <a:pt x="130" y="194"/>
                      </a:lnTo>
                      <a:lnTo>
                        <a:pt x="128" y="195"/>
                      </a:lnTo>
                      <a:lnTo>
                        <a:pt x="120" y="199"/>
                      </a:lnTo>
                      <a:lnTo>
                        <a:pt x="109" y="203"/>
                      </a:lnTo>
                      <a:lnTo>
                        <a:pt x="109" y="205"/>
                      </a:lnTo>
                      <a:lnTo>
                        <a:pt x="108" y="208"/>
                      </a:lnTo>
                      <a:lnTo>
                        <a:pt x="107" y="209"/>
                      </a:lnTo>
                      <a:lnTo>
                        <a:pt x="106" y="209"/>
                      </a:lnTo>
                      <a:lnTo>
                        <a:pt x="105" y="210"/>
                      </a:lnTo>
                      <a:lnTo>
                        <a:pt x="103" y="210"/>
                      </a:lnTo>
                      <a:lnTo>
                        <a:pt x="102" y="210"/>
                      </a:lnTo>
                      <a:lnTo>
                        <a:pt x="101" y="210"/>
                      </a:lnTo>
                      <a:lnTo>
                        <a:pt x="101" y="214"/>
                      </a:lnTo>
                      <a:lnTo>
                        <a:pt x="100" y="215"/>
                      </a:lnTo>
                      <a:lnTo>
                        <a:pt x="99" y="216"/>
                      </a:lnTo>
                      <a:lnTo>
                        <a:pt x="99" y="217"/>
                      </a:lnTo>
                      <a:lnTo>
                        <a:pt x="98" y="219"/>
                      </a:lnTo>
                      <a:lnTo>
                        <a:pt x="98" y="220"/>
                      </a:lnTo>
                      <a:lnTo>
                        <a:pt x="95" y="220"/>
                      </a:lnTo>
                      <a:lnTo>
                        <a:pt x="92" y="220"/>
                      </a:lnTo>
                      <a:lnTo>
                        <a:pt x="91" y="221"/>
                      </a:lnTo>
                      <a:lnTo>
                        <a:pt x="88" y="226"/>
                      </a:lnTo>
                      <a:lnTo>
                        <a:pt x="86" y="228"/>
                      </a:lnTo>
                      <a:lnTo>
                        <a:pt x="85" y="231"/>
                      </a:lnTo>
                      <a:lnTo>
                        <a:pt x="87" y="238"/>
                      </a:lnTo>
                      <a:lnTo>
                        <a:pt x="88" y="242"/>
                      </a:lnTo>
                      <a:lnTo>
                        <a:pt x="90" y="244"/>
                      </a:lnTo>
                      <a:lnTo>
                        <a:pt x="90" y="247"/>
                      </a:lnTo>
                      <a:lnTo>
                        <a:pt x="90" y="248"/>
                      </a:lnTo>
                      <a:lnTo>
                        <a:pt x="91" y="250"/>
                      </a:lnTo>
                      <a:lnTo>
                        <a:pt x="91" y="251"/>
                      </a:lnTo>
                      <a:lnTo>
                        <a:pt x="91" y="252"/>
                      </a:lnTo>
                      <a:lnTo>
                        <a:pt x="88" y="257"/>
                      </a:lnTo>
                      <a:lnTo>
                        <a:pt x="85" y="261"/>
                      </a:lnTo>
                      <a:lnTo>
                        <a:pt x="81" y="265"/>
                      </a:lnTo>
                      <a:lnTo>
                        <a:pt x="78" y="271"/>
                      </a:lnTo>
                      <a:lnTo>
                        <a:pt x="77" y="271"/>
                      </a:lnTo>
                      <a:lnTo>
                        <a:pt x="74" y="272"/>
                      </a:lnTo>
                      <a:lnTo>
                        <a:pt x="66" y="276"/>
                      </a:lnTo>
                      <a:lnTo>
                        <a:pt x="66" y="272"/>
                      </a:lnTo>
                      <a:lnTo>
                        <a:pt x="65" y="268"/>
                      </a:lnTo>
                      <a:lnTo>
                        <a:pt x="64" y="264"/>
                      </a:lnTo>
                      <a:lnTo>
                        <a:pt x="63" y="259"/>
                      </a:lnTo>
                      <a:lnTo>
                        <a:pt x="62" y="256"/>
                      </a:lnTo>
                      <a:lnTo>
                        <a:pt x="62" y="251"/>
                      </a:lnTo>
                      <a:lnTo>
                        <a:pt x="60" y="247"/>
                      </a:lnTo>
                      <a:lnTo>
                        <a:pt x="59" y="243"/>
                      </a:lnTo>
                      <a:lnTo>
                        <a:pt x="58" y="238"/>
                      </a:lnTo>
                      <a:lnTo>
                        <a:pt x="57" y="235"/>
                      </a:lnTo>
                      <a:lnTo>
                        <a:pt x="56" y="230"/>
                      </a:lnTo>
                      <a:lnTo>
                        <a:pt x="56" y="227"/>
                      </a:lnTo>
                      <a:lnTo>
                        <a:pt x="55" y="222"/>
                      </a:lnTo>
                      <a:lnTo>
                        <a:pt x="53" y="219"/>
                      </a:lnTo>
                      <a:lnTo>
                        <a:pt x="52" y="214"/>
                      </a:lnTo>
                      <a:lnTo>
                        <a:pt x="51" y="210"/>
                      </a:lnTo>
                      <a:lnTo>
                        <a:pt x="51" y="209"/>
                      </a:lnTo>
                      <a:lnTo>
                        <a:pt x="51" y="207"/>
                      </a:lnTo>
                      <a:lnTo>
                        <a:pt x="51" y="206"/>
                      </a:lnTo>
                      <a:lnTo>
                        <a:pt x="50" y="206"/>
                      </a:lnTo>
                      <a:lnTo>
                        <a:pt x="44" y="202"/>
                      </a:lnTo>
                      <a:lnTo>
                        <a:pt x="38" y="196"/>
                      </a:lnTo>
                      <a:lnTo>
                        <a:pt x="32" y="193"/>
                      </a:lnTo>
                      <a:lnTo>
                        <a:pt x="29" y="191"/>
                      </a:lnTo>
                      <a:lnTo>
                        <a:pt x="28" y="189"/>
                      </a:lnTo>
                      <a:lnTo>
                        <a:pt x="28" y="188"/>
                      </a:lnTo>
                      <a:lnTo>
                        <a:pt x="27" y="185"/>
                      </a:lnTo>
                      <a:lnTo>
                        <a:pt x="27" y="179"/>
                      </a:lnTo>
                      <a:lnTo>
                        <a:pt x="27" y="178"/>
                      </a:lnTo>
                      <a:lnTo>
                        <a:pt x="23" y="173"/>
                      </a:lnTo>
                      <a:lnTo>
                        <a:pt x="20" y="168"/>
                      </a:lnTo>
                      <a:lnTo>
                        <a:pt x="19" y="167"/>
                      </a:lnTo>
                      <a:lnTo>
                        <a:pt x="19" y="168"/>
                      </a:lnTo>
                      <a:lnTo>
                        <a:pt x="17" y="167"/>
                      </a:lnTo>
                      <a:lnTo>
                        <a:pt x="16" y="167"/>
                      </a:lnTo>
                      <a:lnTo>
                        <a:pt x="13" y="165"/>
                      </a:lnTo>
                      <a:lnTo>
                        <a:pt x="12" y="165"/>
                      </a:lnTo>
                      <a:lnTo>
                        <a:pt x="10" y="164"/>
                      </a:lnTo>
                      <a:lnTo>
                        <a:pt x="9" y="164"/>
                      </a:lnTo>
                      <a:lnTo>
                        <a:pt x="8" y="163"/>
                      </a:lnTo>
                      <a:lnTo>
                        <a:pt x="8" y="161"/>
                      </a:lnTo>
                      <a:lnTo>
                        <a:pt x="8" y="156"/>
                      </a:lnTo>
                      <a:lnTo>
                        <a:pt x="7" y="154"/>
                      </a:lnTo>
                      <a:lnTo>
                        <a:pt x="5" y="150"/>
                      </a:lnTo>
                      <a:lnTo>
                        <a:pt x="2" y="146"/>
                      </a:lnTo>
                      <a:lnTo>
                        <a:pt x="2" y="145"/>
                      </a:lnTo>
                      <a:lnTo>
                        <a:pt x="2" y="144"/>
                      </a:lnTo>
                      <a:lnTo>
                        <a:pt x="1" y="142"/>
                      </a:lnTo>
                      <a:lnTo>
                        <a:pt x="0" y="139"/>
                      </a:lnTo>
                      <a:lnTo>
                        <a:pt x="0" y="137"/>
                      </a:lnTo>
                      <a:lnTo>
                        <a:pt x="1" y="133"/>
                      </a:lnTo>
                      <a:lnTo>
                        <a:pt x="1" y="131"/>
                      </a:lnTo>
                      <a:lnTo>
                        <a:pt x="1" y="130"/>
                      </a:lnTo>
                      <a:lnTo>
                        <a:pt x="2" y="129"/>
                      </a:lnTo>
                      <a:lnTo>
                        <a:pt x="3" y="128"/>
                      </a:lnTo>
                      <a:lnTo>
                        <a:pt x="3" y="126"/>
                      </a:lnTo>
                      <a:lnTo>
                        <a:pt x="5" y="125"/>
                      </a:lnTo>
                      <a:lnTo>
                        <a:pt x="6" y="125"/>
                      </a:lnTo>
                      <a:lnTo>
                        <a:pt x="8" y="124"/>
                      </a:lnTo>
                      <a:lnTo>
                        <a:pt x="9" y="124"/>
                      </a:lnTo>
                      <a:lnTo>
                        <a:pt x="9" y="123"/>
                      </a:lnTo>
                      <a:lnTo>
                        <a:pt x="10" y="118"/>
                      </a:lnTo>
                      <a:lnTo>
                        <a:pt x="12" y="117"/>
                      </a:lnTo>
                      <a:lnTo>
                        <a:pt x="13" y="116"/>
                      </a:lnTo>
                      <a:lnTo>
                        <a:pt x="15" y="115"/>
                      </a:lnTo>
                      <a:lnTo>
                        <a:pt x="16" y="114"/>
                      </a:lnTo>
                      <a:lnTo>
                        <a:pt x="20" y="112"/>
                      </a:lnTo>
                      <a:lnTo>
                        <a:pt x="21" y="111"/>
                      </a:lnTo>
                      <a:lnTo>
                        <a:pt x="22" y="111"/>
                      </a:lnTo>
                      <a:lnTo>
                        <a:pt x="22" y="110"/>
                      </a:lnTo>
                      <a:lnTo>
                        <a:pt x="22" y="109"/>
                      </a:lnTo>
                      <a:lnTo>
                        <a:pt x="23" y="109"/>
                      </a:lnTo>
                      <a:lnTo>
                        <a:pt x="24" y="109"/>
                      </a:lnTo>
                      <a:lnTo>
                        <a:pt x="24" y="108"/>
                      </a:lnTo>
                      <a:lnTo>
                        <a:pt x="23" y="107"/>
                      </a:lnTo>
                      <a:lnTo>
                        <a:pt x="23" y="105"/>
                      </a:lnTo>
                      <a:lnTo>
                        <a:pt x="24" y="104"/>
                      </a:lnTo>
                      <a:lnTo>
                        <a:pt x="26" y="104"/>
                      </a:lnTo>
                      <a:lnTo>
                        <a:pt x="26" y="103"/>
                      </a:lnTo>
                      <a:lnTo>
                        <a:pt x="24" y="100"/>
                      </a:lnTo>
                      <a:lnTo>
                        <a:pt x="24" y="98"/>
                      </a:lnTo>
                      <a:lnTo>
                        <a:pt x="24" y="96"/>
                      </a:lnTo>
                      <a:lnTo>
                        <a:pt x="26" y="95"/>
                      </a:lnTo>
                      <a:lnTo>
                        <a:pt x="26" y="91"/>
                      </a:lnTo>
                      <a:lnTo>
                        <a:pt x="27" y="90"/>
                      </a:lnTo>
                      <a:lnTo>
                        <a:pt x="28" y="88"/>
                      </a:lnTo>
                      <a:lnTo>
                        <a:pt x="30" y="86"/>
                      </a:lnTo>
                      <a:lnTo>
                        <a:pt x="30" y="84"/>
                      </a:lnTo>
                      <a:lnTo>
                        <a:pt x="29" y="83"/>
                      </a:lnTo>
                      <a:lnTo>
                        <a:pt x="28" y="83"/>
                      </a:lnTo>
                      <a:lnTo>
                        <a:pt x="27" y="83"/>
                      </a:lnTo>
                      <a:lnTo>
                        <a:pt x="26" y="81"/>
                      </a:lnTo>
                      <a:lnTo>
                        <a:pt x="26" y="80"/>
                      </a:lnTo>
                      <a:lnTo>
                        <a:pt x="26" y="79"/>
                      </a:lnTo>
                      <a:lnTo>
                        <a:pt x="26" y="77"/>
                      </a:lnTo>
                      <a:lnTo>
                        <a:pt x="27" y="74"/>
                      </a:lnTo>
                      <a:lnTo>
                        <a:pt x="27" y="73"/>
                      </a:lnTo>
                      <a:lnTo>
                        <a:pt x="27" y="69"/>
                      </a:lnTo>
                      <a:lnTo>
                        <a:pt x="27" y="68"/>
                      </a:lnTo>
                      <a:lnTo>
                        <a:pt x="26" y="67"/>
                      </a:lnTo>
                      <a:lnTo>
                        <a:pt x="24" y="65"/>
                      </a:lnTo>
                      <a:lnTo>
                        <a:pt x="24" y="63"/>
                      </a:lnTo>
                      <a:lnTo>
                        <a:pt x="24" y="61"/>
                      </a:lnTo>
                      <a:lnTo>
                        <a:pt x="24" y="59"/>
                      </a:lnTo>
                      <a:lnTo>
                        <a:pt x="24" y="56"/>
                      </a:lnTo>
                      <a:lnTo>
                        <a:pt x="24" y="55"/>
                      </a:lnTo>
                      <a:lnTo>
                        <a:pt x="26" y="53"/>
                      </a:lnTo>
                      <a:lnTo>
                        <a:pt x="26" y="51"/>
                      </a:lnTo>
                      <a:lnTo>
                        <a:pt x="26" y="49"/>
                      </a:lnTo>
                      <a:lnTo>
                        <a:pt x="27" y="49"/>
                      </a:lnTo>
                      <a:lnTo>
                        <a:pt x="27" y="48"/>
                      </a:lnTo>
                      <a:lnTo>
                        <a:pt x="26" y="47"/>
                      </a:lnTo>
                      <a:lnTo>
                        <a:pt x="26" y="45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27" y="37"/>
                      </a:lnTo>
                      <a:lnTo>
                        <a:pt x="26" y="35"/>
                      </a:lnTo>
                      <a:lnTo>
                        <a:pt x="23" y="35"/>
                      </a:lnTo>
                      <a:lnTo>
                        <a:pt x="21" y="35"/>
                      </a:lnTo>
                      <a:lnTo>
                        <a:pt x="21" y="34"/>
                      </a:lnTo>
                      <a:lnTo>
                        <a:pt x="22" y="33"/>
                      </a:lnTo>
                      <a:lnTo>
                        <a:pt x="23" y="32"/>
                      </a:lnTo>
                      <a:lnTo>
                        <a:pt x="26" y="32"/>
                      </a:lnTo>
                      <a:lnTo>
                        <a:pt x="29" y="28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31" y="25"/>
                      </a:lnTo>
                      <a:lnTo>
                        <a:pt x="30" y="25"/>
                      </a:lnTo>
                      <a:lnTo>
                        <a:pt x="29" y="24"/>
                      </a:lnTo>
                      <a:lnTo>
                        <a:pt x="30" y="23"/>
                      </a:lnTo>
                      <a:lnTo>
                        <a:pt x="31" y="23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6" y="21"/>
                      </a:lnTo>
                      <a:lnTo>
                        <a:pt x="36" y="20"/>
                      </a:lnTo>
                      <a:lnTo>
                        <a:pt x="36" y="19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5" y="17"/>
                      </a:lnTo>
                      <a:lnTo>
                        <a:pt x="36" y="17"/>
                      </a:lnTo>
                      <a:lnTo>
                        <a:pt x="38" y="16"/>
                      </a:lnTo>
                      <a:lnTo>
                        <a:pt x="39" y="16"/>
                      </a:lnTo>
                      <a:lnTo>
                        <a:pt x="42" y="16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45" y="13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49" y="9"/>
                      </a:lnTo>
                      <a:lnTo>
                        <a:pt x="50" y="9"/>
                      </a:lnTo>
                      <a:lnTo>
                        <a:pt x="51" y="7"/>
                      </a:lnTo>
                      <a:lnTo>
                        <a:pt x="53" y="6"/>
                      </a:lnTo>
                      <a:lnTo>
                        <a:pt x="55" y="5"/>
                      </a:lnTo>
                      <a:lnTo>
                        <a:pt x="59" y="5"/>
                      </a:lnTo>
                      <a:lnTo>
                        <a:pt x="60" y="4"/>
                      </a:lnTo>
                      <a:lnTo>
                        <a:pt x="62" y="4"/>
                      </a:lnTo>
                      <a:lnTo>
                        <a:pt x="62" y="3"/>
                      </a:lnTo>
                      <a:lnTo>
                        <a:pt x="62" y="4"/>
                      </a:lnTo>
                      <a:lnTo>
                        <a:pt x="63" y="4"/>
                      </a:lnTo>
                      <a:lnTo>
                        <a:pt x="63" y="3"/>
                      </a:lnTo>
                      <a:lnTo>
                        <a:pt x="64" y="3"/>
                      </a:lnTo>
                      <a:lnTo>
                        <a:pt x="65" y="3"/>
                      </a:lnTo>
                      <a:lnTo>
                        <a:pt x="66" y="2"/>
                      </a:lnTo>
                      <a:lnTo>
                        <a:pt x="66" y="3"/>
                      </a:lnTo>
                      <a:lnTo>
                        <a:pt x="67" y="2"/>
                      </a:lnTo>
                      <a:lnTo>
                        <a:pt x="69" y="2"/>
                      </a:lnTo>
                      <a:lnTo>
                        <a:pt x="69" y="0"/>
                      </a:lnTo>
                      <a:lnTo>
                        <a:pt x="70" y="0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3" y="0"/>
                      </a:lnTo>
                      <a:lnTo>
                        <a:pt x="76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295E7E">
                    <a:lumMod val="60000"/>
                    <a:lumOff val="40000"/>
                  </a:srgbClr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21"/>
                <p:cNvSpPr>
                  <a:spLocks noEditPoints="1"/>
                </p:cNvSpPr>
                <p:nvPr/>
              </p:nvSpPr>
              <p:spPr bwMode="auto">
                <a:xfrm>
                  <a:off x="6644665" y="4191773"/>
                  <a:ext cx="542924" cy="539746"/>
                </a:xfrm>
                <a:custGeom>
                  <a:avLst/>
                  <a:gdLst>
                    <a:gd name="T0" fmla="*/ 317 w 342"/>
                    <a:gd name="T1" fmla="*/ 220 h 340"/>
                    <a:gd name="T2" fmla="*/ 309 w 342"/>
                    <a:gd name="T3" fmla="*/ 157 h 340"/>
                    <a:gd name="T4" fmla="*/ 309 w 342"/>
                    <a:gd name="T5" fmla="*/ 170 h 340"/>
                    <a:gd name="T6" fmla="*/ 318 w 342"/>
                    <a:gd name="T7" fmla="*/ 142 h 340"/>
                    <a:gd name="T8" fmla="*/ 324 w 342"/>
                    <a:gd name="T9" fmla="*/ 133 h 340"/>
                    <a:gd name="T10" fmla="*/ 318 w 342"/>
                    <a:gd name="T11" fmla="*/ 136 h 340"/>
                    <a:gd name="T12" fmla="*/ 318 w 342"/>
                    <a:gd name="T13" fmla="*/ 125 h 340"/>
                    <a:gd name="T14" fmla="*/ 79 w 342"/>
                    <a:gd name="T15" fmla="*/ 41 h 340"/>
                    <a:gd name="T16" fmla="*/ 69 w 342"/>
                    <a:gd name="T17" fmla="*/ 41 h 340"/>
                    <a:gd name="T18" fmla="*/ 112 w 342"/>
                    <a:gd name="T19" fmla="*/ 37 h 340"/>
                    <a:gd name="T20" fmla="*/ 109 w 342"/>
                    <a:gd name="T21" fmla="*/ 29 h 340"/>
                    <a:gd name="T22" fmla="*/ 41 w 342"/>
                    <a:gd name="T23" fmla="*/ 0 h 340"/>
                    <a:gd name="T24" fmla="*/ 71 w 342"/>
                    <a:gd name="T25" fmla="*/ 15 h 340"/>
                    <a:gd name="T26" fmla="*/ 66 w 342"/>
                    <a:gd name="T27" fmla="*/ 41 h 340"/>
                    <a:gd name="T28" fmla="*/ 71 w 342"/>
                    <a:gd name="T29" fmla="*/ 51 h 340"/>
                    <a:gd name="T30" fmla="*/ 78 w 342"/>
                    <a:gd name="T31" fmla="*/ 55 h 340"/>
                    <a:gd name="T32" fmla="*/ 80 w 342"/>
                    <a:gd name="T33" fmla="*/ 45 h 340"/>
                    <a:gd name="T34" fmla="*/ 94 w 342"/>
                    <a:gd name="T35" fmla="*/ 47 h 340"/>
                    <a:gd name="T36" fmla="*/ 102 w 342"/>
                    <a:gd name="T37" fmla="*/ 51 h 340"/>
                    <a:gd name="T38" fmla="*/ 103 w 342"/>
                    <a:gd name="T39" fmla="*/ 59 h 340"/>
                    <a:gd name="T40" fmla="*/ 105 w 342"/>
                    <a:gd name="T41" fmla="*/ 47 h 340"/>
                    <a:gd name="T42" fmla="*/ 121 w 342"/>
                    <a:gd name="T43" fmla="*/ 47 h 340"/>
                    <a:gd name="T44" fmla="*/ 128 w 342"/>
                    <a:gd name="T45" fmla="*/ 38 h 340"/>
                    <a:gd name="T46" fmla="*/ 126 w 342"/>
                    <a:gd name="T47" fmla="*/ 33 h 340"/>
                    <a:gd name="T48" fmla="*/ 126 w 342"/>
                    <a:gd name="T49" fmla="*/ 24 h 340"/>
                    <a:gd name="T50" fmla="*/ 132 w 342"/>
                    <a:gd name="T51" fmla="*/ 16 h 340"/>
                    <a:gd name="T52" fmla="*/ 139 w 342"/>
                    <a:gd name="T53" fmla="*/ 12 h 340"/>
                    <a:gd name="T54" fmla="*/ 192 w 342"/>
                    <a:gd name="T55" fmla="*/ 30 h 340"/>
                    <a:gd name="T56" fmla="*/ 257 w 342"/>
                    <a:gd name="T57" fmla="*/ 80 h 340"/>
                    <a:gd name="T58" fmla="*/ 302 w 342"/>
                    <a:gd name="T59" fmla="*/ 121 h 340"/>
                    <a:gd name="T60" fmla="*/ 297 w 342"/>
                    <a:gd name="T61" fmla="*/ 140 h 340"/>
                    <a:gd name="T62" fmla="*/ 293 w 342"/>
                    <a:gd name="T63" fmla="*/ 170 h 340"/>
                    <a:gd name="T64" fmla="*/ 306 w 342"/>
                    <a:gd name="T65" fmla="*/ 184 h 340"/>
                    <a:gd name="T66" fmla="*/ 307 w 342"/>
                    <a:gd name="T67" fmla="*/ 201 h 340"/>
                    <a:gd name="T68" fmla="*/ 310 w 342"/>
                    <a:gd name="T69" fmla="*/ 222 h 340"/>
                    <a:gd name="T70" fmla="*/ 308 w 342"/>
                    <a:gd name="T71" fmla="*/ 245 h 340"/>
                    <a:gd name="T72" fmla="*/ 313 w 342"/>
                    <a:gd name="T73" fmla="*/ 258 h 340"/>
                    <a:gd name="T74" fmla="*/ 318 w 342"/>
                    <a:gd name="T75" fmla="*/ 274 h 340"/>
                    <a:gd name="T76" fmla="*/ 327 w 342"/>
                    <a:gd name="T77" fmla="*/ 290 h 340"/>
                    <a:gd name="T78" fmla="*/ 337 w 342"/>
                    <a:gd name="T79" fmla="*/ 295 h 340"/>
                    <a:gd name="T80" fmla="*/ 313 w 342"/>
                    <a:gd name="T81" fmla="*/ 317 h 340"/>
                    <a:gd name="T82" fmla="*/ 274 w 342"/>
                    <a:gd name="T83" fmla="*/ 328 h 340"/>
                    <a:gd name="T84" fmla="*/ 249 w 342"/>
                    <a:gd name="T85" fmla="*/ 339 h 340"/>
                    <a:gd name="T86" fmla="*/ 218 w 342"/>
                    <a:gd name="T87" fmla="*/ 340 h 340"/>
                    <a:gd name="T88" fmla="*/ 195 w 342"/>
                    <a:gd name="T89" fmla="*/ 332 h 340"/>
                    <a:gd name="T90" fmla="*/ 161 w 342"/>
                    <a:gd name="T91" fmla="*/ 326 h 340"/>
                    <a:gd name="T92" fmla="*/ 157 w 342"/>
                    <a:gd name="T93" fmla="*/ 303 h 340"/>
                    <a:gd name="T94" fmla="*/ 140 w 342"/>
                    <a:gd name="T95" fmla="*/ 269 h 340"/>
                    <a:gd name="T96" fmla="*/ 117 w 342"/>
                    <a:gd name="T97" fmla="*/ 269 h 340"/>
                    <a:gd name="T98" fmla="*/ 82 w 342"/>
                    <a:gd name="T99" fmla="*/ 257 h 340"/>
                    <a:gd name="T100" fmla="*/ 55 w 342"/>
                    <a:gd name="T101" fmla="*/ 240 h 340"/>
                    <a:gd name="T102" fmla="*/ 41 w 342"/>
                    <a:gd name="T103" fmla="*/ 222 h 340"/>
                    <a:gd name="T104" fmla="*/ 29 w 342"/>
                    <a:gd name="T105" fmla="*/ 192 h 340"/>
                    <a:gd name="T106" fmla="*/ 11 w 342"/>
                    <a:gd name="T107" fmla="*/ 173 h 340"/>
                    <a:gd name="T108" fmla="*/ 5 w 342"/>
                    <a:gd name="T109" fmla="*/ 138 h 340"/>
                    <a:gd name="T110" fmla="*/ 2 w 342"/>
                    <a:gd name="T111" fmla="*/ 108 h 340"/>
                    <a:gd name="T112" fmla="*/ 25 w 342"/>
                    <a:gd name="T113" fmla="*/ 89 h 340"/>
                    <a:gd name="T114" fmla="*/ 39 w 342"/>
                    <a:gd name="T115" fmla="*/ 68 h 340"/>
                    <a:gd name="T116" fmla="*/ 28 w 342"/>
                    <a:gd name="T117" fmla="*/ 54 h 340"/>
                    <a:gd name="T118" fmla="*/ 38 w 342"/>
                    <a:gd name="T119" fmla="*/ 29 h 340"/>
                    <a:gd name="T120" fmla="*/ 31 w 342"/>
                    <a:gd name="T121" fmla="*/ 8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2" h="340">
                      <a:moveTo>
                        <a:pt x="321" y="225"/>
                      </a:moveTo>
                      <a:lnTo>
                        <a:pt x="320" y="225"/>
                      </a:lnTo>
                      <a:lnTo>
                        <a:pt x="318" y="225"/>
                      </a:lnTo>
                      <a:lnTo>
                        <a:pt x="318" y="224"/>
                      </a:lnTo>
                      <a:lnTo>
                        <a:pt x="320" y="224"/>
                      </a:lnTo>
                      <a:lnTo>
                        <a:pt x="320" y="223"/>
                      </a:lnTo>
                      <a:lnTo>
                        <a:pt x="321" y="223"/>
                      </a:lnTo>
                      <a:lnTo>
                        <a:pt x="322" y="223"/>
                      </a:lnTo>
                      <a:lnTo>
                        <a:pt x="321" y="225"/>
                      </a:lnTo>
                      <a:close/>
                      <a:moveTo>
                        <a:pt x="325" y="215"/>
                      </a:moveTo>
                      <a:lnTo>
                        <a:pt x="324" y="217"/>
                      </a:lnTo>
                      <a:lnTo>
                        <a:pt x="323" y="218"/>
                      </a:lnTo>
                      <a:lnTo>
                        <a:pt x="323" y="219"/>
                      </a:lnTo>
                      <a:lnTo>
                        <a:pt x="323" y="220"/>
                      </a:lnTo>
                      <a:lnTo>
                        <a:pt x="322" y="220"/>
                      </a:lnTo>
                      <a:lnTo>
                        <a:pt x="322" y="219"/>
                      </a:lnTo>
                      <a:lnTo>
                        <a:pt x="321" y="220"/>
                      </a:lnTo>
                      <a:lnTo>
                        <a:pt x="320" y="220"/>
                      </a:lnTo>
                      <a:lnTo>
                        <a:pt x="320" y="222"/>
                      </a:lnTo>
                      <a:lnTo>
                        <a:pt x="318" y="223"/>
                      </a:lnTo>
                      <a:lnTo>
                        <a:pt x="317" y="223"/>
                      </a:lnTo>
                      <a:lnTo>
                        <a:pt x="316" y="223"/>
                      </a:lnTo>
                      <a:lnTo>
                        <a:pt x="316" y="222"/>
                      </a:lnTo>
                      <a:lnTo>
                        <a:pt x="315" y="220"/>
                      </a:lnTo>
                      <a:lnTo>
                        <a:pt x="316" y="220"/>
                      </a:lnTo>
                      <a:lnTo>
                        <a:pt x="317" y="220"/>
                      </a:lnTo>
                      <a:lnTo>
                        <a:pt x="318" y="218"/>
                      </a:lnTo>
                      <a:lnTo>
                        <a:pt x="318" y="217"/>
                      </a:lnTo>
                      <a:lnTo>
                        <a:pt x="320" y="217"/>
                      </a:lnTo>
                      <a:lnTo>
                        <a:pt x="321" y="217"/>
                      </a:lnTo>
                      <a:lnTo>
                        <a:pt x="322" y="216"/>
                      </a:lnTo>
                      <a:lnTo>
                        <a:pt x="321" y="216"/>
                      </a:lnTo>
                      <a:lnTo>
                        <a:pt x="322" y="216"/>
                      </a:lnTo>
                      <a:lnTo>
                        <a:pt x="322" y="215"/>
                      </a:lnTo>
                      <a:lnTo>
                        <a:pt x="323" y="215"/>
                      </a:lnTo>
                      <a:lnTo>
                        <a:pt x="323" y="213"/>
                      </a:lnTo>
                      <a:lnTo>
                        <a:pt x="324" y="213"/>
                      </a:lnTo>
                      <a:lnTo>
                        <a:pt x="324" y="212"/>
                      </a:lnTo>
                      <a:lnTo>
                        <a:pt x="325" y="211"/>
                      </a:lnTo>
                      <a:lnTo>
                        <a:pt x="325" y="212"/>
                      </a:lnTo>
                      <a:lnTo>
                        <a:pt x="325" y="215"/>
                      </a:lnTo>
                      <a:close/>
                      <a:moveTo>
                        <a:pt x="304" y="155"/>
                      </a:moveTo>
                      <a:lnTo>
                        <a:pt x="303" y="155"/>
                      </a:lnTo>
                      <a:lnTo>
                        <a:pt x="303" y="154"/>
                      </a:lnTo>
                      <a:lnTo>
                        <a:pt x="304" y="153"/>
                      </a:lnTo>
                      <a:lnTo>
                        <a:pt x="303" y="153"/>
                      </a:lnTo>
                      <a:lnTo>
                        <a:pt x="304" y="152"/>
                      </a:lnTo>
                      <a:lnTo>
                        <a:pt x="304" y="153"/>
                      </a:lnTo>
                      <a:lnTo>
                        <a:pt x="304" y="154"/>
                      </a:lnTo>
                      <a:lnTo>
                        <a:pt x="304" y="155"/>
                      </a:lnTo>
                      <a:close/>
                      <a:moveTo>
                        <a:pt x="308" y="156"/>
                      </a:moveTo>
                      <a:lnTo>
                        <a:pt x="309" y="157"/>
                      </a:lnTo>
                      <a:lnTo>
                        <a:pt x="309" y="159"/>
                      </a:lnTo>
                      <a:lnTo>
                        <a:pt x="309" y="160"/>
                      </a:lnTo>
                      <a:lnTo>
                        <a:pt x="310" y="161"/>
                      </a:lnTo>
                      <a:lnTo>
                        <a:pt x="310" y="162"/>
                      </a:lnTo>
                      <a:lnTo>
                        <a:pt x="310" y="163"/>
                      </a:lnTo>
                      <a:lnTo>
                        <a:pt x="310" y="164"/>
                      </a:lnTo>
                      <a:lnTo>
                        <a:pt x="310" y="166"/>
                      </a:lnTo>
                      <a:lnTo>
                        <a:pt x="311" y="166"/>
                      </a:lnTo>
                      <a:lnTo>
                        <a:pt x="313" y="166"/>
                      </a:lnTo>
                      <a:lnTo>
                        <a:pt x="313" y="164"/>
                      </a:lnTo>
                      <a:lnTo>
                        <a:pt x="313" y="163"/>
                      </a:lnTo>
                      <a:lnTo>
                        <a:pt x="314" y="164"/>
                      </a:lnTo>
                      <a:lnTo>
                        <a:pt x="314" y="169"/>
                      </a:lnTo>
                      <a:lnTo>
                        <a:pt x="314" y="170"/>
                      </a:lnTo>
                      <a:lnTo>
                        <a:pt x="315" y="171"/>
                      </a:lnTo>
                      <a:lnTo>
                        <a:pt x="315" y="173"/>
                      </a:lnTo>
                      <a:lnTo>
                        <a:pt x="314" y="174"/>
                      </a:lnTo>
                      <a:lnTo>
                        <a:pt x="313" y="174"/>
                      </a:lnTo>
                      <a:lnTo>
                        <a:pt x="311" y="174"/>
                      </a:lnTo>
                      <a:lnTo>
                        <a:pt x="311" y="173"/>
                      </a:lnTo>
                      <a:lnTo>
                        <a:pt x="310" y="171"/>
                      </a:lnTo>
                      <a:lnTo>
                        <a:pt x="310" y="169"/>
                      </a:lnTo>
                      <a:lnTo>
                        <a:pt x="309" y="169"/>
                      </a:lnTo>
                      <a:lnTo>
                        <a:pt x="310" y="170"/>
                      </a:lnTo>
                      <a:lnTo>
                        <a:pt x="310" y="171"/>
                      </a:lnTo>
                      <a:lnTo>
                        <a:pt x="309" y="170"/>
                      </a:lnTo>
                      <a:lnTo>
                        <a:pt x="308" y="169"/>
                      </a:lnTo>
                      <a:lnTo>
                        <a:pt x="307" y="167"/>
                      </a:lnTo>
                      <a:lnTo>
                        <a:pt x="306" y="167"/>
                      </a:lnTo>
                      <a:lnTo>
                        <a:pt x="307" y="167"/>
                      </a:lnTo>
                      <a:lnTo>
                        <a:pt x="307" y="168"/>
                      </a:lnTo>
                      <a:lnTo>
                        <a:pt x="306" y="168"/>
                      </a:lnTo>
                      <a:lnTo>
                        <a:pt x="306" y="169"/>
                      </a:lnTo>
                      <a:lnTo>
                        <a:pt x="303" y="167"/>
                      </a:lnTo>
                      <a:lnTo>
                        <a:pt x="303" y="164"/>
                      </a:lnTo>
                      <a:lnTo>
                        <a:pt x="302" y="164"/>
                      </a:lnTo>
                      <a:lnTo>
                        <a:pt x="303" y="163"/>
                      </a:lnTo>
                      <a:lnTo>
                        <a:pt x="303" y="161"/>
                      </a:lnTo>
                      <a:lnTo>
                        <a:pt x="303" y="159"/>
                      </a:lnTo>
                      <a:lnTo>
                        <a:pt x="303" y="157"/>
                      </a:lnTo>
                      <a:lnTo>
                        <a:pt x="303" y="156"/>
                      </a:lnTo>
                      <a:lnTo>
                        <a:pt x="304" y="156"/>
                      </a:lnTo>
                      <a:lnTo>
                        <a:pt x="306" y="155"/>
                      </a:lnTo>
                      <a:lnTo>
                        <a:pt x="306" y="154"/>
                      </a:lnTo>
                      <a:lnTo>
                        <a:pt x="306" y="153"/>
                      </a:lnTo>
                      <a:lnTo>
                        <a:pt x="307" y="150"/>
                      </a:lnTo>
                      <a:lnTo>
                        <a:pt x="308" y="152"/>
                      </a:lnTo>
                      <a:lnTo>
                        <a:pt x="308" y="153"/>
                      </a:lnTo>
                      <a:lnTo>
                        <a:pt x="308" y="154"/>
                      </a:lnTo>
                      <a:lnTo>
                        <a:pt x="308" y="155"/>
                      </a:lnTo>
                      <a:lnTo>
                        <a:pt x="308" y="156"/>
                      </a:lnTo>
                      <a:close/>
                      <a:moveTo>
                        <a:pt x="318" y="142"/>
                      </a:moveTo>
                      <a:lnTo>
                        <a:pt x="317" y="143"/>
                      </a:lnTo>
                      <a:lnTo>
                        <a:pt x="316" y="142"/>
                      </a:lnTo>
                      <a:lnTo>
                        <a:pt x="316" y="141"/>
                      </a:lnTo>
                      <a:lnTo>
                        <a:pt x="315" y="141"/>
                      </a:lnTo>
                      <a:lnTo>
                        <a:pt x="315" y="140"/>
                      </a:lnTo>
                      <a:lnTo>
                        <a:pt x="316" y="140"/>
                      </a:lnTo>
                      <a:lnTo>
                        <a:pt x="316" y="141"/>
                      </a:lnTo>
                      <a:lnTo>
                        <a:pt x="317" y="142"/>
                      </a:lnTo>
                      <a:lnTo>
                        <a:pt x="318" y="142"/>
                      </a:lnTo>
                      <a:close/>
                      <a:moveTo>
                        <a:pt x="320" y="126"/>
                      </a:moveTo>
                      <a:lnTo>
                        <a:pt x="321" y="125"/>
                      </a:lnTo>
                      <a:lnTo>
                        <a:pt x="321" y="126"/>
                      </a:lnTo>
                      <a:lnTo>
                        <a:pt x="323" y="127"/>
                      </a:lnTo>
                      <a:lnTo>
                        <a:pt x="323" y="126"/>
                      </a:lnTo>
                      <a:lnTo>
                        <a:pt x="324" y="126"/>
                      </a:lnTo>
                      <a:lnTo>
                        <a:pt x="324" y="127"/>
                      </a:lnTo>
                      <a:lnTo>
                        <a:pt x="324" y="126"/>
                      </a:lnTo>
                      <a:lnTo>
                        <a:pt x="324" y="125"/>
                      </a:lnTo>
                      <a:lnTo>
                        <a:pt x="324" y="126"/>
                      </a:lnTo>
                      <a:lnTo>
                        <a:pt x="325" y="127"/>
                      </a:lnTo>
                      <a:lnTo>
                        <a:pt x="324" y="128"/>
                      </a:lnTo>
                      <a:lnTo>
                        <a:pt x="323" y="128"/>
                      </a:lnTo>
                      <a:lnTo>
                        <a:pt x="324" y="129"/>
                      </a:lnTo>
                      <a:lnTo>
                        <a:pt x="323" y="131"/>
                      </a:lnTo>
                      <a:lnTo>
                        <a:pt x="324" y="132"/>
                      </a:lnTo>
                      <a:lnTo>
                        <a:pt x="324" y="133"/>
                      </a:lnTo>
                      <a:lnTo>
                        <a:pt x="324" y="135"/>
                      </a:lnTo>
                      <a:lnTo>
                        <a:pt x="324" y="136"/>
                      </a:lnTo>
                      <a:lnTo>
                        <a:pt x="323" y="139"/>
                      </a:lnTo>
                      <a:lnTo>
                        <a:pt x="323" y="140"/>
                      </a:lnTo>
                      <a:lnTo>
                        <a:pt x="322" y="140"/>
                      </a:lnTo>
                      <a:lnTo>
                        <a:pt x="322" y="141"/>
                      </a:lnTo>
                      <a:lnTo>
                        <a:pt x="322" y="140"/>
                      </a:lnTo>
                      <a:lnTo>
                        <a:pt x="322" y="141"/>
                      </a:lnTo>
                      <a:lnTo>
                        <a:pt x="321" y="141"/>
                      </a:lnTo>
                      <a:lnTo>
                        <a:pt x="321" y="142"/>
                      </a:lnTo>
                      <a:lnTo>
                        <a:pt x="320" y="142"/>
                      </a:lnTo>
                      <a:lnTo>
                        <a:pt x="321" y="142"/>
                      </a:lnTo>
                      <a:lnTo>
                        <a:pt x="321" y="141"/>
                      </a:lnTo>
                      <a:lnTo>
                        <a:pt x="320" y="141"/>
                      </a:lnTo>
                      <a:lnTo>
                        <a:pt x="320" y="142"/>
                      </a:lnTo>
                      <a:lnTo>
                        <a:pt x="320" y="141"/>
                      </a:lnTo>
                      <a:lnTo>
                        <a:pt x="318" y="141"/>
                      </a:lnTo>
                      <a:lnTo>
                        <a:pt x="317" y="141"/>
                      </a:lnTo>
                      <a:lnTo>
                        <a:pt x="317" y="140"/>
                      </a:lnTo>
                      <a:lnTo>
                        <a:pt x="317" y="139"/>
                      </a:lnTo>
                      <a:lnTo>
                        <a:pt x="318" y="139"/>
                      </a:lnTo>
                      <a:lnTo>
                        <a:pt x="317" y="139"/>
                      </a:lnTo>
                      <a:lnTo>
                        <a:pt x="318" y="139"/>
                      </a:lnTo>
                      <a:lnTo>
                        <a:pt x="320" y="139"/>
                      </a:lnTo>
                      <a:lnTo>
                        <a:pt x="318" y="138"/>
                      </a:lnTo>
                      <a:lnTo>
                        <a:pt x="318" y="136"/>
                      </a:lnTo>
                      <a:lnTo>
                        <a:pt x="320" y="138"/>
                      </a:lnTo>
                      <a:lnTo>
                        <a:pt x="320" y="136"/>
                      </a:lnTo>
                      <a:lnTo>
                        <a:pt x="321" y="135"/>
                      </a:lnTo>
                      <a:lnTo>
                        <a:pt x="322" y="136"/>
                      </a:lnTo>
                      <a:lnTo>
                        <a:pt x="322" y="135"/>
                      </a:lnTo>
                      <a:lnTo>
                        <a:pt x="321" y="135"/>
                      </a:lnTo>
                      <a:lnTo>
                        <a:pt x="320" y="134"/>
                      </a:lnTo>
                      <a:lnTo>
                        <a:pt x="318" y="134"/>
                      </a:lnTo>
                      <a:lnTo>
                        <a:pt x="317" y="134"/>
                      </a:lnTo>
                      <a:lnTo>
                        <a:pt x="318" y="134"/>
                      </a:lnTo>
                      <a:lnTo>
                        <a:pt x="320" y="134"/>
                      </a:lnTo>
                      <a:lnTo>
                        <a:pt x="321" y="134"/>
                      </a:lnTo>
                      <a:lnTo>
                        <a:pt x="321" y="133"/>
                      </a:lnTo>
                      <a:lnTo>
                        <a:pt x="320" y="133"/>
                      </a:lnTo>
                      <a:lnTo>
                        <a:pt x="321" y="132"/>
                      </a:lnTo>
                      <a:lnTo>
                        <a:pt x="320" y="132"/>
                      </a:lnTo>
                      <a:lnTo>
                        <a:pt x="320" y="131"/>
                      </a:lnTo>
                      <a:lnTo>
                        <a:pt x="320" y="129"/>
                      </a:lnTo>
                      <a:lnTo>
                        <a:pt x="318" y="129"/>
                      </a:lnTo>
                      <a:lnTo>
                        <a:pt x="320" y="128"/>
                      </a:lnTo>
                      <a:lnTo>
                        <a:pt x="318" y="128"/>
                      </a:lnTo>
                      <a:lnTo>
                        <a:pt x="318" y="127"/>
                      </a:lnTo>
                      <a:lnTo>
                        <a:pt x="320" y="127"/>
                      </a:lnTo>
                      <a:lnTo>
                        <a:pt x="320" y="126"/>
                      </a:lnTo>
                      <a:lnTo>
                        <a:pt x="318" y="126"/>
                      </a:lnTo>
                      <a:lnTo>
                        <a:pt x="318" y="125"/>
                      </a:lnTo>
                      <a:lnTo>
                        <a:pt x="320" y="125"/>
                      </a:lnTo>
                      <a:lnTo>
                        <a:pt x="320" y="126"/>
                      </a:lnTo>
                      <a:close/>
                      <a:moveTo>
                        <a:pt x="90" y="41"/>
                      </a:moveTo>
                      <a:lnTo>
                        <a:pt x="92" y="41"/>
                      </a:lnTo>
                      <a:lnTo>
                        <a:pt x="92" y="42"/>
                      </a:lnTo>
                      <a:lnTo>
                        <a:pt x="93" y="42"/>
                      </a:lnTo>
                      <a:lnTo>
                        <a:pt x="93" y="41"/>
                      </a:lnTo>
                      <a:lnTo>
                        <a:pt x="94" y="41"/>
                      </a:lnTo>
                      <a:lnTo>
                        <a:pt x="94" y="42"/>
                      </a:lnTo>
                      <a:lnTo>
                        <a:pt x="93" y="42"/>
                      </a:lnTo>
                      <a:lnTo>
                        <a:pt x="93" y="43"/>
                      </a:lnTo>
                      <a:lnTo>
                        <a:pt x="93" y="44"/>
                      </a:lnTo>
                      <a:lnTo>
                        <a:pt x="93" y="43"/>
                      </a:lnTo>
                      <a:lnTo>
                        <a:pt x="93" y="44"/>
                      </a:lnTo>
                      <a:lnTo>
                        <a:pt x="92" y="44"/>
                      </a:lnTo>
                      <a:lnTo>
                        <a:pt x="92" y="45"/>
                      </a:lnTo>
                      <a:lnTo>
                        <a:pt x="90" y="45"/>
                      </a:lnTo>
                      <a:lnTo>
                        <a:pt x="90" y="44"/>
                      </a:lnTo>
                      <a:lnTo>
                        <a:pt x="90" y="43"/>
                      </a:lnTo>
                      <a:lnTo>
                        <a:pt x="89" y="43"/>
                      </a:lnTo>
                      <a:lnTo>
                        <a:pt x="90" y="41"/>
                      </a:lnTo>
                      <a:close/>
                      <a:moveTo>
                        <a:pt x="78" y="40"/>
                      </a:moveTo>
                      <a:lnTo>
                        <a:pt x="79" y="40"/>
                      </a:lnTo>
                      <a:lnTo>
                        <a:pt x="78" y="40"/>
                      </a:lnTo>
                      <a:lnTo>
                        <a:pt x="78" y="41"/>
                      </a:lnTo>
                      <a:lnTo>
                        <a:pt x="79" y="41"/>
                      </a:lnTo>
                      <a:lnTo>
                        <a:pt x="78" y="43"/>
                      </a:lnTo>
                      <a:lnTo>
                        <a:pt x="76" y="43"/>
                      </a:lnTo>
                      <a:lnTo>
                        <a:pt x="75" y="43"/>
                      </a:lnTo>
                      <a:lnTo>
                        <a:pt x="75" y="42"/>
                      </a:lnTo>
                      <a:lnTo>
                        <a:pt x="76" y="42"/>
                      </a:lnTo>
                      <a:lnTo>
                        <a:pt x="76" y="41"/>
                      </a:lnTo>
                      <a:lnTo>
                        <a:pt x="75" y="41"/>
                      </a:lnTo>
                      <a:lnTo>
                        <a:pt x="76" y="40"/>
                      </a:lnTo>
                      <a:lnTo>
                        <a:pt x="78" y="40"/>
                      </a:lnTo>
                      <a:close/>
                      <a:moveTo>
                        <a:pt x="72" y="40"/>
                      </a:moveTo>
                      <a:lnTo>
                        <a:pt x="72" y="41"/>
                      </a:lnTo>
                      <a:lnTo>
                        <a:pt x="72" y="42"/>
                      </a:lnTo>
                      <a:lnTo>
                        <a:pt x="73" y="42"/>
                      </a:lnTo>
                      <a:lnTo>
                        <a:pt x="74" y="42"/>
                      </a:lnTo>
                      <a:lnTo>
                        <a:pt x="73" y="43"/>
                      </a:lnTo>
                      <a:lnTo>
                        <a:pt x="74" y="44"/>
                      </a:lnTo>
                      <a:lnTo>
                        <a:pt x="74" y="45"/>
                      </a:lnTo>
                      <a:lnTo>
                        <a:pt x="73" y="47"/>
                      </a:lnTo>
                      <a:lnTo>
                        <a:pt x="72" y="47"/>
                      </a:lnTo>
                      <a:lnTo>
                        <a:pt x="72" y="45"/>
                      </a:lnTo>
                      <a:lnTo>
                        <a:pt x="72" y="44"/>
                      </a:lnTo>
                      <a:lnTo>
                        <a:pt x="72" y="43"/>
                      </a:lnTo>
                      <a:lnTo>
                        <a:pt x="71" y="43"/>
                      </a:lnTo>
                      <a:lnTo>
                        <a:pt x="71" y="42"/>
                      </a:lnTo>
                      <a:lnTo>
                        <a:pt x="69" y="42"/>
                      </a:lnTo>
                      <a:lnTo>
                        <a:pt x="69" y="41"/>
                      </a:lnTo>
                      <a:lnTo>
                        <a:pt x="71" y="41"/>
                      </a:lnTo>
                      <a:lnTo>
                        <a:pt x="71" y="40"/>
                      </a:lnTo>
                      <a:lnTo>
                        <a:pt x="69" y="40"/>
                      </a:lnTo>
                      <a:lnTo>
                        <a:pt x="71" y="37"/>
                      </a:lnTo>
                      <a:lnTo>
                        <a:pt x="71" y="38"/>
                      </a:lnTo>
                      <a:lnTo>
                        <a:pt x="72" y="38"/>
                      </a:lnTo>
                      <a:lnTo>
                        <a:pt x="72" y="40"/>
                      </a:lnTo>
                      <a:close/>
                      <a:moveTo>
                        <a:pt x="71" y="36"/>
                      </a:moveTo>
                      <a:lnTo>
                        <a:pt x="69" y="36"/>
                      </a:lnTo>
                      <a:lnTo>
                        <a:pt x="69" y="35"/>
                      </a:lnTo>
                      <a:lnTo>
                        <a:pt x="69" y="36"/>
                      </a:lnTo>
                      <a:lnTo>
                        <a:pt x="71" y="36"/>
                      </a:lnTo>
                      <a:close/>
                      <a:moveTo>
                        <a:pt x="107" y="30"/>
                      </a:moveTo>
                      <a:lnTo>
                        <a:pt x="105" y="30"/>
                      </a:lnTo>
                      <a:lnTo>
                        <a:pt x="107" y="31"/>
                      </a:lnTo>
                      <a:lnTo>
                        <a:pt x="108" y="31"/>
                      </a:lnTo>
                      <a:lnTo>
                        <a:pt x="109" y="31"/>
                      </a:lnTo>
                      <a:lnTo>
                        <a:pt x="110" y="31"/>
                      </a:lnTo>
                      <a:lnTo>
                        <a:pt x="111" y="31"/>
                      </a:lnTo>
                      <a:lnTo>
                        <a:pt x="112" y="33"/>
                      </a:lnTo>
                      <a:lnTo>
                        <a:pt x="111" y="34"/>
                      </a:lnTo>
                      <a:lnTo>
                        <a:pt x="112" y="34"/>
                      </a:lnTo>
                      <a:lnTo>
                        <a:pt x="112" y="35"/>
                      </a:lnTo>
                      <a:lnTo>
                        <a:pt x="114" y="36"/>
                      </a:lnTo>
                      <a:lnTo>
                        <a:pt x="114" y="37"/>
                      </a:lnTo>
                      <a:lnTo>
                        <a:pt x="112" y="37"/>
                      </a:lnTo>
                      <a:lnTo>
                        <a:pt x="111" y="36"/>
                      </a:lnTo>
                      <a:lnTo>
                        <a:pt x="110" y="36"/>
                      </a:lnTo>
                      <a:lnTo>
                        <a:pt x="109" y="36"/>
                      </a:lnTo>
                      <a:lnTo>
                        <a:pt x="108" y="35"/>
                      </a:lnTo>
                      <a:lnTo>
                        <a:pt x="105" y="35"/>
                      </a:lnTo>
                      <a:lnTo>
                        <a:pt x="104" y="34"/>
                      </a:lnTo>
                      <a:lnTo>
                        <a:pt x="103" y="34"/>
                      </a:lnTo>
                      <a:lnTo>
                        <a:pt x="104" y="33"/>
                      </a:lnTo>
                      <a:lnTo>
                        <a:pt x="104" y="31"/>
                      </a:lnTo>
                      <a:lnTo>
                        <a:pt x="105" y="31"/>
                      </a:lnTo>
                      <a:lnTo>
                        <a:pt x="104" y="31"/>
                      </a:lnTo>
                      <a:lnTo>
                        <a:pt x="103" y="31"/>
                      </a:lnTo>
                      <a:lnTo>
                        <a:pt x="103" y="30"/>
                      </a:lnTo>
                      <a:lnTo>
                        <a:pt x="104" y="30"/>
                      </a:lnTo>
                      <a:lnTo>
                        <a:pt x="105" y="29"/>
                      </a:lnTo>
                      <a:lnTo>
                        <a:pt x="107" y="29"/>
                      </a:lnTo>
                      <a:lnTo>
                        <a:pt x="107" y="30"/>
                      </a:lnTo>
                      <a:close/>
                      <a:moveTo>
                        <a:pt x="111" y="26"/>
                      </a:moveTo>
                      <a:lnTo>
                        <a:pt x="111" y="27"/>
                      </a:lnTo>
                      <a:lnTo>
                        <a:pt x="111" y="26"/>
                      </a:lnTo>
                      <a:lnTo>
                        <a:pt x="110" y="26"/>
                      </a:lnTo>
                      <a:lnTo>
                        <a:pt x="110" y="27"/>
                      </a:lnTo>
                      <a:lnTo>
                        <a:pt x="111" y="27"/>
                      </a:lnTo>
                      <a:lnTo>
                        <a:pt x="111" y="28"/>
                      </a:lnTo>
                      <a:lnTo>
                        <a:pt x="110" y="28"/>
                      </a:lnTo>
                      <a:lnTo>
                        <a:pt x="109" y="29"/>
                      </a:lnTo>
                      <a:lnTo>
                        <a:pt x="109" y="28"/>
                      </a:lnTo>
                      <a:lnTo>
                        <a:pt x="108" y="28"/>
                      </a:lnTo>
                      <a:lnTo>
                        <a:pt x="108" y="27"/>
                      </a:lnTo>
                      <a:lnTo>
                        <a:pt x="109" y="27"/>
                      </a:lnTo>
                      <a:lnTo>
                        <a:pt x="108" y="26"/>
                      </a:lnTo>
                      <a:lnTo>
                        <a:pt x="109" y="26"/>
                      </a:lnTo>
                      <a:lnTo>
                        <a:pt x="110" y="26"/>
                      </a:lnTo>
                      <a:lnTo>
                        <a:pt x="111" y="26"/>
                      </a:lnTo>
                      <a:close/>
                      <a:moveTo>
                        <a:pt x="72" y="26"/>
                      </a:moveTo>
                      <a:lnTo>
                        <a:pt x="71" y="27"/>
                      </a:lnTo>
                      <a:lnTo>
                        <a:pt x="71" y="26"/>
                      </a:lnTo>
                      <a:lnTo>
                        <a:pt x="72" y="24"/>
                      </a:lnTo>
                      <a:lnTo>
                        <a:pt x="72" y="26"/>
                      </a:lnTo>
                      <a:close/>
                      <a:moveTo>
                        <a:pt x="74" y="20"/>
                      </a:moveTo>
                      <a:lnTo>
                        <a:pt x="74" y="21"/>
                      </a:lnTo>
                      <a:lnTo>
                        <a:pt x="73" y="21"/>
                      </a:lnTo>
                      <a:lnTo>
                        <a:pt x="73" y="22"/>
                      </a:lnTo>
                      <a:lnTo>
                        <a:pt x="72" y="24"/>
                      </a:lnTo>
                      <a:lnTo>
                        <a:pt x="72" y="22"/>
                      </a:lnTo>
                      <a:lnTo>
                        <a:pt x="73" y="22"/>
                      </a:lnTo>
                      <a:lnTo>
                        <a:pt x="73" y="21"/>
                      </a:lnTo>
                      <a:lnTo>
                        <a:pt x="72" y="20"/>
                      </a:lnTo>
                      <a:lnTo>
                        <a:pt x="73" y="20"/>
                      </a:lnTo>
                      <a:lnTo>
                        <a:pt x="74" y="20"/>
                      </a:lnTo>
                      <a:close/>
                      <a:moveTo>
                        <a:pt x="39" y="0"/>
                      </a:move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69" y="1"/>
                      </a:lnTo>
                      <a:lnTo>
                        <a:pt x="69" y="2"/>
                      </a:lnTo>
                      <a:lnTo>
                        <a:pt x="71" y="2"/>
                      </a:lnTo>
                      <a:lnTo>
                        <a:pt x="71" y="1"/>
                      </a:lnTo>
                      <a:lnTo>
                        <a:pt x="71" y="0"/>
                      </a:lnTo>
                      <a:lnTo>
                        <a:pt x="72" y="0"/>
                      </a:lnTo>
                      <a:lnTo>
                        <a:pt x="72" y="1"/>
                      </a:lnTo>
                      <a:lnTo>
                        <a:pt x="73" y="1"/>
                      </a:lnTo>
                      <a:lnTo>
                        <a:pt x="72" y="2"/>
                      </a:lnTo>
                      <a:lnTo>
                        <a:pt x="72" y="3"/>
                      </a:lnTo>
                      <a:lnTo>
                        <a:pt x="72" y="5"/>
                      </a:lnTo>
                      <a:lnTo>
                        <a:pt x="73" y="5"/>
                      </a:lnTo>
                      <a:lnTo>
                        <a:pt x="73" y="6"/>
                      </a:lnTo>
                      <a:lnTo>
                        <a:pt x="72" y="6"/>
                      </a:lnTo>
                      <a:lnTo>
                        <a:pt x="72" y="9"/>
                      </a:lnTo>
                      <a:lnTo>
                        <a:pt x="72" y="10"/>
                      </a:lnTo>
                      <a:lnTo>
                        <a:pt x="71" y="12"/>
                      </a:lnTo>
                      <a:lnTo>
                        <a:pt x="71" y="13"/>
                      </a:lnTo>
                      <a:lnTo>
                        <a:pt x="71" y="14"/>
                      </a:lnTo>
                      <a:lnTo>
                        <a:pt x="71" y="15"/>
                      </a:lnTo>
                      <a:lnTo>
                        <a:pt x="68" y="15"/>
                      </a:lnTo>
                      <a:lnTo>
                        <a:pt x="68" y="16"/>
                      </a:lnTo>
                      <a:lnTo>
                        <a:pt x="68" y="17"/>
                      </a:lnTo>
                      <a:lnTo>
                        <a:pt x="68" y="19"/>
                      </a:lnTo>
                      <a:lnTo>
                        <a:pt x="69" y="19"/>
                      </a:lnTo>
                      <a:lnTo>
                        <a:pt x="68" y="20"/>
                      </a:lnTo>
                      <a:lnTo>
                        <a:pt x="68" y="21"/>
                      </a:lnTo>
                      <a:lnTo>
                        <a:pt x="68" y="22"/>
                      </a:lnTo>
                      <a:lnTo>
                        <a:pt x="67" y="24"/>
                      </a:lnTo>
                      <a:lnTo>
                        <a:pt x="67" y="26"/>
                      </a:lnTo>
                      <a:lnTo>
                        <a:pt x="67" y="28"/>
                      </a:lnTo>
                      <a:lnTo>
                        <a:pt x="66" y="29"/>
                      </a:lnTo>
                      <a:lnTo>
                        <a:pt x="65" y="30"/>
                      </a:lnTo>
                      <a:lnTo>
                        <a:pt x="65" y="31"/>
                      </a:lnTo>
                      <a:lnTo>
                        <a:pt x="65" y="33"/>
                      </a:lnTo>
                      <a:lnTo>
                        <a:pt x="66" y="33"/>
                      </a:lnTo>
                      <a:lnTo>
                        <a:pt x="67" y="33"/>
                      </a:lnTo>
                      <a:lnTo>
                        <a:pt x="67" y="34"/>
                      </a:lnTo>
                      <a:lnTo>
                        <a:pt x="67" y="35"/>
                      </a:lnTo>
                      <a:lnTo>
                        <a:pt x="66" y="35"/>
                      </a:lnTo>
                      <a:lnTo>
                        <a:pt x="66" y="36"/>
                      </a:lnTo>
                      <a:lnTo>
                        <a:pt x="67" y="36"/>
                      </a:lnTo>
                      <a:lnTo>
                        <a:pt x="66" y="37"/>
                      </a:lnTo>
                      <a:lnTo>
                        <a:pt x="66" y="38"/>
                      </a:lnTo>
                      <a:lnTo>
                        <a:pt x="66" y="40"/>
                      </a:lnTo>
                      <a:lnTo>
                        <a:pt x="66" y="41"/>
                      </a:lnTo>
                      <a:lnTo>
                        <a:pt x="65" y="42"/>
                      </a:lnTo>
                      <a:lnTo>
                        <a:pt x="65" y="43"/>
                      </a:lnTo>
                      <a:lnTo>
                        <a:pt x="66" y="43"/>
                      </a:lnTo>
                      <a:lnTo>
                        <a:pt x="67" y="42"/>
                      </a:lnTo>
                      <a:lnTo>
                        <a:pt x="68" y="42"/>
                      </a:lnTo>
                      <a:lnTo>
                        <a:pt x="68" y="43"/>
                      </a:lnTo>
                      <a:lnTo>
                        <a:pt x="69" y="43"/>
                      </a:lnTo>
                      <a:lnTo>
                        <a:pt x="68" y="43"/>
                      </a:lnTo>
                      <a:lnTo>
                        <a:pt x="68" y="44"/>
                      </a:lnTo>
                      <a:lnTo>
                        <a:pt x="69" y="44"/>
                      </a:lnTo>
                      <a:lnTo>
                        <a:pt x="69" y="45"/>
                      </a:lnTo>
                      <a:lnTo>
                        <a:pt x="71" y="45"/>
                      </a:lnTo>
                      <a:lnTo>
                        <a:pt x="69" y="45"/>
                      </a:lnTo>
                      <a:lnTo>
                        <a:pt x="69" y="47"/>
                      </a:lnTo>
                      <a:lnTo>
                        <a:pt x="71" y="47"/>
                      </a:lnTo>
                      <a:lnTo>
                        <a:pt x="69" y="47"/>
                      </a:lnTo>
                      <a:lnTo>
                        <a:pt x="69" y="48"/>
                      </a:lnTo>
                      <a:lnTo>
                        <a:pt x="68" y="48"/>
                      </a:lnTo>
                      <a:lnTo>
                        <a:pt x="67" y="48"/>
                      </a:lnTo>
                      <a:lnTo>
                        <a:pt x="67" y="49"/>
                      </a:lnTo>
                      <a:lnTo>
                        <a:pt x="68" y="49"/>
                      </a:lnTo>
                      <a:lnTo>
                        <a:pt x="68" y="51"/>
                      </a:lnTo>
                      <a:lnTo>
                        <a:pt x="69" y="51"/>
                      </a:lnTo>
                      <a:lnTo>
                        <a:pt x="71" y="51"/>
                      </a:lnTo>
                      <a:lnTo>
                        <a:pt x="72" y="51"/>
                      </a:lnTo>
                      <a:lnTo>
                        <a:pt x="71" y="51"/>
                      </a:lnTo>
                      <a:lnTo>
                        <a:pt x="71" y="52"/>
                      </a:lnTo>
                      <a:lnTo>
                        <a:pt x="69" y="52"/>
                      </a:lnTo>
                      <a:lnTo>
                        <a:pt x="69" y="54"/>
                      </a:lnTo>
                      <a:lnTo>
                        <a:pt x="69" y="55"/>
                      </a:lnTo>
                      <a:lnTo>
                        <a:pt x="68" y="55"/>
                      </a:lnTo>
                      <a:lnTo>
                        <a:pt x="69" y="55"/>
                      </a:lnTo>
                      <a:lnTo>
                        <a:pt x="69" y="57"/>
                      </a:lnTo>
                      <a:lnTo>
                        <a:pt x="69" y="58"/>
                      </a:lnTo>
                      <a:lnTo>
                        <a:pt x="71" y="58"/>
                      </a:lnTo>
                      <a:lnTo>
                        <a:pt x="71" y="57"/>
                      </a:lnTo>
                      <a:lnTo>
                        <a:pt x="72" y="57"/>
                      </a:lnTo>
                      <a:lnTo>
                        <a:pt x="72" y="56"/>
                      </a:lnTo>
                      <a:lnTo>
                        <a:pt x="71" y="55"/>
                      </a:lnTo>
                      <a:lnTo>
                        <a:pt x="71" y="54"/>
                      </a:lnTo>
                      <a:lnTo>
                        <a:pt x="72" y="54"/>
                      </a:lnTo>
                      <a:lnTo>
                        <a:pt x="73" y="54"/>
                      </a:lnTo>
                      <a:lnTo>
                        <a:pt x="73" y="55"/>
                      </a:lnTo>
                      <a:lnTo>
                        <a:pt x="73" y="54"/>
                      </a:lnTo>
                      <a:lnTo>
                        <a:pt x="73" y="52"/>
                      </a:lnTo>
                      <a:lnTo>
                        <a:pt x="74" y="52"/>
                      </a:lnTo>
                      <a:lnTo>
                        <a:pt x="74" y="54"/>
                      </a:lnTo>
                      <a:lnTo>
                        <a:pt x="75" y="54"/>
                      </a:lnTo>
                      <a:lnTo>
                        <a:pt x="75" y="55"/>
                      </a:lnTo>
                      <a:lnTo>
                        <a:pt x="75" y="56"/>
                      </a:lnTo>
                      <a:lnTo>
                        <a:pt x="76" y="56"/>
                      </a:lnTo>
                      <a:lnTo>
                        <a:pt x="78" y="55"/>
                      </a:lnTo>
                      <a:lnTo>
                        <a:pt x="76" y="55"/>
                      </a:lnTo>
                      <a:lnTo>
                        <a:pt x="76" y="54"/>
                      </a:lnTo>
                      <a:lnTo>
                        <a:pt x="76" y="52"/>
                      </a:lnTo>
                      <a:lnTo>
                        <a:pt x="75" y="52"/>
                      </a:lnTo>
                      <a:lnTo>
                        <a:pt x="75" y="51"/>
                      </a:lnTo>
                      <a:lnTo>
                        <a:pt x="74" y="51"/>
                      </a:lnTo>
                      <a:lnTo>
                        <a:pt x="74" y="50"/>
                      </a:lnTo>
                      <a:lnTo>
                        <a:pt x="75" y="50"/>
                      </a:lnTo>
                      <a:lnTo>
                        <a:pt x="76" y="50"/>
                      </a:lnTo>
                      <a:lnTo>
                        <a:pt x="76" y="49"/>
                      </a:lnTo>
                      <a:lnTo>
                        <a:pt x="76" y="48"/>
                      </a:lnTo>
                      <a:lnTo>
                        <a:pt x="78" y="48"/>
                      </a:lnTo>
                      <a:lnTo>
                        <a:pt x="78" y="47"/>
                      </a:lnTo>
                      <a:lnTo>
                        <a:pt x="79" y="48"/>
                      </a:lnTo>
                      <a:lnTo>
                        <a:pt x="79" y="49"/>
                      </a:lnTo>
                      <a:lnTo>
                        <a:pt x="79" y="48"/>
                      </a:lnTo>
                      <a:lnTo>
                        <a:pt x="80" y="48"/>
                      </a:lnTo>
                      <a:lnTo>
                        <a:pt x="80" y="49"/>
                      </a:lnTo>
                      <a:lnTo>
                        <a:pt x="81" y="49"/>
                      </a:lnTo>
                      <a:lnTo>
                        <a:pt x="81" y="50"/>
                      </a:lnTo>
                      <a:lnTo>
                        <a:pt x="81" y="49"/>
                      </a:lnTo>
                      <a:lnTo>
                        <a:pt x="82" y="48"/>
                      </a:lnTo>
                      <a:lnTo>
                        <a:pt x="81" y="48"/>
                      </a:lnTo>
                      <a:lnTo>
                        <a:pt x="81" y="47"/>
                      </a:lnTo>
                      <a:lnTo>
                        <a:pt x="80" y="47"/>
                      </a:lnTo>
                      <a:lnTo>
                        <a:pt x="80" y="45"/>
                      </a:lnTo>
                      <a:lnTo>
                        <a:pt x="79" y="45"/>
                      </a:lnTo>
                      <a:lnTo>
                        <a:pt x="79" y="44"/>
                      </a:lnTo>
                      <a:lnTo>
                        <a:pt x="79" y="43"/>
                      </a:lnTo>
                      <a:lnTo>
                        <a:pt x="80" y="43"/>
                      </a:lnTo>
                      <a:lnTo>
                        <a:pt x="80" y="44"/>
                      </a:lnTo>
                      <a:lnTo>
                        <a:pt x="81" y="44"/>
                      </a:lnTo>
                      <a:lnTo>
                        <a:pt x="82" y="43"/>
                      </a:lnTo>
                      <a:lnTo>
                        <a:pt x="83" y="42"/>
                      </a:lnTo>
                      <a:lnTo>
                        <a:pt x="83" y="41"/>
                      </a:lnTo>
                      <a:lnTo>
                        <a:pt x="83" y="40"/>
                      </a:lnTo>
                      <a:lnTo>
                        <a:pt x="85" y="41"/>
                      </a:lnTo>
                      <a:lnTo>
                        <a:pt x="86" y="41"/>
                      </a:lnTo>
                      <a:lnTo>
                        <a:pt x="87" y="42"/>
                      </a:lnTo>
                      <a:lnTo>
                        <a:pt x="88" y="42"/>
                      </a:lnTo>
                      <a:lnTo>
                        <a:pt x="87" y="43"/>
                      </a:lnTo>
                      <a:lnTo>
                        <a:pt x="87" y="42"/>
                      </a:lnTo>
                      <a:lnTo>
                        <a:pt x="87" y="43"/>
                      </a:lnTo>
                      <a:lnTo>
                        <a:pt x="87" y="44"/>
                      </a:lnTo>
                      <a:lnTo>
                        <a:pt x="88" y="44"/>
                      </a:lnTo>
                      <a:lnTo>
                        <a:pt x="88" y="45"/>
                      </a:lnTo>
                      <a:lnTo>
                        <a:pt x="89" y="45"/>
                      </a:lnTo>
                      <a:lnTo>
                        <a:pt x="90" y="45"/>
                      </a:lnTo>
                      <a:lnTo>
                        <a:pt x="90" y="47"/>
                      </a:lnTo>
                      <a:lnTo>
                        <a:pt x="92" y="47"/>
                      </a:lnTo>
                      <a:lnTo>
                        <a:pt x="93" y="47"/>
                      </a:lnTo>
                      <a:lnTo>
                        <a:pt x="94" y="47"/>
                      </a:lnTo>
                      <a:lnTo>
                        <a:pt x="94" y="45"/>
                      </a:lnTo>
                      <a:lnTo>
                        <a:pt x="94" y="47"/>
                      </a:lnTo>
                      <a:lnTo>
                        <a:pt x="94" y="48"/>
                      </a:lnTo>
                      <a:lnTo>
                        <a:pt x="93" y="48"/>
                      </a:lnTo>
                      <a:lnTo>
                        <a:pt x="93" y="49"/>
                      </a:lnTo>
                      <a:lnTo>
                        <a:pt x="94" y="49"/>
                      </a:lnTo>
                      <a:lnTo>
                        <a:pt x="96" y="47"/>
                      </a:lnTo>
                      <a:lnTo>
                        <a:pt x="96" y="45"/>
                      </a:lnTo>
                      <a:lnTo>
                        <a:pt x="96" y="44"/>
                      </a:lnTo>
                      <a:lnTo>
                        <a:pt x="97" y="44"/>
                      </a:lnTo>
                      <a:lnTo>
                        <a:pt x="97" y="45"/>
                      </a:lnTo>
                      <a:lnTo>
                        <a:pt x="98" y="47"/>
                      </a:lnTo>
                      <a:lnTo>
                        <a:pt x="98" y="48"/>
                      </a:lnTo>
                      <a:lnTo>
                        <a:pt x="97" y="48"/>
                      </a:lnTo>
                      <a:lnTo>
                        <a:pt x="98" y="48"/>
                      </a:lnTo>
                      <a:lnTo>
                        <a:pt x="100" y="48"/>
                      </a:lnTo>
                      <a:lnTo>
                        <a:pt x="100" y="49"/>
                      </a:lnTo>
                      <a:lnTo>
                        <a:pt x="101" y="48"/>
                      </a:lnTo>
                      <a:lnTo>
                        <a:pt x="102" y="48"/>
                      </a:lnTo>
                      <a:lnTo>
                        <a:pt x="103" y="48"/>
                      </a:lnTo>
                      <a:lnTo>
                        <a:pt x="103" y="49"/>
                      </a:lnTo>
                      <a:lnTo>
                        <a:pt x="102" y="49"/>
                      </a:lnTo>
                      <a:lnTo>
                        <a:pt x="102" y="50"/>
                      </a:lnTo>
                      <a:lnTo>
                        <a:pt x="103" y="50"/>
                      </a:lnTo>
                      <a:lnTo>
                        <a:pt x="102" y="50"/>
                      </a:lnTo>
                      <a:lnTo>
                        <a:pt x="102" y="51"/>
                      </a:lnTo>
                      <a:lnTo>
                        <a:pt x="102" y="52"/>
                      </a:lnTo>
                      <a:lnTo>
                        <a:pt x="102" y="54"/>
                      </a:lnTo>
                      <a:lnTo>
                        <a:pt x="102" y="52"/>
                      </a:lnTo>
                      <a:lnTo>
                        <a:pt x="103" y="54"/>
                      </a:lnTo>
                      <a:lnTo>
                        <a:pt x="102" y="54"/>
                      </a:lnTo>
                      <a:lnTo>
                        <a:pt x="102" y="55"/>
                      </a:lnTo>
                      <a:lnTo>
                        <a:pt x="103" y="55"/>
                      </a:lnTo>
                      <a:lnTo>
                        <a:pt x="104" y="55"/>
                      </a:lnTo>
                      <a:lnTo>
                        <a:pt x="104" y="56"/>
                      </a:lnTo>
                      <a:lnTo>
                        <a:pt x="103" y="57"/>
                      </a:lnTo>
                      <a:lnTo>
                        <a:pt x="103" y="58"/>
                      </a:lnTo>
                      <a:lnTo>
                        <a:pt x="102" y="58"/>
                      </a:lnTo>
                      <a:lnTo>
                        <a:pt x="101" y="58"/>
                      </a:lnTo>
                      <a:lnTo>
                        <a:pt x="100" y="59"/>
                      </a:lnTo>
                      <a:lnTo>
                        <a:pt x="101" y="59"/>
                      </a:lnTo>
                      <a:lnTo>
                        <a:pt x="102" y="61"/>
                      </a:lnTo>
                      <a:lnTo>
                        <a:pt x="101" y="61"/>
                      </a:lnTo>
                      <a:lnTo>
                        <a:pt x="101" y="62"/>
                      </a:lnTo>
                      <a:lnTo>
                        <a:pt x="100" y="63"/>
                      </a:lnTo>
                      <a:lnTo>
                        <a:pt x="100" y="64"/>
                      </a:lnTo>
                      <a:lnTo>
                        <a:pt x="101" y="64"/>
                      </a:lnTo>
                      <a:lnTo>
                        <a:pt x="101" y="63"/>
                      </a:lnTo>
                      <a:lnTo>
                        <a:pt x="102" y="63"/>
                      </a:lnTo>
                      <a:lnTo>
                        <a:pt x="102" y="62"/>
                      </a:lnTo>
                      <a:lnTo>
                        <a:pt x="102" y="61"/>
                      </a:lnTo>
                      <a:lnTo>
                        <a:pt x="103" y="59"/>
                      </a:lnTo>
                      <a:lnTo>
                        <a:pt x="103" y="58"/>
                      </a:lnTo>
                      <a:lnTo>
                        <a:pt x="104" y="58"/>
                      </a:lnTo>
                      <a:lnTo>
                        <a:pt x="104" y="57"/>
                      </a:lnTo>
                      <a:lnTo>
                        <a:pt x="105" y="57"/>
                      </a:lnTo>
                      <a:lnTo>
                        <a:pt x="105" y="58"/>
                      </a:lnTo>
                      <a:lnTo>
                        <a:pt x="105" y="59"/>
                      </a:lnTo>
                      <a:lnTo>
                        <a:pt x="108" y="59"/>
                      </a:lnTo>
                      <a:lnTo>
                        <a:pt x="109" y="59"/>
                      </a:lnTo>
                      <a:lnTo>
                        <a:pt x="108" y="58"/>
                      </a:lnTo>
                      <a:lnTo>
                        <a:pt x="107" y="58"/>
                      </a:lnTo>
                      <a:lnTo>
                        <a:pt x="105" y="58"/>
                      </a:lnTo>
                      <a:lnTo>
                        <a:pt x="105" y="57"/>
                      </a:lnTo>
                      <a:lnTo>
                        <a:pt x="107" y="57"/>
                      </a:lnTo>
                      <a:lnTo>
                        <a:pt x="107" y="56"/>
                      </a:lnTo>
                      <a:lnTo>
                        <a:pt x="105" y="56"/>
                      </a:lnTo>
                      <a:lnTo>
                        <a:pt x="105" y="55"/>
                      </a:lnTo>
                      <a:lnTo>
                        <a:pt x="104" y="55"/>
                      </a:lnTo>
                      <a:lnTo>
                        <a:pt x="104" y="54"/>
                      </a:lnTo>
                      <a:lnTo>
                        <a:pt x="105" y="54"/>
                      </a:lnTo>
                      <a:lnTo>
                        <a:pt x="104" y="52"/>
                      </a:lnTo>
                      <a:lnTo>
                        <a:pt x="104" y="51"/>
                      </a:lnTo>
                      <a:lnTo>
                        <a:pt x="104" y="50"/>
                      </a:lnTo>
                      <a:lnTo>
                        <a:pt x="105" y="49"/>
                      </a:lnTo>
                      <a:lnTo>
                        <a:pt x="104" y="48"/>
                      </a:lnTo>
                      <a:lnTo>
                        <a:pt x="104" y="47"/>
                      </a:lnTo>
                      <a:lnTo>
                        <a:pt x="105" y="47"/>
                      </a:lnTo>
                      <a:lnTo>
                        <a:pt x="105" y="45"/>
                      </a:lnTo>
                      <a:lnTo>
                        <a:pt x="107" y="44"/>
                      </a:lnTo>
                      <a:lnTo>
                        <a:pt x="108" y="44"/>
                      </a:lnTo>
                      <a:lnTo>
                        <a:pt x="110" y="44"/>
                      </a:lnTo>
                      <a:lnTo>
                        <a:pt x="111" y="44"/>
                      </a:lnTo>
                      <a:lnTo>
                        <a:pt x="111" y="45"/>
                      </a:lnTo>
                      <a:lnTo>
                        <a:pt x="112" y="45"/>
                      </a:lnTo>
                      <a:lnTo>
                        <a:pt x="112" y="47"/>
                      </a:lnTo>
                      <a:lnTo>
                        <a:pt x="114" y="47"/>
                      </a:lnTo>
                      <a:lnTo>
                        <a:pt x="114" y="48"/>
                      </a:lnTo>
                      <a:lnTo>
                        <a:pt x="115" y="48"/>
                      </a:lnTo>
                      <a:lnTo>
                        <a:pt x="115" y="49"/>
                      </a:lnTo>
                      <a:lnTo>
                        <a:pt x="116" y="49"/>
                      </a:lnTo>
                      <a:lnTo>
                        <a:pt x="117" y="48"/>
                      </a:lnTo>
                      <a:lnTo>
                        <a:pt x="118" y="48"/>
                      </a:lnTo>
                      <a:lnTo>
                        <a:pt x="118" y="49"/>
                      </a:lnTo>
                      <a:lnTo>
                        <a:pt x="118" y="48"/>
                      </a:lnTo>
                      <a:lnTo>
                        <a:pt x="119" y="48"/>
                      </a:lnTo>
                      <a:lnTo>
                        <a:pt x="119" y="49"/>
                      </a:lnTo>
                      <a:lnTo>
                        <a:pt x="121" y="49"/>
                      </a:lnTo>
                      <a:lnTo>
                        <a:pt x="121" y="50"/>
                      </a:lnTo>
                      <a:lnTo>
                        <a:pt x="122" y="49"/>
                      </a:lnTo>
                      <a:lnTo>
                        <a:pt x="123" y="49"/>
                      </a:lnTo>
                      <a:lnTo>
                        <a:pt x="123" y="48"/>
                      </a:lnTo>
                      <a:lnTo>
                        <a:pt x="122" y="47"/>
                      </a:lnTo>
                      <a:lnTo>
                        <a:pt x="121" y="47"/>
                      </a:lnTo>
                      <a:lnTo>
                        <a:pt x="122" y="47"/>
                      </a:lnTo>
                      <a:lnTo>
                        <a:pt x="123" y="47"/>
                      </a:lnTo>
                      <a:lnTo>
                        <a:pt x="123" y="45"/>
                      </a:lnTo>
                      <a:lnTo>
                        <a:pt x="124" y="47"/>
                      </a:lnTo>
                      <a:lnTo>
                        <a:pt x="125" y="45"/>
                      </a:lnTo>
                      <a:lnTo>
                        <a:pt x="124" y="45"/>
                      </a:lnTo>
                      <a:lnTo>
                        <a:pt x="124" y="44"/>
                      </a:lnTo>
                      <a:lnTo>
                        <a:pt x="125" y="44"/>
                      </a:lnTo>
                      <a:lnTo>
                        <a:pt x="126" y="43"/>
                      </a:lnTo>
                      <a:lnTo>
                        <a:pt x="128" y="43"/>
                      </a:lnTo>
                      <a:lnTo>
                        <a:pt x="128" y="42"/>
                      </a:lnTo>
                      <a:lnTo>
                        <a:pt x="129" y="42"/>
                      </a:lnTo>
                      <a:lnTo>
                        <a:pt x="130" y="41"/>
                      </a:lnTo>
                      <a:lnTo>
                        <a:pt x="131" y="41"/>
                      </a:lnTo>
                      <a:lnTo>
                        <a:pt x="132" y="41"/>
                      </a:lnTo>
                      <a:lnTo>
                        <a:pt x="135" y="40"/>
                      </a:lnTo>
                      <a:lnTo>
                        <a:pt x="135" y="38"/>
                      </a:lnTo>
                      <a:lnTo>
                        <a:pt x="135" y="37"/>
                      </a:lnTo>
                      <a:lnTo>
                        <a:pt x="133" y="36"/>
                      </a:lnTo>
                      <a:lnTo>
                        <a:pt x="133" y="35"/>
                      </a:lnTo>
                      <a:lnTo>
                        <a:pt x="132" y="35"/>
                      </a:lnTo>
                      <a:lnTo>
                        <a:pt x="131" y="35"/>
                      </a:lnTo>
                      <a:lnTo>
                        <a:pt x="129" y="36"/>
                      </a:lnTo>
                      <a:lnTo>
                        <a:pt x="129" y="37"/>
                      </a:lnTo>
                      <a:lnTo>
                        <a:pt x="128" y="37"/>
                      </a:lnTo>
                      <a:lnTo>
                        <a:pt x="128" y="38"/>
                      </a:lnTo>
                      <a:lnTo>
                        <a:pt x="126" y="37"/>
                      </a:lnTo>
                      <a:lnTo>
                        <a:pt x="124" y="37"/>
                      </a:lnTo>
                      <a:lnTo>
                        <a:pt x="122" y="37"/>
                      </a:lnTo>
                      <a:lnTo>
                        <a:pt x="121" y="37"/>
                      </a:lnTo>
                      <a:lnTo>
                        <a:pt x="119" y="37"/>
                      </a:lnTo>
                      <a:lnTo>
                        <a:pt x="119" y="36"/>
                      </a:lnTo>
                      <a:lnTo>
                        <a:pt x="118" y="36"/>
                      </a:lnTo>
                      <a:lnTo>
                        <a:pt x="117" y="36"/>
                      </a:lnTo>
                      <a:lnTo>
                        <a:pt x="116" y="36"/>
                      </a:lnTo>
                      <a:lnTo>
                        <a:pt x="115" y="36"/>
                      </a:lnTo>
                      <a:lnTo>
                        <a:pt x="115" y="35"/>
                      </a:lnTo>
                      <a:lnTo>
                        <a:pt x="115" y="34"/>
                      </a:lnTo>
                      <a:lnTo>
                        <a:pt x="116" y="34"/>
                      </a:lnTo>
                      <a:lnTo>
                        <a:pt x="117" y="34"/>
                      </a:lnTo>
                      <a:lnTo>
                        <a:pt x="117" y="33"/>
                      </a:lnTo>
                      <a:lnTo>
                        <a:pt x="118" y="33"/>
                      </a:lnTo>
                      <a:lnTo>
                        <a:pt x="118" y="34"/>
                      </a:lnTo>
                      <a:lnTo>
                        <a:pt x="118" y="33"/>
                      </a:lnTo>
                      <a:lnTo>
                        <a:pt x="119" y="33"/>
                      </a:lnTo>
                      <a:lnTo>
                        <a:pt x="121" y="34"/>
                      </a:lnTo>
                      <a:lnTo>
                        <a:pt x="119" y="31"/>
                      </a:lnTo>
                      <a:lnTo>
                        <a:pt x="121" y="31"/>
                      </a:lnTo>
                      <a:lnTo>
                        <a:pt x="122" y="31"/>
                      </a:lnTo>
                      <a:lnTo>
                        <a:pt x="124" y="33"/>
                      </a:lnTo>
                      <a:lnTo>
                        <a:pt x="125" y="33"/>
                      </a:lnTo>
                      <a:lnTo>
                        <a:pt x="126" y="33"/>
                      </a:lnTo>
                      <a:lnTo>
                        <a:pt x="126" y="31"/>
                      </a:lnTo>
                      <a:lnTo>
                        <a:pt x="125" y="31"/>
                      </a:lnTo>
                      <a:lnTo>
                        <a:pt x="124" y="30"/>
                      </a:lnTo>
                      <a:lnTo>
                        <a:pt x="123" y="30"/>
                      </a:lnTo>
                      <a:lnTo>
                        <a:pt x="124" y="30"/>
                      </a:lnTo>
                      <a:lnTo>
                        <a:pt x="123" y="29"/>
                      </a:lnTo>
                      <a:lnTo>
                        <a:pt x="123" y="28"/>
                      </a:lnTo>
                      <a:lnTo>
                        <a:pt x="122" y="28"/>
                      </a:lnTo>
                      <a:lnTo>
                        <a:pt x="122" y="29"/>
                      </a:lnTo>
                      <a:lnTo>
                        <a:pt x="121" y="29"/>
                      </a:lnTo>
                      <a:lnTo>
                        <a:pt x="119" y="30"/>
                      </a:lnTo>
                      <a:lnTo>
                        <a:pt x="118" y="30"/>
                      </a:lnTo>
                      <a:lnTo>
                        <a:pt x="117" y="29"/>
                      </a:lnTo>
                      <a:lnTo>
                        <a:pt x="118" y="29"/>
                      </a:lnTo>
                      <a:lnTo>
                        <a:pt x="118" y="28"/>
                      </a:lnTo>
                      <a:lnTo>
                        <a:pt x="118" y="27"/>
                      </a:lnTo>
                      <a:lnTo>
                        <a:pt x="119" y="26"/>
                      </a:lnTo>
                      <a:lnTo>
                        <a:pt x="121" y="26"/>
                      </a:lnTo>
                      <a:lnTo>
                        <a:pt x="122" y="26"/>
                      </a:lnTo>
                      <a:lnTo>
                        <a:pt x="122" y="27"/>
                      </a:lnTo>
                      <a:lnTo>
                        <a:pt x="123" y="27"/>
                      </a:lnTo>
                      <a:lnTo>
                        <a:pt x="124" y="27"/>
                      </a:lnTo>
                      <a:lnTo>
                        <a:pt x="125" y="27"/>
                      </a:lnTo>
                      <a:lnTo>
                        <a:pt x="125" y="26"/>
                      </a:lnTo>
                      <a:lnTo>
                        <a:pt x="126" y="26"/>
                      </a:lnTo>
                      <a:lnTo>
                        <a:pt x="126" y="24"/>
                      </a:lnTo>
                      <a:lnTo>
                        <a:pt x="128" y="24"/>
                      </a:lnTo>
                      <a:lnTo>
                        <a:pt x="128" y="26"/>
                      </a:lnTo>
                      <a:lnTo>
                        <a:pt x="129" y="26"/>
                      </a:lnTo>
                      <a:lnTo>
                        <a:pt x="129" y="24"/>
                      </a:lnTo>
                      <a:lnTo>
                        <a:pt x="128" y="24"/>
                      </a:lnTo>
                      <a:lnTo>
                        <a:pt x="128" y="23"/>
                      </a:lnTo>
                      <a:lnTo>
                        <a:pt x="128" y="24"/>
                      </a:lnTo>
                      <a:lnTo>
                        <a:pt x="126" y="23"/>
                      </a:lnTo>
                      <a:lnTo>
                        <a:pt x="125" y="22"/>
                      </a:lnTo>
                      <a:lnTo>
                        <a:pt x="126" y="22"/>
                      </a:lnTo>
                      <a:lnTo>
                        <a:pt x="130" y="22"/>
                      </a:lnTo>
                      <a:lnTo>
                        <a:pt x="131" y="21"/>
                      </a:lnTo>
                      <a:lnTo>
                        <a:pt x="130" y="21"/>
                      </a:lnTo>
                      <a:lnTo>
                        <a:pt x="129" y="21"/>
                      </a:lnTo>
                      <a:lnTo>
                        <a:pt x="130" y="20"/>
                      </a:lnTo>
                      <a:lnTo>
                        <a:pt x="130" y="19"/>
                      </a:lnTo>
                      <a:lnTo>
                        <a:pt x="129" y="19"/>
                      </a:lnTo>
                      <a:lnTo>
                        <a:pt x="128" y="19"/>
                      </a:lnTo>
                      <a:lnTo>
                        <a:pt x="129" y="19"/>
                      </a:lnTo>
                      <a:lnTo>
                        <a:pt x="130" y="17"/>
                      </a:lnTo>
                      <a:lnTo>
                        <a:pt x="130" y="16"/>
                      </a:lnTo>
                      <a:lnTo>
                        <a:pt x="129" y="16"/>
                      </a:lnTo>
                      <a:lnTo>
                        <a:pt x="129" y="15"/>
                      </a:lnTo>
                      <a:lnTo>
                        <a:pt x="130" y="15"/>
                      </a:lnTo>
                      <a:lnTo>
                        <a:pt x="131" y="16"/>
                      </a:lnTo>
                      <a:lnTo>
                        <a:pt x="132" y="16"/>
                      </a:lnTo>
                      <a:lnTo>
                        <a:pt x="132" y="15"/>
                      </a:lnTo>
                      <a:lnTo>
                        <a:pt x="133" y="16"/>
                      </a:lnTo>
                      <a:lnTo>
                        <a:pt x="133" y="15"/>
                      </a:lnTo>
                      <a:lnTo>
                        <a:pt x="133" y="16"/>
                      </a:lnTo>
                      <a:lnTo>
                        <a:pt x="135" y="16"/>
                      </a:lnTo>
                      <a:lnTo>
                        <a:pt x="135" y="17"/>
                      </a:lnTo>
                      <a:lnTo>
                        <a:pt x="136" y="17"/>
                      </a:lnTo>
                      <a:lnTo>
                        <a:pt x="137" y="17"/>
                      </a:lnTo>
                      <a:lnTo>
                        <a:pt x="138" y="17"/>
                      </a:lnTo>
                      <a:lnTo>
                        <a:pt x="138" y="16"/>
                      </a:lnTo>
                      <a:lnTo>
                        <a:pt x="137" y="16"/>
                      </a:lnTo>
                      <a:lnTo>
                        <a:pt x="136" y="15"/>
                      </a:lnTo>
                      <a:lnTo>
                        <a:pt x="135" y="15"/>
                      </a:lnTo>
                      <a:lnTo>
                        <a:pt x="135" y="14"/>
                      </a:lnTo>
                      <a:lnTo>
                        <a:pt x="133" y="14"/>
                      </a:lnTo>
                      <a:lnTo>
                        <a:pt x="133" y="13"/>
                      </a:lnTo>
                      <a:lnTo>
                        <a:pt x="136" y="14"/>
                      </a:lnTo>
                      <a:lnTo>
                        <a:pt x="136" y="13"/>
                      </a:lnTo>
                      <a:lnTo>
                        <a:pt x="135" y="13"/>
                      </a:lnTo>
                      <a:lnTo>
                        <a:pt x="133" y="12"/>
                      </a:lnTo>
                      <a:lnTo>
                        <a:pt x="133" y="10"/>
                      </a:lnTo>
                      <a:lnTo>
                        <a:pt x="135" y="10"/>
                      </a:lnTo>
                      <a:lnTo>
                        <a:pt x="136" y="10"/>
                      </a:lnTo>
                      <a:lnTo>
                        <a:pt x="137" y="10"/>
                      </a:lnTo>
                      <a:lnTo>
                        <a:pt x="138" y="12"/>
                      </a:lnTo>
                      <a:lnTo>
                        <a:pt x="139" y="12"/>
                      </a:lnTo>
                      <a:lnTo>
                        <a:pt x="139" y="13"/>
                      </a:lnTo>
                      <a:lnTo>
                        <a:pt x="139" y="12"/>
                      </a:lnTo>
                      <a:lnTo>
                        <a:pt x="139" y="10"/>
                      </a:lnTo>
                      <a:lnTo>
                        <a:pt x="138" y="10"/>
                      </a:lnTo>
                      <a:lnTo>
                        <a:pt x="138" y="9"/>
                      </a:lnTo>
                      <a:lnTo>
                        <a:pt x="137" y="9"/>
                      </a:lnTo>
                      <a:lnTo>
                        <a:pt x="136" y="9"/>
                      </a:lnTo>
                      <a:lnTo>
                        <a:pt x="136" y="8"/>
                      </a:lnTo>
                      <a:lnTo>
                        <a:pt x="137" y="7"/>
                      </a:lnTo>
                      <a:lnTo>
                        <a:pt x="138" y="7"/>
                      </a:lnTo>
                      <a:lnTo>
                        <a:pt x="139" y="6"/>
                      </a:lnTo>
                      <a:lnTo>
                        <a:pt x="139" y="5"/>
                      </a:lnTo>
                      <a:lnTo>
                        <a:pt x="139" y="3"/>
                      </a:lnTo>
                      <a:lnTo>
                        <a:pt x="140" y="3"/>
                      </a:lnTo>
                      <a:lnTo>
                        <a:pt x="142" y="3"/>
                      </a:lnTo>
                      <a:lnTo>
                        <a:pt x="143" y="2"/>
                      </a:lnTo>
                      <a:lnTo>
                        <a:pt x="144" y="3"/>
                      </a:lnTo>
                      <a:lnTo>
                        <a:pt x="151" y="7"/>
                      </a:lnTo>
                      <a:lnTo>
                        <a:pt x="158" y="10"/>
                      </a:lnTo>
                      <a:lnTo>
                        <a:pt x="162" y="14"/>
                      </a:lnTo>
                      <a:lnTo>
                        <a:pt x="164" y="15"/>
                      </a:lnTo>
                      <a:lnTo>
                        <a:pt x="171" y="19"/>
                      </a:lnTo>
                      <a:lnTo>
                        <a:pt x="178" y="22"/>
                      </a:lnTo>
                      <a:lnTo>
                        <a:pt x="179" y="23"/>
                      </a:lnTo>
                      <a:lnTo>
                        <a:pt x="185" y="26"/>
                      </a:lnTo>
                      <a:lnTo>
                        <a:pt x="192" y="30"/>
                      </a:lnTo>
                      <a:lnTo>
                        <a:pt x="199" y="34"/>
                      </a:lnTo>
                      <a:lnTo>
                        <a:pt x="204" y="37"/>
                      </a:lnTo>
                      <a:lnTo>
                        <a:pt x="211" y="42"/>
                      </a:lnTo>
                      <a:lnTo>
                        <a:pt x="218" y="45"/>
                      </a:lnTo>
                      <a:lnTo>
                        <a:pt x="225" y="49"/>
                      </a:lnTo>
                      <a:lnTo>
                        <a:pt x="232" y="52"/>
                      </a:lnTo>
                      <a:lnTo>
                        <a:pt x="238" y="57"/>
                      </a:lnTo>
                      <a:lnTo>
                        <a:pt x="245" y="61"/>
                      </a:lnTo>
                      <a:lnTo>
                        <a:pt x="247" y="62"/>
                      </a:lnTo>
                      <a:lnTo>
                        <a:pt x="252" y="64"/>
                      </a:lnTo>
                      <a:lnTo>
                        <a:pt x="254" y="65"/>
                      </a:lnTo>
                      <a:lnTo>
                        <a:pt x="256" y="66"/>
                      </a:lnTo>
                      <a:lnTo>
                        <a:pt x="256" y="70"/>
                      </a:lnTo>
                      <a:lnTo>
                        <a:pt x="257" y="75"/>
                      </a:lnTo>
                      <a:lnTo>
                        <a:pt x="256" y="75"/>
                      </a:lnTo>
                      <a:lnTo>
                        <a:pt x="256" y="76"/>
                      </a:lnTo>
                      <a:lnTo>
                        <a:pt x="254" y="76"/>
                      </a:lnTo>
                      <a:lnTo>
                        <a:pt x="253" y="77"/>
                      </a:lnTo>
                      <a:lnTo>
                        <a:pt x="253" y="78"/>
                      </a:lnTo>
                      <a:lnTo>
                        <a:pt x="252" y="78"/>
                      </a:lnTo>
                      <a:lnTo>
                        <a:pt x="253" y="78"/>
                      </a:lnTo>
                      <a:lnTo>
                        <a:pt x="253" y="79"/>
                      </a:lnTo>
                      <a:lnTo>
                        <a:pt x="253" y="80"/>
                      </a:lnTo>
                      <a:lnTo>
                        <a:pt x="254" y="80"/>
                      </a:lnTo>
                      <a:lnTo>
                        <a:pt x="256" y="80"/>
                      </a:lnTo>
                      <a:lnTo>
                        <a:pt x="257" y="80"/>
                      </a:lnTo>
                      <a:lnTo>
                        <a:pt x="257" y="82"/>
                      </a:lnTo>
                      <a:lnTo>
                        <a:pt x="258" y="82"/>
                      </a:lnTo>
                      <a:lnTo>
                        <a:pt x="258" y="84"/>
                      </a:lnTo>
                      <a:lnTo>
                        <a:pt x="259" y="85"/>
                      </a:lnTo>
                      <a:lnTo>
                        <a:pt x="260" y="86"/>
                      </a:lnTo>
                      <a:lnTo>
                        <a:pt x="263" y="89"/>
                      </a:lnTo>
                      <a:lnTo>
                        <a:pt x="266" y="90"/>
                      </a:lnTo>
                      <a:lnTo>
                        <a:pt x="268" y="92"/>
                      </a:lnTo>
                      <a:lnTo>
                        <a:pt x="271" y="94"/>
                      </a:lnTo>
                      <a:lnTo>
                        <a:pt x="274" y="96"/>
                      </a:lnTo>
                      <a:lnTo>
                        <a:pt x="277" y="98"/>
                      </a:lnTo>
                      <a:lnTo>
                        <a:pt x="279" y="100"/>
                      </a:lnTo>
                      <a:lnTo>
                        <a:pt x="282" y="101"/>
                      </a:lnTo>
                      <a:lnTo>
                        <a:pt x="285" y="104"/>
                      </a:lnTo>
                      <a:lnTo>
                        <a:pt x="287" y="106"/>
                      </a:lnTo>
                      <a:lnTo>
                        <a:pt x="290" y="107"/>
                      </a:lnTo>
                      <a:lnTo>
                        <a:pt x="293" y="110"/>
                      </a:lnTo>
                      <a:lnTo>
                        <a:pt x="295" y="112"/>
                      </a:lnTo>
                      <a:lnTo>
                        <a:pt x="297" y="113"/>
                      </a:lnTo>
                      <a:lnTo>
                        <a:pt x="301" y="115"/>
                      </a:lnTo>
                      <a:lnTo>
                        <a:pt x="303" y="118"/>
                      </a:lnTo>
                      <a:lnTo>
                        <a:pt x="304" y="118"/>
                      </a:lnTo>
                      <a:lnTo>
                        <a:pt x="304" y="119"/>
                      </a:lnTo>
                      <a:lnTo>
                        <a:pt x="304" y="120"/>
                      </a:lnTo>
                      <a:lnTo>
                        <a:pt x="303" y="120"/>
                      </a:lnTo>
                      <a:lnTo>
                        <a:pt x="302" y="121"/>
                      </a:lnTo>
                      <a:lnTo>
                        <a:pt x="303" y="121"/>
                      </a:lnTo>
                      <a:lnTo>
                        <a:pt x="304" y="121"/>
                      </a:lnTo>
                      <a:lnTo>
                        <a:pt x="304" y="122"/>
                      </a:lnTo>
                      <a:lnTo>
                        <a:pt x="304" y="124"/>
                      </a:lnTo>
                      <a:lnTo>
                        <a:pt x="303" y="124"/>
                      </a:lnTo>
                      <a:lnTo>
                        <a:pt x="303" y="125"/>
                      </a:lnTo>
                      <a:lnTo>
                        <a:pt x="302" y="126"/>
                      </a:lnTo>
                      <a:lnTo>
                        <a:pt x="302" y="125"/>
                      </a:lnTo>
                      <a:lnTo>
                        <a:pt x="302" y="124"/>
                      </a:lnTo>
                      <a:lnTo>
                        <a:pt x="302" y="122"/>
                      </a:lnTo>
                      <a:lnTo>
                        <a:pt x="302" y="125"/>
                      </a:lnTo>
                      <a:lnTo>
                        <a:pt x="301" y="125"/>
                      </a:lnTo>
                      <a:lnTo>
                        <a:pt x="301" y="126"/>
                      </a:lnTo>
                      <a:lnTo>
                        <a:pt x="301" y="128"/>
                      </a:lnTo>
                      <a:lnTo>
                        <a:pt x="300" y="128"/>
                      </a:lnTo>
                      <a:lnTo>
                        <a:pt x="300" y="129"/>
                      </a:lnTo>
                      <a:lnTo>
                        <a:pt x="301" y="129"/>
                      </a:lnTo>
                      <a:lnTo>
                        <a:pt x="302" y="131"/>
                      </a:lnTo>
                      <a:lnTo>
                        <a:pt x="301" y="132"/>
                      </a:lnTo>
                      <a:lnTo>
                        <a:pt x="300" y="132"/>
                      </a:lnTo>
                      <a:lnTo>
                        <a:pt x="300" y="134"/>
                      </a:lnTo>
                      <a:lnTo>
                        <a:pt x="299" y="135"/>
                      </a:lnTo>
                      <a:lnTo>
                        <a:pt x="300" y="134"/>
                      </a:lnTo>
                      <a:lnTo>
                        <a:pt x="300" y="135"/>
                      </a:lnTo>
                      <a:lnTo>
                        <a:pt x="299" y="139"/>
                      </a:lnTo>
                      <a:lnTo>
                        <a:pt x="297" y="140"/>
                      </a:lnTo>
                      <a:lnTo>
                        <a:pt x="296" y="141"/>
                      </a:lnTo>
                      <a:lnTo>
                        <a:pt x="297" y="142"/>
                      </a:lnTo>
                      <a:lnTo>
                        <a:pt x="296" y="143"/>
                      </a:lnTo>
                      <a:lnTo>
                        <a:pt x="296" y="146"/>
                      </a:lnTo>
                      <a:lnTo>
                        <a:pt x="295" y="147"/>
                      </a:lnTo>
                      <a:lnTo>
                        <a:pt x="294" y="148"/>
                      </a:lnTo>
                      <a:lnTo>
                        <a:pt x="294" y="150"/>
                      </a:lnTo>
                      <a:lnTo>
                        <a:pt x="293" y="152"/>
                      </a:lnTo>
                      <a:lnTo>
                        <a:pt x="293" y="153"/>
                      </a:lnTo>
                      <a:lnTo>
                        <a:pt x="292" y="154"/>
                      </a:lnTo>
                      <a:lnTo>
                        <a:pt x="292" y="155"/>
                      </a:lnTo>
                      <a:lnTo>
                        <a:pt x="292" y="156"/>
                      </a:lnTo>
                      <a:lnTo>
                        <a:pt x="292" y="157"/>
                      </a:lnTo>
                      <a:lnTo>
                        <a:pt x="290" y="157"/>
                      </a:lnTo>
                      <a:lnTo>
                        <a:pt x="290" y="159"/>
                      </a:lnTo>
                      <a:lnTo>
                        <a:pt x="290" y="160"/>
                      </a:lnTo>
                      <a:lnTo>
                        <a:pt x="290" y="161"/>
                      </a:lnTo>
                      <a:lnTo>
                        <a:pt x="290" y="162"/>
                      </a:lnTo>
                      <a:lnTo>
                        <a:pt x="290" y="163"/>
                      </a:lnTo>
                      <a:lnTo>
                        <a:pt x="292" y="163"/>
                      </a:lnTo>
                      <a:lnTo>
                        <a:pt x="292" y="164"/>
                      </a:lnTo>
                      <a:lnTo>
                        <a:pt x="293" y="164"/>
                      </a:lnTo>
                      <a:lnTo>
                        <a:pt x="293" y="166"/>
                      </a:lnTo>
                      <a:lnTo>
                        <a:pt x="293" y="167"/>
                      </a:lnTo>
                      <a:lnTo>
                        <a:pt x="292" y="168"/>
                      </a:lnTo>
                      <a:lnTo>
                        <a:pt x="293" y="170"/>
                      </a:lnTo>
                      <a:lnTo>
                        <a:pt x="293" y="171"/>
                      </a:lnTo>
                      <a:lnTo>
                        <a:pt x="294" y="171"/>
                      </a:lnTo>
                      <a:lnTo>
                        <a:pt x="294" y="173"/>
                      </a:lnTo>
                      <a:lnTo>
                        <a:pt x="294" y="174"/>
                      </a:lnTo>
                      <a:lnTo>
                        <a:pt x="295" y="174"/>
                      </a:lnTo>
                      <a:lnTo>
                        <a:pt x="296" y="174"/>
                      </a:lnTo>
                      <a:lnTo>
                        <a:pt x="297" y="174"/>
                      </a:lnTo>
                      <a:lnTo>
                        <a:pt x="297" y="175"/>
                      </a:lnTo>
                      <a:lnTo>
                        <a:pt x="299" y="175"/>
                      </a:lnTo>
                      <a:lnTo>
                        <a:pt x="299" y="174"/>
                      </a:lnTo>
                      <a:lnTo>
                        <a:pt x="297" y="174"/>
                      </a:lnTo>
                      <a:lnTo>
                        <a:pt x="296" y="174"/>
                      </a:lnTo>
                      <a:lnTo>
                        <a:pt x="297" y="174"/>
                      </a:lnTo>
                      <a:lnTo>
                        <a:pt x="299" y="174"/>
                      </a:lnTo>
                      <a:lnTo>
                        <a:pt x="300" y="176"/>
                      </a:lnTo>
                      <a:lnTo>
                        <a:pt x="301" y="177"/>
                      </a:lnTo>
                      <a:lnTo>
                        <a:pt x="302" y="177"/>
                      </a:lnTo>
                      <a:lnTo>
                        <a:pt x="302" y="178"/>
                      </a:lnTo>
                      <a:lnTo>
                        <a:pt x="303" y="178"/>
                      </a:lnTo>
                      <a:lnTo>
                        <a:pt x="303" y="180"/>
                      </a:lnTo>
                      <a:lnTo>
                        <a:pt x="304" y="181"/>
                      </a:lnTo>
                      <a:lnTo>
                        <a:pt x="304" y="182"/>
                      </a:lnTo>
                      <a:lnTo>
                        <a:pt x="306" y="183"/>
                      </a:lnTo>
                      <a:lnTo>
                        <a:pt x="306" y="182"/>
                      </a:lnTo>
                      <a:lnTo>
                        <a:pt x="306" y="183"/>
                      </a:lnTo>
                      <a:lnTo>
                        <a:pt x="306" y="184"/>
                      </a:lnTo>
                      <a:lnTo>
                        <a:pt x="306" y="185"/>
                      </a:lnTo>
                      <a:lnTo>
                        <a:pt x="307" y="187"/>
                      </a:lnTo>
                      <a:lnTo>
                        <a:pt x="307" y="185"/>
                      </a:lnTo>
                      <a:lnTo>
                        <a:pt x="306" y="185"/>
                      </a:lnTo>
                      <a:lnTo>
                        <a:pt x="307" y="185"/>
                      </a:lnTo>
                      <a:lnTo>
                        <a:pt x="308" y="185"/>
                      </a:lnTo>
                      <a:lnTo>
                        <a:pt x="309" y="185"/>
                      </a:lnTo>
                      <a:lnTo>
                        <a:pt x="309" y="187"/>
                      </a:lnTo>
                      <a:lnTo>
                        <a:pt x="310" y="187"/>
                      </a:lnTo>
                      <a:lnTo>
                        <a:pt x="311" y="187"/>
                      </a:lnTo>
                      <a:lnTo>
                        <a:pt x="313" y="188"/>
                      </a:lnTo>
                      <a:lnTo>
                        <a:pt x="313" y="189"/>
                      </a:lnTo>
                      <a:lnTo>
                        <a:pt x="314" y="191"/>
                      </a:lnTo>
                      <a:lnTo>
                        <a:pt x="314" y="192"/>
                      </a:lnTo>
                      <a:lnTo>
                        <a:pt x="314" y="194"/>
                      </a:lnTo>
                      <a:lnTo>
                        <a:pt x="314" y="195"/>
                      </a:lnTo>
                      <a:lnTo>
                        <a:pt x="313" y="196"/>
                      </a:lnTo>
                      <a:lnTo>
                        <a:pt x="313" y="197"/>
                      </a:lnTo>
                      <a:lnTo>
                        <a:pt x="311" y="196"/>
                      </a:lnTo>
                      <a:lnTo>
                        <a:pt x="310" y="197"/>
                      </a:lnTo>
                      <a:lnTo>
                        <a:pt x="310" y="198"/>
                      </a:lnTo>
                      <a:lnTo>
                        <a:pt x="309" y="199"/>
                      </a:lnTo>
                      <a:lnTo>
                        <a:pt x="308" y="199"/>
                      </a:lnTo>
                      <a:lnTo>
                        <a:pt x="309" y="201"/>
                      </a:lnTo>
                      <a:lnTo>
                        <a:pt x="308" y="201"/>
                      </a:lnTo>
                      <a:lnTo>
                        <a:pt x="307" y="201"/>
                      </a:lnTo>
                      <a:lnTo>
                        <a:pt x="308" y="202"/>
                      </a:lnTo>
                      <a:lnTo>
                        <a:pt x="308" y="203"/>
                      </a:lnTo>
                      <a:lnTo>
                        <a:pt x="308" y="204"/>
                      </a:lnTo>
                      <a:lnTo>
                        <a:pt x="307" y="204"/>
                      </a:lnTo>
                      <a:lnTo>
                        <a:pt x="307" y="205"/>
                      </a:lnTo>
                      <a:lnTo>
                        <a:pt x="306" y="206"/>
                      </a:lnTo>
                      <a:lnTo>
                        <a:pt x="306" y="210"/>
                      </a:lnTo>
                      <a:lnTo>
                        <a:pt x="306" y="211"/>
                      </a:lnTo>
                      <a:lnTo>
                        <a:pt x="306" y="212"/>
                      </a:lnTo>
                      <a:lnTo>
                        <a:pt x="306" y="213"/>
                      </a:lnTo>
                      <a:lnTo>
                        <a:pt x="307" y="215"/>
                      </a:lnTo>
                      <a:lnTo>
                        <a:pt x="306" y="216"/>
                      </a:lnTo>
                      <a:lnTo>
                        <a:pt x="304" y="217"/>
                      </a:lnTo>
                      <a:lnTo>
                        <a:pt x="306" y="217"/>
                      </a:lnTo>
                      <a:lnTo>
                        <a:pt x="307" y="216"/>
                      </a:lnTo>
                      <a:lnTo>
                        <a:pt x="307" y="215"/>
                      </a:lnTo>
                      <a:lnTo>
                        <a:pt x="307" y="213"/>
                      </a:lnTo>
                      <a:lnTo>
                        <a:pt x="308" y="215"/>
                      </a:lnTo>
                      <a:lnTo>
                        <a:pt x="308" y="216"/>
                      </a:lnTo>
                      <a:lnTo>
                        <a:pt x="309" y="216"/>
                      </a:lnTo>
                      <a:lnTo>
                        <a:pt x="310" y="216"/>
                      </a:lnTo>
                      <a:lnTo>
                        <a:pt x="310" y="217"/>
                      </a:lnTo>
                      <a:lnTo>
                        <a:pt x="310" y="218"/>
                      </a:lnTo>
                      <a:lnTo>
                        <a:pt x="310" y="219"/>
                      </a:lnTo>
                      <a:lnTo>
                        <a:pt x="310" y="220"/>
                      </a:lnTo>
                      <a:lnTo>
                        <a:pt x="310" y="222"/>
                      </a:lnTo>
                      <a:lnTo>
                        <a:pt x="310" y="223"/>
                      </a:lnTo>
                      <a:lnTo>
                        <a:pt x="311" y="222"/>
                      </a:lnTo>
                      <a:lnTo>
                        <a:pt x="311" y="223"/>
                      </a:lnTo>
                      <a:lnTo>
                        <a:pt x="310" y="224"/>
                      </a:lnTo>
                      <a:lnTo>
                        <a:pt x="309" y="225"/>
                      </a:lnTo>
                      <a:lnTo>
                        <a:pt x="308" y="229"/>
                      </a:lnTo>
                      <a:lnTo>
                        <a:pt x="308" y="230"/>
                      </a:lnTo>
                      <a:lnTo>
                        <a:pt x="308" y="229"/>
                      </a:lnTo>
                      <a:lnTo>
                        <a:pt x="307" y="230"/>
                      </a:lnTo>
                      <a:lnTo>
                        <a:pt x="308" y="230"/>
                      </a:lnTo>
                      <a:lnTo>
                        <a:pt x="308" y="231"/>
                      </a:lnTo>
                      <a:lnTo>
                        <a:pt x="307" y="231"/>
                      </a:lnTo>
                      <a:lnTo>
                        <a:pt x="307" y="232"/>
                      </a:lnTo>
                      <a:lnTo>
                        <a:pt x="307" y="231"/>
                      </a:lnTo>
                      <a:lnTo>
                        <a:pt x="306" y="231"/>
                      </a:lnTo>
                      <a:lnTo>
                        <a:pt x="306" y="232"/>
                      </a:lnTo>
                      <a:lnTo>
                        <a:pt x="306" y="233"/>
                      </a:lnTo>
                      <a:lnTo>
                        <a:pt x="306" y="234"/>
                      </a:lnTo>
                      <a:lnTo>
                        <a:pt x="307" y="236"/>
                      </a:lnTo>
                      <a:lnTo>
                        <a:pt x="306" y="238"/>
                      </a:lnTo>
                      <a:lnTo>
                        <a:pt x="306" y="239"/>
                      </a:lnTo>
                      <a:lnTo>
                        <a:pt x="307" y="240"/>
                      </a:lnTo>
                      <a:lnTo>
                        <a:pt x="308" y="240"/>
                      </a:lnTo>
                      <a:lnTo>
                        <a:pt x="308" y="241"/>
                      </a:lnTo>
                      <a:lnTo>
                        <a:pt x="308" y="243"/>
                      </a:lnTo>
                      <a:lnTo>
                        <a:pt x="308" y="245"/>
                      </a:lnTo>
                      <a:lnTo>
                        <a:pt x="309" y="246"/>
                      </a:lnTo>
                      <a:lnTo>
                        <a:pt x="310" y="246"/>
                      </a:lnTo>
                      <a:lnTo>
                        <a:pt x="310" y="247"/>
                      </a:lnTo>
                      <a:lnTo>
                        <a:pt x="310" y="248"/>
                      </a:lnTo>
                      <a:lnTo>
                        <a:pt x="311" y="248"/>
                      </a:lnTo>
                      <a:lnTo>
                        <a:pt x="313" y="250"/>
                      </a:lnTo>
                      <a:lnTo>
                        <a:pt x="313" y="251"/>
                      </a:lnTo>
                      <a:lnTo>
                        <a:pt x="314" y="252"/>
                      </a:lnTo>
                      <a:lnTo>
                        <a:pt x="313" y="252"/>
                      </a:lnTo>
                      <a:lnTo>
                        <a:pt x="311" y="251"/>
                      </a:lnTo>
                      <a:lnTo>
                        <a:pt x="310" y="250"/>
                      </a:lnTo>
                      <a:lnTo>
                        <a:pt x="309" y="250"/>
                      </a:lnTo>
                      <a:lnTo>
                        <a:pt x="309" y="251"/>
                      </a:lnTo>
                      <a:lnTo>
                        <a:pt x="309" y="252"/>
                      </a:lnTo>
                      <a:lnTo>
                        <a:pt x="311" y="251"/>
                      </a:lnTo>
                      <a:lnTo>
                        <a:pt x="310" y="252"/>
                      </a:lnTo>
                      <a:lnTo>
                        <a:pt x="311" y="252"/>
                      </a:lnTo>
                      <a:lnTo>
                        <a:pt x="311" y="253"/>
                      </a:lnTo>
                      <a:lnTo>
                        <a:pt x="311" y="254"/>
                      </a:lnTo>
                      <a:lnTo>
                        <a:pt x="313" y="254"/>
                      </a:lnTo>
                      <a:lnTo>
                        <a:pt x="313" y="255"/>
                      </a:lnTo>
                      <a:lnTo>
                        <a:pt x="311" y="255"/>
                      </a:lnTo>
                      <a:lnTo>
                        <a:pt x="313" y="255"/>
                      </a:lnTo>
                      <a:lnTo>
                        <a:pt x="313" y="257"/>
                      </a:lnTo>
                      <a:lnTo>
                        <a:pt x="311" y="257"/>
                      </a:lnTo>
                      <a:lnTo>
                        <a:pt x="313" y="258"/>
                      </a:lnTo>
                      <a:lnTo>
                        <a:pt x="313" y="259"/>
                      </a:lnTo>
                      <a:lnTo>
                        <a:pt x="313" y="258"/>
                      </a:lnTo>
                      <a:lnTo>
                        <a:pt x="314" y="258"/>
                      </a:lnTo>
                      <a:lnTo>
                        <a:pt x="315" y="258"/>
                      </a:lnTo>
                      <a:lnTo>
                        <a:pt x="316" y="260"/>
                      </a:lnTo>
                      <a:lnTo>
                        <a:pt x="317" y="260"/>
                      </a:lnTo>
                      <a:lnTo>
                        <a:pt x="317" y="261"/>
                      </a:lnTo>
                      <a:lnTo>
                        <a:pt x="316" y="262"/>
                      </a:lnTo>
                      <a:lnTo>
                        <a:pt x="317" y="264"/>
                      </a:lnTo>
                      <a:lnTo>
                        <a:pt x="317" y="265"/>
                      </a:lnTo>
                      <a:lnTo>
                        <a:pt x="316" y="265"/>
                      </a:lnTo>
                      <a:lnTo>
                        <a:pt x="317" y="266"/>
                      </a:lnTo>
                      <a:lnTo>
                        <a:pt x="316" y="266"/>
                      </a:lnTo>
                      <a:lnTo>
                        <a:pt x="316" y="267"/>
                      </a:lnTo>
                      <a:lnTo>
                        <a:pt x="315" y="267"/>
                      </a:lnTo>
                      <a:lnTo>
                        <a:pt x="314" y="267"/>
                      </a:lnTo>
                      <a:lnTo>
                        <a:pt x="314" y="268"/>
                      </a:lnTo>
                      <a:lnTo>
                        <a:pt x="315" y="268"/>
                      </a:lnTo>
                      <a:lnTo>
                        <a:pt x="316" y="268"/>
                      </a:lnTo>
                      <a:lnTo>
                        <a:pt x="317" y="268"/>
                      </a:lnTo>
                      <a:lnTo>
                        <a:pt x="317" y="269"/>
                      </a:lnTo>
                      <a:lnTo>
                        <a:pt x="317" y="271"/>
                      </a:lnTo>
                      <a:lnTo>
                        <a:pt x="318" y="271"/>
                      </a:lnTo>
                      <a:lnTo>
                        <a:pt x="318" y="273"/>
                      </a:lnTo>
                      <a:lnTo>
                        <a:pt x="320" y="274"/>
                      </a:lnTo>
                      <a:lnTo>
                        <a:pt x="318" y="274"/>
                      </a:lnTo>
                      <a:lnTo>
                        <a:pt x="318" y="275"/>
                      </a:lnTo>
                      <a:lnTo>
                        <a:pt x="320" y="275"/>
                      </a:lnTo>
                      <a:lnTo>
                        <a:pt x="320" y="276"/>
                      </a:lnTo>
                      <a:lnTo>
                        <a:pt x="320" y="278"/>
                      </a:lnTo>
                      <a:lnTo>
                        <a:pt x="318" y="278"/>
                      </a:lnTo>
                      <a:lnTo>
                        <a:pt x="318" y="279"/>
                      </a:lnTo>
                      <a:lnTo>
                        <a:pt x="320" y="279"/>
                      </a:lnTo>
                      <a:lnTo>
                        <a:pt x="321" y="280"/>
                      </a:lnTo>
                      <a:lnTo>
                        <a:pt x="322" y="281"/>
                      </a:lnTo>
                      <a:lnTo>
                        <a:pt x="322" y="282"/>
                      </a:lnTo>
                      <a:lnTo>
                        <a:pt x="321" y="282"/>
                      </a:lnTo>
                      <a:lnTo>
                        <a:pt x="320" y="282"/>
                      </a:lnTo>
                      <a:lnTo>
                        <a:pt x="321" y="283"/>
                      </a:lnTo>
                      <a:lnTo>
                        <a:pt x="321" y="285"/>
                      </a:lnTo>
                      <a:lnTo>
                        <a:pt x="320" y="285"/>
                      </a:lnTo>
                      <a:lnTo>
                        <a:pt x="318" y="285"/>
                      </a:lnTo>
                      <a:lnTo>
                        <a:pt x="320" y="286"/>
                      </a:lnTo>
                      <a:lnTo>
                        <a:pt x="320" y="287"/>
                      </a:lnTo>
                      <a:lnTo>
                        <a:pt x="318" y="287"/>
                      </a:lnTo>
                      <a:lnTo>
                        <a:pt x="318" y="288"/>
                      </a:lnTo>
                      <a:lnTo>
                        <a:pt x="321" y="286"/>
                      </a:lnTo>
                      <a:lnTo>
                        <a:pt x="322" y="286"/>
                      </a:lnTo>
                      <a:lnTo>
                        <a:pt x="323" y="287"/>
                      </a:lnTo>
                      <a:lnTo>
                        <a:pt x="324" y="287"/>
                      </a:lnTo>
                      <a:lnTo>
                        <a:pt x="325" y="287"/>
                      </a:lnTo>
                      <a:lnTo>
                        <a:pt x="327" y="290"/>
                      </a:lnTo>
                      <a:lnTo>
                        <a:pt x="327" y="293"/>
                      </a:lnTo>
                      <a:lnTo>
                        <a:pt x="328" y="294"/>
                      </a:lnTo>
                      <a:lnTo>
                        <a:pt x="328" y="293"/>
                      </a:lnTo>
                      <a:lnTo>
                        <a:pt x="328" y="292"/>
                      </a:lnTo>
                      <a:lnTo>
                        <a:pt x="328" y="290"/>
                      </a:lnTo>
                      <a:lnTo>
                        <a:pt x="329" y="290"/>
                      </a:lnTo>
                      <a:lnTo>
                        <a:pt x="330" y="292"/>
                      </a:lnTo>
                      <a:lnTo>
                        <a:pt x="331" y="292"/>
                      </a:lnTo>
                      <a:lnTo>
                        <a:pt x="332" y="292"/>
                      </a:lnTo>
                      <a:lnTo>
                        <a:pt x="332" y="293"/>
                      </a:lnTo>
                      <a:lnTo>
                        <a:pt x="331" y="293"/>
                      </a:lnTo>
                      <a:lnTo>
                        <a:pt x="331" y="294"/>
                      </a:lnTo>
                      <a:lnTo>
                        <a:pt x="332" y="294"/>
                      </a:lnTo>
                      <a:lnTo>
                        <a:pt x="331" y="294"/>
                      </a:lnTo>
                      <a:lnTo>
                        <a:pt x="331" y="295"/>
                      </a:lnTo>
                      <a:lnTo>
                        <a:pt x="332" y="295"/>
                      </a:lnTo>
                      <a:lnTo>
                        <a:pt x="334" y="295"/>
                      </a:lnTo>
                      <a:lnTo>
                        <a:pt x="335" y="295"/>
                      </a:lnTo>
                      <a:lnTo>
                        <a:pt x="335" y="296"/>
                      </a:lnTo>
                      <a:lnTo>
                        <a:pt x="335" y="295"/>
                      </a:lnTo>
                      <a:lnTo>
                        <a:pt x="336" y="295"/>
                      </a:lnTo>
                      <a:lnTo>
                        <a:pt x="334" y="294"/>
                      </a:lnTo>
                      <a:lnTo>
                        <a:pt x="335" y="293"/>
                      </a:lnTo>
                      <a:lnTo>
                        <a:pt x="336" y="293"/>
                      </a:lnTo>
                      <a:lnTo>
                        <a:pt x="336" y="294"/>
                      </a:lnTo>
                      <a:lnTo>
                        <a:pt x="337" y="295"/>
                      </a:lnTo>
                      <a:lnTo>
                        <a:pt x="338" y="297"/>
                      </a:lnTo>
                      <a:lnTo>
                        <a:pt x="339" y="299"/>
                      </a:lnTo>
                      <a:lnTo>
                        <a:pt x="341" y="297"/>
                      </a:lnTo>
                      <a:lnTo>
                        <a:pt x="341" y="296"/>
                      </a:lnTo>
                      <a:lnTo>
                        <a:pt x="342" y="296"/>
                      </a:lnTo>
                      <a:lnTo>
                        <a:pt x="342" y="297"/>
                      </a:lnTo>
                      <a:lnTo>
                        <a:pt x="341" y="299"/>
                      </a:lnTo>
                      <a:lnTo>
                        <a:pt x="342" y="299"/>
                      </a:lnTo>
                      <a:lnTo>
                        <a:pt x="341" y="300"/>
                      </a:lnTo>
                      <a:lnTo>
                        <a:pt x="341" y="301"/>
                      </a:lnTo>
                      <a:lnTo>
                        <a:pt x="342" y="301"/>
                      </a:lnTo>
                      <a:lnTo>
                        <a:pt x="342" y="302"/>
                      </a:lnTo>
                      <a:lnTo>
                        <a:pt x="341" y="302"/>
                      </a:lnTo>
                      <a:lnTo>
                        <a:pt x="339" y="303"/>
                      </a:lnTo>
                      <a:lnTo>
                        <a:pt x="338" y="304"/>
                      </a:lnTo>
                      <a:lnTo>
                        <a:pt x="337" y="306"/>
                      </a:lnTo>
                      <a:lnTo>
                        <a:pt x="336" y="306"/>
                      </a:lnTo>
                      <a:lnTo>
                        <a:pt x="334" y="308"/>
                      </a:lnTo>
                      <a:lnTo>
                        <a:pt x="332" y="309"/>
                      </a:lnTo>
                      <a:lnTo>
                        <a:pt x="331" y="309"/>
                      </a:lnTo>
                      <a:lnTo>
                        <a:pt x="328" y="313"/>
                      </a:lnTo>
                      <a:lnTo>
                        <a:pt x="324" y="314"/>
                      </a:lnTo>
                      <a:lnTo>
                        <a:pt x="321" y="316"/>
                      </a:lnTo>
                      <a:lnTo>
                        <a:pt x="320" y="316"/>
                      </a:lnTo>
                      <a:lnTo>
                        <a:pt x="315" y="317"/>
                      </a:lnTo>
                      <a:lnTo>
                        <a:pt x="313" y="317"/>
                      </a:lnTo>
                      <a:lnTo>
                        <a:pt x="311" y="318"/>
                      </a:lnTo>
                      <a:lnTo>
                        <a:pt x="304" y="323"/>
                      </a:lnTo>
                      <a:lnTo>
                        <a:pt x="303" y="323"/>
                      </a:lnTo>
                      <a:lnTo>
                        <a:pt x="302" y="323"/>
                      </a:lnTo>
                      <a:lnTo>
                        <a:pt x="301" y="323"/>
                      </a:lnTo>
                      <a:lnTo>
                        <a:pt x="300" y="323"/>
                      </a:lnTo>
                      <a:lnTo>
                        <a:pt x="299" y="323"/>
                      </a:lnTo>
                      <a:lnTo>
                        <a:pt x="297" y="323"/>
                      </a:lnTo>
                      <a:lnTo>
                        <a:pt x="294" y="323"/>
                      </a:lnTo>
                      <a:lnTo>
                        <a:pt x="293" y="323"/>
                      </a:lnTo>
                      <a:lnTo>
                        <a:pt x="292" y="324"/>
                      </a:lnTo>
                      <a:lnTo>
                        <a:pt x="290" y="324"/>
                      </a:lnTo>
                      <a:lnTo>
                        <a:pt x="290" y="325"/>
                      </a:lnTo>
                      <a:lnTo>
                        <a:pt x="289" y="326"/>
                      </a:lnTo>
                      <a:lnTo>
                        <a:pt x="288" y="326"/>
                      </a:lnTo>
                      <a:lnTo>
                        <a:pt x="287" y="326"/>
                      </a:lnTo>
                      <a:lnTo>
                        <a:pt x="286" y="326"/>
                      </a:lnTo>
                      <a:lnTo>
                        <a:pt x="285" y="326"/>
                      </a:lnTo>
                      <a:lnTo>
                        <a:pt x="285" y="328"/>
                      </a:lnTo>
                      <a:lnTo>
                        <a:pt x="284" y="328"/>
                      </a:lnTo>
                      <a:lnTo>
                        <a:pt x="281" y="330"/>
                      </a:lnTo>
                      <a:lnTo>
                        <a:pt x="280" y="331"/>
                      </a:lnTo>
                      <a:lnTo>
                        <a:pt x="279" y="330"/>
                      </a:lnTo>
                      <a:lnTo>
                        <a:pt x="277" y="330"/>
                      </a:lnTo>
                      <a:lnTo>
                        <a:pt x="275" y="329"/>
                      </a:lnTo>
                      <a:lnTo>
                        <a:pt x="274" y="328"/>
                      </a:lnTo>
                      <a:lnTo>
                        <a:pt x="273" y="326"/>
                      </a:lnTo>
                      <a:lnTo>
                        <a:pt x="271" y="326"/>
                      </a:lnTo>
                      <a:lnTo>
                        <a:pt x="270" y="326"/>
                      </a:lnTo>
                      <a:lnTo>
                        <a:pt x="268" y="326"/>
                      </a:lnTo>
                      <a:lnTo>
                        <a:pt x="268" y="325"/>
                      </a:lnTo>
                      <a:lnTo>
                        <a:pt x="267" y="325"/>
                      </a:lnTo>
                      <a:lnTo>
                        <a:pt x="267" y="326"/>
                      </a:lnTo>
                      <a:lnTo>
                        <a:pt x="265" y="326"/>
                      </a:lnTo>
                      <a:lnTo>
                        <a:pt x="263" y="326"/>
                      </a:lnTo>
                      <a:lnTo>
                        <a:pt x="260" y="328"/>
                      </a:lnTo>
                      <a:lnTo>
                        <a:pt x="260" y="329"/>
                      </a:lnTo>
                      <a:lnTo>
                        <a:pt x="260" y="330"/>
                      </a:lnTo>
                      <a:lnTo>
                        <a:pt x="259" y="330"/>
                      </a:lnTo>
                      <a:lnTo>
                        <a:pt x="259" y="331"/>
                      </a:lnTo>
                      <a:lnTo>
                        <a:pt x="259" y="332"/>
                      </a:lnTo>
                      <a:lnTo>
                        <a:pt x="259" y="333"/>
                      </a:lnTo>
                      <a:lnTo>
                        <a:pt x="259" y="335"/>
                      </a:lnTo>
                      <a:lnTo>
                        <a:pt x="258" y="335"/>
                      </a:lnTo>
                      <a:lnTo>
                        <a:pt x="258" y="336"/>
                      </a:lnTo>
                      <a:lnTo>
                        <a:pt x="256" y="337"/>
                      </a:lnTo>
                      <a:lnTo>
                        <a:pt x="254" y="338"/>
                      </a:lnTo>
                      <a:lnTo>
                        <a:pt x="253" y="338"/>
                      </a:lnTo>
                      <a:lnTo>
                        <a:pt x="252" y="338"/>
                      </a:lnTo>
                      <a:lnTo>
                        <a:pt x="251" y="338"/>
                      </a:lnTo>
                      <a:lnTo>
                        <a:pt x="250" y="339"/>
                      </a:lnTo>
                      <a:lnTo>
                        <a:pt x="249" y="339"/>
                      </a:lnTo>
                      <a:lnTo>
                        <a:pt x="249" y="340"/>
                      </a:lnTo>
                      <a:lnTo>
                        <a:pt x="247" y="340"/>
                      </a:lnTo>
                      <a:lnTo>
                        <a:pt x="246" y="340"/>
                      </a:lnTo>
                      <a:lnTo>
                        <a:pt x="245" y="340"/>
                      </a:lnTo>
                      <a:lnTo>
                        <a:pt x="244" y="339"/>
                      </a:lnTo>
                      <a:lnTo>
                        <a:pt x="243" y="339"/>
                      </a:lnTo>
                      <a:lnTo>
                        <a:pt x="242" y="340"/>
                      </a:lnTo>
                      <a:lnTo>
                        <a:pt x="240" y="339"/>
                      </a:lnTo>
                      <a:lnTo>
                        <a:pt x="237" y="339"/>
                      </a:lnTo>
                      <a:lnTo>
                        <a:pt x="236" y="338"/>
                      </a:lnTo>
                      <a:lnTo>
                        <a:pt x="235" y="338"/>
                      </a:lnTo>
                      <a:lnTo>
                        <a:pt x="235" y="337"/>
                      </a:lnTo>
                      <a:lnTo>
                        <a:pt x="233" y="336"/>
                      </a:lnTo>
                      <a:lnTo>
                        <a:pt x="232" y="336"/>
                      </a:lnTo>
                      <a:lnTo>
                        <a:pt x="230" y="337"/>
                      </a:lnTo>
                      <a:lnTo>
                        <a:pt x="229" y="336"/>
                      </a:lnTo>
                      <a:lnTo>
                        <a:pt x="228" y="336"/>
                      </a:lnTo>
                      <a:lnTo>
                        <a:pt x="225" y="337"/>
                      </a:lnTo>
                      <a:lnTo>
                        <a:pt x="225" y="339"/>
                      </a:lnTo>
                      <a:lnTo>
                        <a:pt x="224" y="339"/>
                      </a:lnTo>
                      <a:lnTo>
                        <a:pt x="223" y="339"/>
                      </a:lnTo>
                      <a:lnTo>
                        <a:pt x="223" y="340"/>
                      </a:lnTo>
                      <a:lnTo>
                        <a:pt x="222" y="340"/>
                      </a:lnTo>
                      <a:lnTo>
                        <a:pt x="221" y="340"/>
                      </a:lnTo>
                      <a:lnTo>
                        <a:pt x="220" y="340"/>
                      </a:lnTo>
                      <a:lnTo>
                        <a:pt x="218" y="340"/>
                      </a:lnTo>
                      <a:lnTo>
                        <a:pt x="217" y="340"/>
                      </a:lnTo>
                      <a:lnTo>
                        <a:pt x="217" y="339"/>
                      </a:lnTo>
                      <a:lnTo>
                        <a:pt x="214" y="339"/>
                      </a:lnTo>
                      <a:lnTo>
                        <a:pt x="213" y="339"/>
                      </a:lnTo>
                      <a:lnTo>
                        <a:pt x="211" y="339"/>
                      </a:lnTo>
                      <a:lnTo>
                        <a:pt x="210" y="340"/>
                      </a:lnTo>
                      <a:lnTo>
                        <a:pt x="209" y="339"/>
                      </a:lnTo>
                      <a:lnTo>
                        <a:pt x="208" y="339"/>
                      </a:lnTo>
                      <a:lnTo>
                        <a:pt x="207" y="339"/>
                      </a:lnTo>
                      <a:lnTo>
                        <a:pt x="207" y="338"/>
                      </a:lnTo>
                      <a:lnTo>
                        <a:pt x="207" y="337"/>
                      </a:lnTo>
                      <a:lnTo>
                        <a:pt x="207" y="336"/>
                      </a:lnTo>
                      <a:lnTo>
                        <a:pt x="206" y="336"/>
                      </a:lnTo>
                      <a:lnTo>
                        <a:pt x="206" y="335"/>
                      </a:lnTo>
                      <a:lnTo>
                        <a:pt x="204" y="335"/>
                      </a:lnTo>
                      <a:lnTo>
                        <a:pt x="203" y="333"/>
                      </a:lnTo>
                      <a:lnTo>
                        <a:pt x="202" y="333"/>
                      </a:lnTo>
                      <a:lnTo>
                        <a:pt x="201" y="333"/>
                      </a:lnTo>
                      <a:lnTo>
                        <a:pt x="200" y="332"/>
                      </a:lnTo>
                      <a:lnTo>
                        <a:pt x="201" y="332"/>
                      </a:lnTo>
                      <a:lnTo>
                        <a:pt x="200" y="331"/>
                      </a:lnTo>
                      <a:lnTo>
                        <a:pt x="199" y="331"/>
                      </a:lnTo>
                      <a:lnTo>
                        <a:pt x="197" y="331"/>
                      </a:lnTo>
                      <a:lnTo>
                        <a:pt x="196" y="331"/>
                      </a:lnTo>
                      <a:lnTo>
                        <a:pt x="195" y="331"/>
                      </a:lnTo>
                      <a:lnTo>
                        <a:pt x="195" y="332"/>
                      </a:lnTo>
                      <a:lnTo>
                        <a:pt x="194" y="332"/>
                      </a:lnTo>
                      <a:lnTo>
                        <a:pt x="193" y="332"/>
                      </a:lnTo>
                      <a:lnTo>
                        <a:pt x="192" y="333"/>
                      </a:lnTo>
                      <a:lnTo>
                        <a:pt x="192" y="335"/>
                      </a:lnTo>
                      <a:lnTo>
                        <a:pt x="190" y="336"/>
                      </a:lnTo>
                      <a:lnTo>
                        <a:pt x="189" y="336"/>
                      </a:lnTo>
                      <a:lnTo>
                        <a:pt x="188" y="337"/>
                      </a:lnTo>
                      <a:lnTo>
                        <a:pt x="187" y="336"/>
                      </a:lnTo>
                      <a:lnTo>
                        <a:pt x="187" y="337"/>
                      </a:lnTo>
                      <a:lnTo>
                        <a:pt x="186" y="337"/>
                      </a:lnTo>
                      <a:lnTo>
                        <a:pt x="186" y="336"/>
                      </a:lnTo>
                      <a:lnTo>
                        <a:pt x="185" y="336"/>
                      </a:lnTo>
                      <a:lnTo>
                        <a:pt x="183" y="336"/>
                      </a:lnTo>
                      <a:lnTo>
                        <a:pt x="182" y="336"/>
                      </a:lnTo>
                      <a:lnTo>
                        <a:pt x="168" y="336"/>
                      </a:lnTo>
                      <a:lnTo>
                        <a:pt x="168" y="333"/>
                      </a:lnTo>
                      <a:lnTo>
                        <a:pt x="168" y="332"/>
                      </a:lnTo>
                      <a:lnTo>
                        <a:pt x="167" y="331"/>
                      </a:lnTo>
                      <a:lnTo>
                        <a:pt x="167" y="330"/>
                      </a:lnTo>
                      <a:lnTo>
                        <a:pt x="166" y="329"/>
                      </a:lnTo>
                      <a:lnTo>
                        <a:pt x="165" y="329"/>
                      </a:lnTo>
                      <a:lnTo>
                        <a:pt x="164" y="328"/>
                      </a:lnTo>
                      <a:lnTo>
                        <a:pt x="162" y="328"/>
                      </a:lnTo>
                      <a:lnTo>
                        <a:pt x="162" y="329"/>
                      </a:lnTo>
                      <a:lnTo>
                        <a:pt x="162" y="328"/>
                      </a:lnTo>
                      <a:lnTo>
                        <a:pt x="161" y="326"/>
                      </a:lnTo>
                      <a:lnTo>
                        <a:pt x="162" y="326"/>
                      </a:lnTo>
                      <a:lnTo>
                        <a:pt x="161" y="325"/>
                      </a:lnTo>
                      <a:lnTo>
                        <a:pt x="161" y="324"/>
                      </a:lnTo>
                      <a:lnTo>
                        <a:pt x="161" y="323"/>
                      </a:lnTo>
                      <a:lnTo>
                        <a:pt x="160" y="323"/>
                      </a:lnTo>
                      <a:lnTo>
                        <a:pt x="159" y="322"/>
                      </a:lnTo>
                      <a:lnTo>
                        <a:pt x="158" y="321"/>
                      </a:lnTo>
                      <a:lnTo>
                        <a:pt x="158" y="319"/>
                      </a:lnTo>
                      <a:lnTo>
                        <a:pt x="158" y="318"/>
                      </a:lnTo>
                      <a:lnTo>
                        <a:pt x="157" y="317"/>
                      </a:lnTo>
                      <a:lnTo>
                        <a:pt x="158" y="317"/>
                      </a:lnTo>
                      <a:lnTo>
                        <a:pt x="158" y="316"/>
                      </a:lnTo>
                      <a:lnTo>
                        <a:pt x="159" y="315"/>
                      </a:lnTo>
                      <a:lnTo>
                        <a:pt x="159" y="314"/>
                      </a:lnTo>
                      <a:lnTo>
                        <a:pt x="159" y="313"/>
                      </a:lnTo>
                      <a:lnTo>
                        <a:pt x="159" y="310"/>
                      </a:lnTo>
                      <a:lnTo>
                        <a:pt x="159" y="309"/>
                      </a:lnTo>
                      <a:lnTo>
                        <a:pt x="160" y="309"/>
                      </a:lnTo>
                      <a:lnTo>
                        <a:pt x="159" y="309"/>
                      </a:lnTo>
                      <a:lnTo>
                        <a:pt x="159" y="308"/>
                      </a:lnTo>
                      <a:lnTo>
                        <a:pt x="159" y="307"/>
                      </a:lnTo>
                      <a:lnTo>
                        <a:pt x="159" y="306"/>
                      </a:lnTo>
                      <a:lnTo>
                        <a:pt x="158" y="306"/>
                      </a:lnTo>
                      <a:lnTo>
                        <a:pt x="158" y="304"/>
                      </a:lnTo>
                      <a:lnTo>
                        <a:pt x="158" y="303"/>
                      </a:lnTo>
                      <a:lnTo>
                        <a:pt x="157" y="303"/>
                      </a:lnTo>
                      <a:lnTo>
                        <a:pt x="157" y="302"/>
                      </a:lnTo>
                      <a:lnTo>
                        <a:pt x="157" y="301"/>
                      </a:lnTo>
                      <a:lnTo>
                        <a:pt x="158" y="301"/>
                      </a:lnTo>
                      <a:lnTo>
                        <a:pt x="157" y="300"/>
                      </a:lnTo>
                      <a:lnTo>
                        <a:pt x="157" y="299"/>
                      </a:lnTo>
                      <a:lnTo>
                        <a:pt x="157" y="295"/>
                      </a:lnTo>
                      <a:lnTo>
                        <a:pt x="157" y="294"/>
                      </a:lnTo>
                      <a:lnTo>
                        <a:pt x="157" y="292"/>
                      </a:lnTo>
                      <a:lnTo>
                        <a:pt x="156" y="289"/>
                      </a:lnTo>
                      <a:lnTo>
                        <a:pt x="156" y="288"/>
                      </a:lnTo>
                      <a:lnTo>
                        <a:pt x="156" y="287"/>
                      </a:lnTo>
                      <a:lnTo>
                        <a:pt x="156" y="286"/>
                      </a:lnTo>
                      <a:lnTo>
                        <a:pt x="154" y="285"/>
                      </a:lnTo>
                      <a:lnTo>
                        <a:pt x="154" y="283"/>
                      </a:lnTo>
                      <a:lnTo>
                        <a:pt x="151" y="280"/>
                      </a:lnTo>
                      <a:lnTo>
                        <a:pt x="150" y="279"/>
                      </a:lnTo>
                      <a:lnTo>
                        <a:pt x="150" y="278"/>
                      </a:lnTo>
                      <a:lnTo>
                        <a:pt x="149" y="278"/>
                      </a:lnTo>
                      <a:lnTo>
                        <a:pt x="149" y="276"/>
                      </a:lnTo>
                      <a:lnTo>
                        <a:pt x="147" y="276"/>
                      </a:lnTo>
                      <a:lnTo>
                        <a:pt x="145" y="273"/>
                      </a:lnTo>
                      <a:lnTo>
                        <a:pt x="144" y="273"/>
                      </a:lnTo>
                      <a:lnTo>
                        <a:pt x="143" y="272"/>
                      </a:lnTo>
                      <a:lnTo>
                        <a:pt x="142" y="271"/>
                      </a:lnTo>
                      <a:lnTo>
                        <a:pt x="142" y="269"/>
                      </a:lnTo>
                      <a:lnTo>
                        <a:pt x="140" y="269"/>
                      </a:lnTo>
                      <a:lnTo>
                        <a:pt x="139" y="268"/>
                      </a:lnTo>
                      <a:lnTo>
                        <a:pt x="138" y="269"/>
                      </a:lnTo>
                      <a:lnTo>
                        <a:pt x="138" y="271"/>
                      </a:lnTo>
                      <a:lnTo>
                        <a:pt x="137" y="271"/>
                      </a:lnTo>
                      <a:lnTo>
                        <a:pt x="138" y="273"/>
                      </a:lnTo>
                      <a:lnTo>
                        <a:pt x="137" y="274"/>
                      </a:lnTo>
                      <a:lnTo>
                        <a:pt x="137" y="275"/>
                      </a:lnTo>
                      <a:lnTo>
                        <a:pt x="136" y="276"/>
                      </a:lnTo>
                      <a:lnTo>
                        <a:pt x="136" y="275"/>
                      </a:lnTo>
                      <a:lnTo>
                        <a:pt x="135" y="275"/>
                      </a:lnTo>
                      <a:lnTo>
                        <a:pt x="133" y="274"/>
                      </a:lnTo>
                      <a:lnTo>
                        <a:pt x="132" y="273"/>
                      </a:lnTo>
                      <a:lnTo>
                        <a:pt x="131" y="273"/>
                      </a:lnTo>
                      <a:lnTo>
                        <a:pt x="130" y="272"/>
                      </a:lnTo>
                      <a:lnTo>
                        <a:pt x="129" y="273"/>
                      </a:lnTo>
                      <a:lnTo>
                        <a:pt x="128" y="273"/>
                      </a:lnTo>
                      <a:lnTo>
                        <a:pt x="126" y="273"/>
                      </a:lnTo>
                      <a:lnTo>
                        <a:pt x="125" y="272"/>
                      </a:lnTo>
                      <a:lnTo>
                        <a:pt x="124" y="273"/>
                      </a:lnTo>
                      <a:lnTo>
                        <a:pt x="123" y="273"/>
                      </a:lnTo>
                      <a:lnTo>
                        <a:pt x="121" y="273"/>
                      </a:lnTo>
                      <a:lnTo>
                        <a:pt x="119" y="273"/>
                      </a:lnTo>
                      <a:lnTo>
                        <a:pt x="119" y="272"/>
                      </a:lnTo>
                      <a:lnTo>
                        <a:pt x="119" y="271"/>
                      </a:lnTo>
                      <a:lnTo>
                        <a:pt x="118" y="271"/>
                      </a:lnTo>
                      <a:lnTo>
                        <a:pt x="117" y="269"/>
                      </a:lnTo>
                      <a:lnTo>
                        <a:pt x="116" y="268"/>
                      </a:lnTo>
                      <a:lnTo>
                        <a:pt x="116" y="269"/>
                      </a:lnTo>
                      <a:lnTo>
                        <a:pt x="115" y="269"/>
                      </a:lnTo>
                      <a:lnTo>
                        <a:pt x="114" y="269"/>
                      </a:lnTo>
                      <a:lnTo>
                        <a:pt x="112" y="269"/>
                      </a:lnTo>
                      <a:lnTo>
                        <a:pt x="111" y="269"/>
                      </a:lnTo>
                      <a:lnTo>
                        <a:pt x="110" y="269"/>
                      </a:lnTo>
                      <a:lnTo>
                        <a:pt x="109" y="267"/>
                      </a:lnTo>
                      <a:lnTo>
                        <a:pt x="107" y="266"/>
                      </a:lnTo>
                      <a:lnTo>
                        <a:pt x="105" y="266"/>
                      </a:lnTo>
                      <a:lnTo>
                        <a:pt x="104" y="266"/>
                      </a:lnTo>
                      <a:lnTo>
                        <a:pt x="102" y="265"/>
                      </a:lnTo>
                      <a:lnTo>
                        <a:pt x="101" y="264"/>
                      </a:lnTo>
                      <a:lnTo>
                        <a:pt x="100" y="264"/>
                      </a:lnTo>
                      <a:lnTo>
                        <a:pt x="98" y="264"/>
                      </a:lnTo>
                      <a:lnTo>
                        <a:pt x="98" y="262"/>
                      </a:lnTo>
                      <a:lnTo>
                        <a:pt x="96" y="262"/>
                      </a:lnTo>
                      <a:lnTo>
                        <a:pt x="93" y="261"/>
                      </a:lnTo>
                      <a:lnTo>
                        <a:pt x="92" y="261"/>
                      </a:lnTo>
                      <a:lnTo>
                        <a:pt x="92" y="260"/>
                      </a:lnTo>
                      <a:lnTo>
                        <a:pt x="90" y="259"/>
                      </a:lnTo>
                      <a:lnTo>
                        <a:pt x="89" y="258"/>
                      </a:lnTo>
                      <a:lnTo>
                        <a:pt x="88" y="258"/>
                      </a:lnTo>
                      <a:lnTo>
                        <a:pt x="83" y="258"/>
                      </a:lnTo>
                      <a:lnTo>
                        <a:pt x="82" y="258"/>
                      </a:lnTo>
                      <a:lnTo>
                        <a:pt x="82" y="257"/>
                      </a:lnTo>
                      <a:lnTo>
                        <a:pt x="81" y="255"/>
                      </a:lnTo>
                      <a:lnTo>
                        <a:pt x="80" y="255"/>
                      </a:lnTo>
                      <a:lnTo>
                        <a:pt x="79" y="255"/>
                      </a:lnTo>
                      <a:lnTo>
                        <a:pt x="78" y="254"/>
                      </a:lnTo>
                      <a:lnTo>
                        <a:pt x="76" y="254"/>
                      </a:lnTo>
                      <a:lnTo>
                        <a:pt x="76" y="255"/>
                      </a:lnTo>
                      <a:lnTo>
                        <a:pt x="75" y="255"/>
                      </a:lnTo>
                      <a:lnTo>
                        <a:pt x="74" y="255"/>
                      </a:lnTo>
                      <a:lnTo>
                        <a:pt x="73" y="254"/>
                      </a:lnTo>
                      <a:lnTo>
                        <a:pt x="73" y="252"/>
                      </a:lnTo>
                      <a:lnTo>
                        <a:pt x="74" y="251"/>
                      </a:lnTo>
                      <a:lnTo>
                        <a:pt x="69" y="250"/>
                      </a:lnTo>
                      <a:lnTo>
                        <a:pt x="68" y="250"/>
                      </a:lnTo>
                      <a:lnTo>
                        <a:pt x="67" y="251"/>
                      </a:lnTo>
                      <a:lnTo>
                        <a:pt x="66" y="251"/>
                      </a:lnTo>
                      <a:lnTo>
                        <a:pt x="62" y="248"/>
                      </a:lnTo>
                      <a:lnTo>
                        <a:pt x="61" y="247"/>
                      </a:lnTo>
                      <a:lnTo>
                        <a:pt x="61" y="246"/>
                      </a:lnTo>
                      <a:lnTo>
                        <a:pt x="61" y="245"/>
                      </a:lnTo>
                      <a:lnTo>
                        <a:pt x="61" y="244"/>
                      </a:lnTo>
                      <a:lnTo>
                        <a:pt x="60" y="244"/>
                      </a:lnTo>
                      <a:lnTo>
                        <a:pt x="59" y="243"/>
                      </a:lnTo>
                      <a:lnTo>
                        <a:pt x="58" y="241"/>
                      </a:lnTo>
                      <a:lnTo>
                        <a:pt x="57" y="241"/>
                      </a:lnTo>
                      <a:lnTo>
                        <a:pt x="55" y="241"/>
                      </a:lnTo>
                      <a:lnTo>
                        <a:pt x="55" y="240"/>
                      </a:lnTo>
                      <a:lnTo>
                        <a:pt x="54" y="240"/>
                      </a:lnTo>
                      <a:lnTo>
                        <a:pt x="53" y="241"/>
                      </a:lnTo>
                      <a:lnTo>
                        <a:pt x="52" y="241"/>
                      </a:lnTo>
                      <a:lnTo>
                        <a:pt x="51" y="240"/>
                      </a:lnTo>
                      <a:lnTo>
                        <a:pt x="50" y="240"/>
                      </a:lnTo>
                      <a:lnTo>
                        <a:pt x="50" y="239"/>
                      </a:lnTo>
                      <a:lnTo>
                        <a:pt x="48" y="238"/>
                      </a:lnTo>
                      <a:lnTo>
                        <a:pt x="48" y="237"/>
                      </a:lnTo>
                      <a:lnTo>
                        <a:pt x="48" y="234"/>
                      </a:lnTo>
                      <a:lnTo>
                        <a:pt x="46" y="233"/>
                      </a:lnTo>
                      <a:lnTo>
                        <a:pt x="46" y="232"/>
                      </a:lnTo>
                      <a:lnTo>
                        <a:pt x="45" y="232"/>
                      </a:lnTo>
                      <a:lnTo>
                        <a:pt x="45" y="231"/>
                      </a:lnTo>
                      <a:lnTo>
                        <a:pt x="45" y="230"/>
                      </a:lnTo>
                      <a:lnTo>
                        <a:pt x="44" y="230"/>
                      </a:lnTo>
                      <a:lnTo>
                        <a:pt x="44" y="229"/>
                      </a:lnTo>
                      <a:lnTo>
                        <a:pt x="43" y="229"/>
                      </a:lnTo>
                      <a:lnTo>
                        <a:pt x="43" y="227"/>
                      </a:lnTo>
                      <a:lnTo>
                        <a:pt x="43" y="226"/>
                      </a:lnTo>
                      <a:lnTo>
                        <a:pt x="43" y="225"/>
                      </a:lnTo>
                      <a:lnTo>
                        <a:pt x="43" y="224"/>
                      </a:lnTo>
                      <a:lnTo>
                        <a:pt x="43" y="225"/>
                      </a:lnTo>
                      <a:lnTo>
                        <a:pt x="41" y="225"/>
                      </a:lnTo>
                      <a:lnTo>
                        <a:pt x="41" y="224"/>
                      </a:lnTo>
                      <a:lnTo>
                        <a:pt x="41" y="223"/>
                      </a:lnTo>
                      <a:lnTo>
                        <a:pt x="41" y="222"/>
                      </a:lnTo>
                      <a:lnTo>
                        <a:pt x="40" y="220"/>
                      </a:lnTo>
                      <a:lnTo>
                        <a:pt x="39" y="220"/>
                      </a:lnTo>
                      <a:lnTo>
                        <a:pt x="39" y="219"/>
                      </a:lnTo>
                      <a:lnTo>
                        <a:pt x="39" y="218"/>
                      </a:lnTo>
                      <a:lnTo>
                        <a:pt x="38" y="217"/>
                      </a:lnTo>
                      <a:lnTo>
                        <a:pt x="37" y="212"/>
                      </a:lnTo>
                      <a:lnTo>
                        <a:pt x="36" y="212"/>
                      </a:lnTo>
                      <a:lnTo>
                        <a:pt x="36" y="211"/>
                      </a:lnTo>
                      <a:lnTo>
                        <a:pt x="34" y="211"/>
                      </a:lnTo>
                      <a:lnTo>
                        <a:pt x="34" y="210"/>
                      </a:lnTo>
                      <a:lnTo>
                        <a:pt x="33" y="210"/>
                      </a:lnTo>
                      <a:lnTo>
                        <a:pt x="33" y="209"/>
                      </a:lnTo>
                      <a:lnTo>
                        <a:pt x="32" y="209"/>
                      </a:lnTo>
                      <a:lnTo>
                        <a:pt x="32" y="208"/>
                      </a:lnTo>
                      <a:lnTo>
                        <a:pt x="31" y="205"/>
                      </a:lnTo>
                      <a:lnTo>
                        <a:pt x="32" y="204"/>
                      </a:lnTo>
                      <a:lnTo>
                        <a:pt x="31" y="204"/>
                      </a:lnTo>
                      <a:lnTo>
                        <a:pt x="31" y="203"/>
                      </a:lnTo>
                      <a:lnTo>
                        <a:pt x="32" y="202"/>
                      </a:lnTo>
                      <a:lnTo>
                        <a:pt x="32" y="201"/>
                      </a:lnTo>
                      <a:lnTo>
                        <a:pt x="31" y="197"/>
                      </a:lnTo>
                      <a:lnTo>
                        <a:pt x="30" y="196"/>
                      </a:lnTo>
                      <a:lnTo>
                        <a:pt x="30" y="195"/>
                      </a:lnTo>
                      <a:lnTo>
                        <a:pt x="30" y="194"/>
                      </a:lnTo>
                      <a:lnTo>
                        <a:pt x="29" y="194"/>
                      </a:lnTo>
                      <a:lnTo>
                        <a:pt x="29" y="192"/>
                      </a:lnTo>
                      <a:lnTo>
                        <a:pt x="29" y="194"/>
                      </a:lnTo>
                      <a:lnTo>
                        <a:pt x="30" y="194"/>
                      </a:lnTo>
                      <a:lnTo>
                        <a:pt x="31" y="192"/>
                      </a:lnTo>
                      <a:lnTo>
                        <a:pt x="31" y="191"/>
                      </a:lnTo>
                      <a:lnTo>
                        <a:pt x="30" y="191"/>
                      </a:lnTo>
                      <a:lnTo>
                        <a:pt x="31" y="191"/>
                      </a:lnTo>
                      <a:lnTo>
                        <a:pt x="31" y="190"/>
                      </a:lnTo>
                      <a:lnTo>
                        <a:pt x="31" y="189"/>
                      </a:lnTo>
                      <a:lnTo>
                        <a:pt x="31" y="188"/>
                      </a:lnTo>
                      <a:lnTo>
                        <a:pt x="29" y="188"/>
                      </a:lnTo>
                      <a:lnTo>
                        <a:pt x="29" y="187"/>
                      </a:lnTo>
                      <a:lnTo>
                        <a:pt x="26" y="184"/>
                      </a:lnTo>
                      <a:lnTo>
                        <a:pt x="25" y="183"/>
                      </a:lnTo>
                      <a:lnTo>
                        <a:pt x="25" y="182"/>
                      </a:lnTo>
                      <a:lnTo>
                        <a:pt x="24" y="180"/>
                      </a:lnTo>
                      <a:lnTo>
                        <a:pt x="24" y="178"/>
                      </a:lnTo>
                      <a:lnTo>
                        <a:pt x="23" y="178"/>
                      </a:lnTo>
                      <a:lnTo>
                        <a:pt x="22" y="177"/>
                      </a:lnTo>
                      <a:lnTo>
                        <a:pt x="19" y="175"/>
                      </a:lnTo>
                      <a:lnTo>
                        <a:pt x="18" y="174"/>
                      </a:lnTo>
                      <a:lnTo>
                        <a:pt x="18" y="173"/>
                      </a:lnTo>
                      <a:lnTo>
                        <a:pt x="17" y="173"/>
                      </a:lnTo>
                      <a:lnTo>
                        <a:pt x="15" y="173"/>
                      </a:lnTo>
                      <a:lnTo>
                        <a:pt x="14" y="173"/>
                      </a:lnTo>
                      <a:lnTo>
                        <a:pt x="11" y="174"/>
                      </a:lnTo>
                      <a:lnTo>
                        <a:pt x="11" y="173"/>
                      </a:lnTo>
                      <a:lnTo>
                        <a:pt x="10" y="173"/>
                      </a:lnTo>
                      <a:lnTo>
                        <a:pt x="9" y="171"/>
                      </a:lnTo>
                      <a:lnTo>
                        <a:pt x="5" y="168"/>
                      </a:lnTo>
                      <a:lnTo>
                        <a:pt x="5" y="167"/>
                      </a:lnTo>
                      <a:lnTo>
                        <a:pt x="4" y="167"/>
                      </a:lnTo>
                      <a:lnTo>
                        <a:pt x="4" y="166"/>
                      </a:lnTo>
                      <a:lnTo>
                        <a:pt x="4" y="164"/>
                      </a:lnTo>
                      <a:lnTo>
                        <a:pt x="4" y="162"/>
                      </a:lnTo>
                      <a:lnTo>
                        <a:pt x="4" y="160"/>
                      </a:lnTo>
                      <a:lnTo>
                        <a:pt x="5" y="159"/>
                      </a:lnTo>
                      <a:lnTo>
                        <a:pt x="5" y="157"/>
                      </a:lnTo>
                      <a:lnTo>
                        <a:pt x="7" y="157"/>
                      </a:lnTo>
                      <a:lnTo>
                        <a:pt x="8" y="157"/>
                      </a:lnTo>
                      <a:lnTo>
                        <a:pt x="10" y="156"/>
                      </a:lnTo>
                      <a:lnTo>
                        <a:pt x="10" y="155"/>
                      </a:lnTo>
                      <a:lnTo>
                        <a:pt x="11" y="155"/>
                      </a:lnTo>
                      <a:lnTo>
                        <a:pt x="11" y="154"/>
                      </a:lnTo>
                      <a:lnTo>
                        <a:pt x="11" y="153"/>
                      </a:lnTo>
                      <a:lnTo>
                        <a:pt x="11" y="152"/>
                      </a:lnTo>
                      <a:lnTo>
                        <a:pt x="8" y="145"/>
                      </a:lnTo>
                      <a:lnTo>
                        <a:pt x="8" y="143"/>
                      </a:lnTo>
                      <a:lnTo>
                        <a:pt x="5" y="142"/>
                      </a:lnTo>
                      <a:lnTo>
                        <a:pt x="5" y="141"/>
                      </a:lnTo>
                      <a:lnTo>
                        <a:pt x="4" y="140"/>
                      </a:lnTo>
                      <a:lnTo>
                        <a:pt x="5" y="139"/>
                      </a:lnTo>
                      <a:lnTo>
                        <a:pt x="5" y="138"/>
                      </a:lnTo>
                      <a:lnTo>
                        <a:pt x="7" y="136"/>
                      </a:lnTo>
                      <a:lnTo>
                        <a:pt x="7" y="135"/>
                      </a:lnTo>
                      <a:lnTo>
                        <a:pt x="7" y="134"/>
                      </a:lnTo>
                      <a:lnTo>
                        <a:pt x="7" y="135"/>
                      </a:lnTo>
                      <a:lnTo>
                        <a:pt x="7" y="134"/>
                      </a:lnTo>
                      <a:lnTo>
                        <a:pt x="7" y="133"/>
                      </a:lnTo>
                      <a:lnTo>
                        <a:pt x="7" y="132"/>
                      </a:lnTo>
                      <a:lnTo>
                        <a:pt x="8" y="132"/>
                      </a:lnTo>
                      <a:lnTo>
                        <a:pt x="8" y="131"/>
                      </a:lnTo>
                      <a:lnTo>
                        <a:pt x="8" y="129"/>
                      </a:lnTo>
                      <a:lnTo>
                        <a:pt x="7" y="128"/>
                      </a:lnTo>
                      <a:lnTo>
                        <a:pt x="5" y="127"/>
                      </a:lnTo>
                      <a:lnTo>
                        <a:pt x="7" y="127"/>
                      </a:lnTo>
                      <a:lnTo>
                        <a:pt x="5" y="126"/>
                      </a:lnTo>
                      <a:lnTo>
                        <a:pt x="4" y="126"/>
                      </a:lnTo>
                      <a:lnTo>
                        <a:pt x="4" y="125"/>
                      </a:lnTo>
                      <a:lnTo>
                        <a:pt x="3" y="125"/>
                      </a:lnTo>
                      <a:lnTo>
                        <a:pt x="3" y="124"/>
                      </a:lnTo>
                      <a:lnTo>
                        <a:pt x="2" y="124"/>
                      </a:lnTo>
                      <a:lnTo>
                        <a:pt x="1" y="124"/>
                      </a:lnTo>
                      <a:lnTo>
                        <a:pt x="0" y="124"/>
                      </a:lnTo>
                      <a:lnTo>
                        <a:pt x="1" y="122"/>
                      </a:lnTo>
                      <a:lnTo>
                        <a:pt x="1" y="121"/>
                      </a:lnTo>
                      <a:lnTo>
                        <a:pt x="1" y="119"/>
                      </a:lnTo>
                      <a:lnTo>
                        <a:pt x="2" y="111"/>
                      </a:lnTo>
                      <a:lnTo>
                        <a:pt x="2" y="108"/>
                      </a:lnTo>
                      <a:lnTo>
                        <a:pt x="3" y="110"/>
                      </a:lnTo>
                      <a:lnTo>
                        <a:pt x="4" y="110"/>
                      </a:lnTo>
                      <a:lnTo>
                        <a:pt x="5" y="110"/>
                      </a:lnTo>
                      <a:lnTo>
                        <a:pt x="5" y="108"/>
                      </a:lnTo>
                      <a:lnTo>
                        <a:pt x="5" y="107"/>
                      </a:lnTo>
                      <a:lnTo>
                        <a:pt x="7" y="107"/>
                      </a:lnTo>
                      <a:lnTo>
                        <a:pt x="7" y="106"/>
                      </a:lnTo>
                      <a:lnTo>
                        <a:pt x="8" y="106"/>
                      </a:lnTo>
                      <a:lnTo>
                        <a:pt x="10" y="106"/>
                      </a:lnTo>
                      <a:lnTo>
                        <a:pt x="11" y="105"/>
                      </a:lnTo>
                      <a:lnTo>
                        <a:pt x="12" y="104"/>
                      </a:lnTo>
                      <a:lnTo>
                        <a:pt x="14" y="104"/>
                      </a:lnTo>
                      <a:lnTo>
                        <a:pt x="14" y="103"/>
                      </a:lnTo>
                      <a:lnTo>
                        <a:pt x="15" y="101"/>
                      </a:lnTo>
                      <a:lnTo>
                        <a:pt x="15" y="100"/>
                      </a:lnTo>
                      <a:lnTo>
                        <a:pt x="17" y="99"/>
                      </a:lnTo>
                      <a:lnTo>
                        <a:pt x="18" y="98"/>
                      </a:lnTo>
                      <a:lnTo>
                        <a:pt x="18" y="97"/>
                      </a:lnTo>
                      <a:lnTo>
                        <a:pt x="18" y="96"/>
                      </a:lnTo>
                      <a:lnTo>
                        <a:pt x="19" y="94"/>
                      </a:lnTo>
                      <a:lnTo>
                        <a:pt x="19" y="92"/>
                      </a:lnTo>
                      <a:lnTo>
                        <a:pt x="21" y="92"/>
                      </a:lnTo>
                      <a:lnTo>
                        <a:pt x="22" y="90"/>
                      </a:lnTo>
                      <a:lnTo>
                        <a:pt x="23" y="89"/>
                      </a:lnTo>
                      <a:lnTo>
                        <a:pt x="24" y="87"/>
                      </a:lnTo>
                      <a:lnTo>
                        <a:pt x="25" y="89"/>
                      </a:lnTo>
                      <a:lnTo>
                        <a:pt x="25" y="87"/>
                      </a:lnTo>
                      <a:lnTo>
                        <a:pt x="25" y="86"/>
                      </a:lnTo>
                      <a:lnTo>
                        <a:pt x="25" y="85"/>
                      </a:lnTo>
                      <a:lnTo>
                        <a:pt x="26" y="83"/>
                      </a:lnTo>
                      <a:lnTo>
                        <a:pt x="26" y="82"/>
                      </a:lnTo>
                      <a:lnTo>
                        <a:pt x="26" y="80"/>
                      </a:lnTo>
                      <a:lnTo>
                        <a:pt x="28" y="80"/>
                      </a:lnTo>
                      <a:lnTo>
                        <a:pt x="28" y="79"/>
                      </a:lnTo>
                      <a:lnTo>
                        <a:pt x="29" y="79"/>
                      </a:lnTo>
                      <a:lnTo>
                        <a:pt x="30" y="79"/>
                      </a:lnTo>
                      <a:lnTo>
                        <a:pt x="31" y="78"/>
                      </a:lnTo>
                      <a:lnTo>
                        <a:pt x="32" y="77"/>
                      </a:lnTo>
                      <a:lnTo>
                        <a:pt x="33" y="77"/>
                      </a:lnTo>
                      <a:lnTo>
                        <a:pt x="33" y="76"/>
                      </a:lnTo>
                      <a:lnTo>
                        <a:pt x="32" y="75"/>
                      </a:lnTo>
                      <a:lnTo>
                        <a:pt x="33" y="75"/>
                      </a:lnTo>
                      <a:lnTo>
                        <a:pt x="33" y="73"/>
                      </a:lnTo>
                      <a:lnTo>
                        <a:pt x="34" y="73"/>
                      </a:lnTo>
                      <a:lnTo>
                        <a:pt x="36" y="73"/>
                      </a:lnTo>
                      <a:lnTo>
                        <a:pt x="36" y="72"/>
                      </a:lnTo>
                      <a:lnTo>
                        <a:pt x="37" y="72"/>
                      </a:lnTo>
                      <a:lnTo>
                        <a:pt x="38" y="72"/>
                      </a:lnTo>
                      <a:lnTo>
                        <a:pt x="39" y="71"/>
                      </a:lnTo>
                      <a:lnTo>
                        <a:pt x="39" y="70"/>
                      </a:lnTo>
                      <a:lnTo>
                        <a:pt x="39" y="69"/>
                      </a:lnTo>
                      <a:lnTo>
                        <a:pt x="39" y="68"/>
                      </a:lnTo>
                      <a:lnTo>
                        <a:pt x="39" y="66"/>
                      </a:lnTo>
                      <a:lnTo>
                        <a:pt x="38" y="65"/>
                      </a:lnTo>
                      <a:lnTo>
                        <a:pt x="38" y="64"/>
                      </a:lnTo>
                      <a:lnTo>
                        <a:pt x="39" y="63"/>
                      </a:lnTo>
                      <a:lnTo>
                        <a:pt x="38" y="63"/>
                      </a:lnTo>
                      <a:lnTo>
                        <a:pt x="37" y="63"/>
                      </a:lnTo>
                      <a:lnTo>
                        <a:pt x="36" y="63"/>
                      </a:lnTo>
                      <a:lnTo>
                        <a:pt x="34" y="63"/>
                      </a:lnTo>
                      <a:lnTo>
                        <a:pt x="33" y="63"/>
                      </a:lnTo>
                      <a:lnTo>
                        <a:pt x="33" y="62"/>
                      </a:lnTo>
                      <a:lnTo>
                        <a:pt x="32" y="62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29" y="62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6" y="58"/>
                      </a:lnTo>
                      <a:lnTo>
                        <a:pt x="26" y="57"/>
                      </a:lnTo>
                      <a:lnTo>
                        <a:pt x="28" y="56"/>
                      </a:lnTo>
                      <a:lnTo>
                        <a:pt x="28" y="55"/>
                      </a:lnTo>
                      <a:lnTo>
                        <a:pt x="30" y="52"/>
                      </a:lnTo>
                      <a:lnTo>
                        <a:pt x="29" y="52"/>
                      </a:lnTo>
                      <a:lnTo>
                        <a:pt x="28" y="54"/>
                      </a:lnTo>
                      <a:lnTo>
                        <a:pt x="26" y="54"/>
                      </a:lnTo>
                      <a:lnTo>
                        <a:pt x="26" y="52"/>
                      </a:lnTo>
                      <a:lnTo>
                        <a:pt x="26" y="51"/>
                      </a:lnTo>
                      <a:lnTo>
                        <a:pt x="28" y="51"/>
                      </a:lnTo>
                      <a:lnTo>
                        <a:pt x="28" y="50"/>
                      </a:lnTo>
                      <a:lnTo>
                        <a:pt x="28" y="49"/>
                      </a:lnTo>
                      <a:lnTo>
                        <a:pt x="29" y="47"/>
                      </a:lnTo>
                      <a:lnTo>
                        <a:pt x="30" y="45"/>
                      </a:lnTo>
                      <a:lnTo>
                        <a:pt x="31" y="44"/>
                      </a:lnTo>
                      <a:lnTo>
                        <a:pt x="32" y="44"/>
                      </a:lnTo>
                      <a:lnTo>
                        <a:pt x="33" y="44"/>
                      </a:lnTo>
                      <a:lnTo>
                        <a:pt x="34" y="43"/>
                      </a:lnTo>
                      <a:lnTo>
                        <a:pt x="36" y="43"/>
                      </a:lnTo>
                      <a:lnTo>
                        <a:pt x="37" y="44"/>
                      </a:lnTo>
                      <a:lnTo>
                        <a:pt x="38" y="44"/>
                      </a:lnTo>
                      <a:lnTo>
                        <a:pt x="38" y="43"/>
                      </a:lnTo>
                      <a:lnTo>
                        <a:pt x="39" y="43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40" y="38"/>
                      </a:lnTo>
                      <a:lnTo>
                        <a:pt x="41" y="35"/>
                      </a:lnTo>
                      <a:lnTo>
                        <a:pt x="41" y="34"/>
                      </a:lnTo>
                      <a:lnTo>
                        <a:pt x="40" y="33"/>
                      </a:lnTo>
                      <a:lnTo>
                        <a:pt x="39" y="33"/>
                      </a:lnTo>
                      <a:lnTo>
                        <a:pt x="39" y="30"/>
                      </a:lnTo>
                      <a:lnTo>
                        <a:pt x="38" y="29"/>
                      </a:lnTo>
                      <a:lnTo>
                        <a:pt x="39" y="29"/>
                      </a:lnTo>
                      <a:lnTo>
                        <a:pt x="39" y="28"/>
                      </a:lnTo>
                      <a:lnTo>
                        <a:pt x="39" y="27"/>
                      </a:lnTo>
                      <a:lnTo>
                        <a:pt x="40" y="27"/>
                      </a:lnTo>
                      <a:lnTo>
                        <a:pt x="39" y="26"/>
                      </a:lnTo>
                      <a:lnTo>
                        <a:pt x="40" y="24"/>
                      </a:lnTo>
                      <a:lnTo>
                        <a:pt x="39" y="24"/>
                      </a:lnTo>
                      <a:lnTo>
                        <a:pt x="39" y="23"/>
                      </a:lnTo>
                      <a:lnTo>
                        <a:pt x="40" y="21"/>
                      </a:lnTo>
                      <a:lnTo>
                        <a:pt x="40" y="20"/>
                      </a:lnTo>
                      <a:lnTo>
                        <a:pt x="39" y="19"/>
                      </a:lnTo>
                      <a:lnTo>
                        <a:pt x="39" y="20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8" y="16"/>
                      </a:lnTo>
                      <a:lnTo>
                        <a:pt x="37" y="16"/>
                      </a:lnTo>
                      <a:lnTo>
                        <a:pt x="37" y="15"/>
                      </a:lnTo>
                      <a:lnTo>
                        <a:pt x="37" y="14"/>
                      </a:lnTo>
                      <a:lnTo>
                        <a:pt x="37" y="13"/>
                      </a:lnTo>
                      <a:lnTo>
                        <a:pt x="36" y="13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30" y="8"/>
                      </a:lnTo>
                      <a:lnTo>
                        <a:pt x="30" y="7"/>
                      </a:lnTo>
                      <a:lnTo>
                        <a:pt x="30" y="6"/>
                      </a:lnTo>
                      <a:lnTo>
                        <a:pt x="29" y="5"/>
                      </a:lnTo>
                      <a:lnTo>
                        <a:pt x="29" y="6"/>
                      </a:lnTo>
                      <a:lnTo>
                        <a:pt x="28" y="5"/>
                      </a:lnTo>
                      <a:lnTo>
                        <a:pt x="29" y="5"/>
                      </a:lnTo>
                      <a:lnTo>
                        <a:pt x="29" y="3"/>
                      </a:lnTo>
                      <a:lnTo>
                        <a:pt x="28" y="3"/>
                      </a:lnTo>
                      <a:lnTo>
                        <a:pt x="28" y="2"/>
                      </a:lnTo>
                      <a:lnTo>
                        <a:pt x="29" y="2"/>
                      </a:lnTo>
                      <a:lnTo>
                        <a:pt x="30" y="2"/>
                      </a:lnTo>
                      <a:lnTo>
                        <a:pt x="31" y="2"/>
                      </a:lnTo>
                      <a:lnTo>
                        <a:pt x="32" y="2"/>
                      </a:lnTo>
                      <a:lnTo>
                        <a:pt x="33" y="2"/>
                      </a:lnTo>
                      <a:lnTo>
                        <a:pt x="34" y="1"/>
                      </a:lnTo>
                      <a:lnTo>
                        <a:pt x="36" y="1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FC7A04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22"/>
                <p:cNvSpPr>
                  <a:spLocks noEditPoints="1"/>
                </p:cNvSpPr>
                <p:nvPr/>
              </p:nvSpPr>
              <p:spPr bwMode="auto">
                <a:xfrm>
                  <a:off x="6644665" y="3929836"/>
                  <a:ext cx="273050" cy="285748"/>
                </a:xfrm>
                <a:custGeom>
                  <a:avLst/>
                  <a:gdLst>
                    <a:gd name="T0" fmla="*/ 93 w 172"/>
                    <a:gd name="T1" fmla="*/ 147 h 180"/>
                    <a:gd name="T2" fmla="*/ 81 w 172"/>
                    <a:gd name="T3" fmla="*/ 143 h 180"/>
                    <a:gd name="T4" fmla="*/ 85 w 172"/>
                    <a:gd name="T5" fmla="*/ 149 h 180"/>
                    <a:gd name="T6" fmla="*/ 85 w 172"/>
                    <a:gd name="T7" fmla="*/ 147 h 180"/>
                    <a:gd name="T8" fmla="*/ 88 w 172"/>
                    <a:gd name="T9" fmla="*/ 143 h 180"/>
                    <a:gd name="T10" fmla="*/ 131 w 172"/>
                    <a:gd name="T11" fmla="*/ 137 h 180"/>
                    <a:gd name="T12" fmla="*/ 100 w 172"/>
                    <a:gd name="T13" fmla="*/ 136 h 180"/>
                    <a:gd name="T14" fmla="*/ 102 w 172"/>
                    <a:gd name="T15" fmla="*/ 132 h 180"/>
                    <a:gd name="T16" fmla="*/ 135 w 172"/>
                    <a:gd name="T17" fmla="*/ 132 h 180"/>
                    <a:gd name="T18" fmla="*/ 119 w 172"/>
                    <a:gd name="T19" fmla="*/ 126 h 180"/>
                    <a:gd name="T20" fmla="*/ 118 w 172"/>
                    <a:gd name="T21" fmla="*/ 130 h 180"/>
                    <a:gd name="T22" fmla="*/ 116 w 172"/>
                    <a:gd name="T23" fmla="*/ 126 h 180"/>
                    <a:gd name="T24" fmla="*/ 146 w 172"/>
                    <a:gd name="T25" fmla="*/ 11 h 180"/>
                    <a:gd name="T26" fmla="*/ 151 w 172"/>
                    <a:gd name="T27" fmla="*/ 17 h 180"/>
                    <a:gd name="T28" fmla="*/ 154 w 172"/>
                    <a:gd name="T29" fmla="*/ 30 h 180"/>
                    <a:gd name="T30" fmla="*/ 165 w 172"/>
                    <a:gd name="T31" fmla="*/ 47 h 180"/>
                    <a:gd name="T32" fmla="*/ 168 w 172"/>
                    <a:gd name="T33" fmla="*/ 60 h 180"/>
                    <a:gd name="T34" fmla="*/ 168 w 172"/>
                    <a:gd name="T35" fmla="*/ 86 h 180"/>
                    <a:gd name="T36" fmla="*/ 158 w 172"/>
                    <a:gd name="T37" fmla="*/ 100 h 180"/>
                    <a:gd name="T38" fmla="*/ 149 w 172"/>
                    <a:gd name="T39" fmla="*/ 114 h 180"/>
                    <a:gd name="T40" fmla="*/ 139 w 172"/>
                    <a:gd name="T41" fmla="*/ 126 h 180"/>
                    <a:gd name="T42" fmla="*/ 131 w 172"/>
                    <a:gd name="T43" fmla="*/ 128 h 180"/>
                    <a:gd name="T44" fmla="*/ 129 w 172"/>
                    <a:gd name="T45" fmla="*/ 126 h 180"/>
                    <a:gd name="T46" fmla="*/ 122 w 172"/>
                    <a:gd name="T47" fmla="*/ 126 h 180"/>
                    <a:gd name="T48" fmla="*/ 123 w 172"/>
                    <a:gd name="T49" fmla="*/ 123 h 180"/>
                    <a:gd name="T50" fmla="*/ 121 w 172"/>
                    <a:gd name="T51" fmla="*/ 118 h 180"/>
                    <a:gd name="T52" fmla="*/ 117 w 172"/>
                    <a:gd name="T53" fmla="*/ 123 h 180"/>
                    <a:gd name="T54" fmla="*/ 110 w 172"/>
                    <a:gd name="T55" fmla="*/ 126 h 180"/>
                    <a:gd name="T56" fmla="*/ 105 w 172"/>
                    <a:gd name="T57" fmla="*/ 129 h 180"/>
                    <a:gd name="T58" fmla="*/ 100 w 172"/>
                    <a:gd name="T59" fmla="*/ 130 h 180"/>
                    <a:gd name="T60" fmla="*/ 97 w 172"/>
                    <a:gd name="T61" fmla="*/ 126 h 180"/>
                    <a:gd name="T62" fmla="*/ 94 w 172"/>
                    <a:gd name="T63" fmla="*/ 132 h 180"/>
                    <a:gd name="T64" fmla="*/ 90 w 172"/>
                    <a:gd name="T65" fmla="*/ 131 h 180"/>
                    <a:gd name="T66" fmla="*/ 85 w 172"/>
                    <a:gd name="T67" fmla="*/ 135 h 180"/>
                    <a:gd name="T68" fmla="*/ 78 w 172"/>
                    <a:gd name="T69" fmla="*/ 137 h 180"/>
                    <a:gd name="T70" fmla="*/ 76 w 172"/>
                    <a:gd name="T71" fmla="*/ 144 h 180"/>
                    <a:gd name="T72" fmla="*/ 68 w 172"/>
                    <a:gd name="T73" fmla="*/ 158 h 180"/>
                    <a:gd name="T74" fmla="*/ 53 w 172"/>
                    <a:gd name="T75" fmla="*/ 165 h 180"/>
                    <a:gd name="T76" fmla="*/ 28 w 172"/>
                    <a:gd name="T77" fmla="*/ 167 h 180"/>
                    <a:gd name="T78" fmla="*/ 18 w 172"/>
                    <a:gd name="T79" fmla="*/ 177 h 180"/>
                    <a:gd name="T80" fmla="*/ 8 w 172"/>
                    <a:gd name="T81" fmla="*/ 175 h 180"/>
                    <a:gd name="T82" fmla="*/ 0 w 172"/>
                    <a:gd name="T83" fmla="*/ 171 h 180"/>
                    <a:gd name="T84" fmla="*/ 1 w 172"/>
                    <a:gd name="T85" fmla="*/ 153 h 180"/>
                    <a:gd name="T86" fmla="*/ 9 w 172"/>
                    <a:gd name="T87" fmla="*/ 144 h 180"/>
                    <a:gd name="T88" fmla="*/ 3 w 172"/>
                    <a:gd name="T89" fmla="*/ 137 h 180"/>
                    <a:gd name="T90" fmla="*/ 11 w 172"/>
                    <a:gd name="T91" fmla="*/ 118 h 180"/>
                    <a:gd name="T92" fmla="*/ 19 w 172"/>
                    <a:gd name="T93" fmla="*/ 103 h 180"/>
                    <a:gd name="T94" fmla="*/ 29 w 172"/>
                    <a:gd name="T95" fmla="*/ 95 h 180"/>
                    <a:gd name="T96" fmla="*/ 31 w 172"/>
                    <a:gd name="T97" fmla="*/ 101 h 180"/>
                    <a:gd name="T98" fmla="*/ 48 w 172"/>
                    <a:gd name="T99" fmla="*/ 83 h 180"/>
                    <a:gd name="T100" fmla="*/ 58 w 172"/>
                    <a:gd name="T101" fmla="*/ 70 h 180"/>
                    <a:gd name="T102" fmla="*/ 59 w 172"/>
                    <a:gd name="T103" fmla="*/ 60 h 180"/>
                    <a:gd name="T104" fmla="*/ 47 w 172"/>
                    <a:gd name="T105" fmla="*/ 61 h 180"/>
                    <a:gd name="T106" fmla="*/ 37 w 172"/>
                    <a:gd name="T107" fmla="*/ 56 h 180"/>
                    <a:gd name="T108" fmla="*/ 40 w 172"/>
                    <a:gd name="T109" fmla="*/ 41 h 180"/>
                    <a:gd name="T110" fmla="*/ 43 w 172"/>
                    <a:gd name="T111" fmla="*/ 25 h 180"/>
                    <a:gd name="T112" fmla="*/ 47 w 172"/>
                    <a:gd name="T113" fmla="*/ 16 h 180"/>
                    <a:gd name="T114" fmla="*/ 71 w 172"/>
                    <a:gd name="T115" fmla="*/ 13 h 180"/>
                    <a:gd name="T116" fmla="*/ 83 w 172"/>
                    <a:gd name="T117" fmla="*/ 19 h 180"/>
                    <a:gd name="T118" fmla="*/ 118 w 172"/>
                    <a:gd name="T119" fmla="*/ 16 h 180"/>
                    <a:gd name="T120" fmla="*/ 143 w 172"/>
                    <a:gd name="T121" fmla="*/ 5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72" h="180">
                      <a:moveTo>
                        <a:pt x="72" y="165"/>
                      </a:moveTo>
                      <a:lnTo>
                        <a:pt x="71" y="165"/>
                      </a:lnTo>
                      <a:lnTo>
                        <a:pt x="72" y="165"/>
                      </a:lnTo>
                      <a:close/>
                      <a:moveTo>
                        <a:pt x="94" y="146"/>
                      </a:moveTo>
                      <a:lnTo>
                        <a:pt x="93" y="146"/>
                      </a:lnTo>
                      <a:lnTo>
                        <a:pt x="93" y="147"/>
                      </a:lnTo>
                      <a:lnTo>
                        <a:pt x="93" y="149"/>
                      </a:lnTo>
                      <a:lnTo>
                        <a:pt x="92" y="149"/>
                      </a:lnTo>
                      <a:lnTo>
                        <a:pt x="92" y="150"/>
                      </a:lnTo>
                      <a:lnTo>
                        <a:pt x="90" y="150"/>
                      </a:lnTo>
                      <a:lnTo>
                        <a:pt x="92" y="149"/>
                      </a:lnTo>
                      <a:lnTo>
                        <a:pt x="92" y="147"/>
                      </a:lnTo>
                      <a:lnTo>
                        <a:pt x="93" y="147"/>
                      </a:lnTo>
                      <a:lnTo>
                        <a:pt x="93" y="146"/>
                      </a:lnTo>
                      <a:lnTo>
                        <a:pt x="94" y="146"/>
                      </a:lnTo>
                      <a:close/>
                      <a:moveTo>
                        <a:pt x="89" y="145"/>
                      </a:moveTo>
                      <a:lnTo>
                        <a:pt x="88" y="146"/>
                      </a:lnTo>
                      <a:lnTo>
                        <a:pt x="88" y="145"/>
                      </a:lnTo>
                      <a:lnTo>
                        <a:pt x="89" y="145"/>
                      </a:lnTo>
                      <a:lnTo>
                        <a:pt x="88" y="145"/>
                      </a:lnTo>
                      <a:lnTo>
                        <a:pt x="88" y="144"/>
                      </a:lnTo>
                      <a:lnTo>
                        <a:pt x="89" y="144"/>
                      </a:lnTo>
                      <a:lnTo>
                        <a:pt x="89" y="145"/>
                      </a:lnTo>
                      <a:close/>
                      <a:moveTo>
                        <a:pt x="80" y="142"/>
                      </a:moveTo>
                      <a:lnTo>
                        <a:pt x="82" y="142"/>
                      </a:lnTo>
                      <a:lnTo>
                        <a:pt x="81" y="143"/>
                      </a:lnTo>
                      <a:lnTo>
                        <a:pt x="81" y="144"/>
                      </a:lnTo>
                      <a:lnTo>
                        <a:pt x="82" y="144"/>
                      </a:lnTo>
                      <a:lnTo>
                        <a:pt x="83" y="144"/>
                      </a:lnTo>
                      <a:lnTo>
                        <a:pt x="85" y="144"/>
                      </a:lnTo>
                      <a:lnTo>
                        <a:pt x="86" y="144"/>
                      </a:lnTo>
                      <a:lnTo>
                        <a:pt x="86" y="143"/>
                      </a:lnTo>
                      <a:lnTo>
                        <a:pt x="86" y="144"/>
                      </a:lnTo>
                      <a:lnTo>
                        <a:pt x="87" y="145"/>
                      </a:lnTo>
                      <a:lnTo>
                        <a:pt x="86" y="145"/>
                      </a:lnTo>
                      <a:lnTo>
                        <a:pt x="86" y="146"/>
                      </a:lnTo>
                      <a:lnTo>
                        <a:pt x="86" y="147"/>
                      </a:lnTo>
                      <a:lnTo>
                        <a:pt x="86" y="149"/>
                      </a:lnTo>
                      <a:lnTo>
                        <a:pt x="85" y="149"/>
                      </a:lnTo>
                      <a:lnTo>
                        <a:pt x="85" y="150"/>
                      </a:lnTo>
                      <a:lnTo>
                        <a:pt x="85" y="149"/>
                      </a:lnTo>
                      <a:lnTo>
                        <a:pt x="83" y="149"/>
                      </a:lnTo>
                      <a:lnTo>
                        <a:pt x="82" y="149"/>
                      </a:lnTo>
                      <a:lnTo>
                        <a:pt x="82" y="150"/>
                      </a:lnTo>
                      <a:lnTo>
                        <a:pt x="82" y="151"/>
                      </a:lnTo>
                      <a:lnTo>
                        <a:pt x="81" y="151"/>
                      </a:lnTo>
                      <a:lnTo>
                        <a:pt x="81" y="150"/>
                      </a:lnTo>
                      <a:lnTo>
                        <a:pt x="82" y="149"/>
                      </a:lnTo>
                      <a:lnTo>
                        <a:pt x="82" y="147"/>
                      </a:lnTo>
                      <a:lnTo>
                        <a:pt x="83" y="147"/>
                      </a:lnTo>
                      <a:lnTo>
                        <a:pt x="83" y="146"/>
                      </a:lnTo>
                      <a:lnTo>
                        <a:pt x="85" y="147"/>
                      </a:lnTo>
                      <a:lnTo>
                        <a:pt x="85" y="146"/>
                      </a:lnTo>
                      <a:lnTo>
                        <a:pt x="83" y="146"/>
                      </a:lnTo>
                      <a:lnTo>
                        <a:pt x="83" y="145"/>
                      </a:lnTo>
                      <a:lnTo>
                        <a:pt x="82" y="144"/>
                      </a:lnTo>
                      <a:lnTo>
                        <a:pt x="82" y="145"/>
                      </a:lnTo>
                      <a:lnTo>
                        <a:pt x="81" y="145"/>
                      </a:lnTo>
                      <a:lnTo>
                        <a:pt x="80" y="144"/>
                      </a:lnTo>
                      <a:lnTo>
                        <a:pt x="80" y="143"/>
                      </a:lnTo>
                      <a:lnTo>
                        <a:pt x="79" y="143"/>
                      </a:lnTo>
                      <a:lnTo>
                        <a:pt x="79" y="142"/>
                      </a:lnTo>
                      <a:lnTo>
                        <a:pt x="80" y="142"/>
                      </a:lnTo>
                      <a:close/>
                      <a:moveTo>
                        <a:pt x="88" y="142"/>
                      </a:moveTo>
                      <a:lnTo>
                        <a:pt x="88" y="143"/>
                      </a:lnTo>
                      <a:lnTo>
                        <a:pt x="88" y="142"/>
                      </a:lnTo>
                      <a:lnTo>
                        <a:pt x="87" y="142"/>
                      </a:lnTo>
                      <a:lnTo>
                        <a:pt x="87" y="140"/>
                      </a:lnTo>
                      <a:lnTo>
                        <a:pt x="86" y="140"/>
                      </a:lnTo>
                      <a:lnTo>
                        <a:pt x="87" y="140"/>
                      </a:lnTo>
                      <a:lnTo>
                        <a:pt x="88" y="142"/>
                      </a:lnTo>
                      <a:close/>
                      <a:moveTo>
                        <a:pt x="131" y="138"/>
                      </a:moveTo>
                      <a:lnTo>
                        <a:pt x="131" y="139"/>
                      </a:lnTo>
                      <a:lnTo>
                        <a:pt x="130" y="139"/>
                      </a:lnTo>
                      <a:lnTo>
                        <a:pt x="130" y="138"/>
                      </a:lnTo>
                      <a:lnTo>
                        <a:pt x="129" y="138"/>
                      </a:lnTo>
                      <a:lnTo>
                        <a:pt x="130" y="138"/>
                      </a:lnTo>
                      <a:lnTo>
                        <a:pt x="131" y="137"/>
                      </a:lnTo>
                      <a:lnTo>
                        <a:pt x="131" y="138"/>
                      </a:lnTo>
                      <a:close/>
                      <a:moveTo>
                        <a:pt x="101" y="137"/>
                      </a:moveTo>
                      <a:lnTo>
                        <a:pt x="102" y="137"/>
                      </a:lnTo>
                      <a:lnTo>
                        <a:pt x="102" y="138"/>
                      </a:lnTo>
                      <a:lnTo>
                        <a:pt x="101" y="138"/>
                      </a:lnTo>
                      <a:lnTo>
                        <a:pt x="100" y="138"/>
                      </a:lnTo>
                      <a:lnTo>
                        <a:pt x="101" y="138"/>
                      </a:lnTo>
                      <a:lnTo>
                        <a:pt x="100" y="138"/>
                      </a:lnTo>
                      <a:lnTo>
                        <a:pt x="98" y="138"/>
                      </a:lnTo>
                      <a:lnTo>
                        <a:pt x="97" y="137"/>
                      </a:lnTo>
                      <a:lnTo>
                        <a:pt x="98" y="137"/>
                      </a:lnTo>
                      <a:lnTo>
                        <a:pt x="100" y="137"/>
                      </a:lnTo>
                      <a:lnTo>
                        <a:pt x="100" y="136"/>
                      </a:lnTo>
                      <a:lnTo>
                        <a:pt x="100" y="137"/>
                      </a:lnTo>
                      <a:lnTo>
                        <a:pt x="101" y="137"/>
                      </a:lnTo>
                      <a:lnTo>
                        <a:pt x="100" y="136"/>
                      </a:lnTo>
                      <a:lnTo>
                        <a:pt x="100" y="135"/>
                      </a:lnTo>
                      <a:lnTo>
                        <a:pt x="101" y="136"/>
                      </a:lnTo>
                      <a:lnTo>
                        <a:pt x="101" y="137"/>
                      </a:lnTo>
                      <a:close/>
                      <a:moveTo>
                        <a:pt x="102" y="133"/>
                      </a:moveTo>
                      <a:lnTo>
                        <a:pt x="102" y="135"/>
                      </a:lnTo>
                      <a:lnTo>
                        <a:pt x="101" y="136"/>
                      </a:lnTo>
                      <a:lnTo>
                        <a:pt x="101" y="135"/>
                      </a:lnTo>
                      <a:lnTo>
                        <a:pt x="101" y="133"/>
                      </a:lnTo>
                      <a:lnTo>
                        <a:pt x="102" y="133"/>
                      </a:lnTo>
                      <a:lnTo>
                        <a:pt x="102" y="132"/>
                      </a:lnTo>
                      <a:lnTo>
                        <a:pt x="102" y="133"/>
                      </a:lnTo>
                      <a:close/>
                      <a:moveTo>
                        <a:pt x="117" y="132"/>
                      </a:moveTo>
                      <a:lnTo>
                        <a:pt x="118" y="132"/>
                      </a:lnTo>
                      <a:lnTo>
                        <a:pt x="118" y="133"/>
                      </a:lnTo>
                      <a:lnTo>
                        <a:pt x="117" y="133"/>
                      </a:lnTo>
                      <a:lnTo>
                        <a:pt x="116" y="133"/>
                      </a:lnTo>
                      <a:lnTo>
                        <a:pt x="116" y="132"/>
                      </a:lnTo>
                      <a:lnTo>
                        <a:pt x="117" y="132"/>
                      </a:lnTo>
                      <a:close/>
                      <a:moveTo>
                        <a:pt x="135" y="130"/>
                      </a:moveTo>
                      <a:lnTo>
                        <a:pt x="135" y="131"/>
                      </a:lnTo>
                      <a:lnTo>
                        <a:pt x="136" y="131"/>
                      </a:lnTo>
                      <a:lnTo>
                        <a:pt x="136" y="132"/>
                      </a:lnTo>
                      <a:lnTo>
                        <a:pt x="135" y="132"/>
                      </a:lnTo>
                      <a:lnTo>
                        <a:pt x="133" y="132"/>
                      </a:lnTo>
                      <a:lnTo>
                        <a:pt x="132" y="131"/>
                      </a:lnTo>
                      <a:lnTo>
                        <a:pt x="133" y="130"/>
                      </a:lnTo>
                      <a:lnTo>
                        <a:pt x="135" y="130"/>
                      </a:lnTo>
                      <a:close/>
                      <a:moveTo>
                        <a:pt x="114" y="130"/>
                      </a:moveTo>
                      <a:lnTo>
                        <a:pt x="114" y="131"/>
                      </a:lnTo>
                      <a:lnTo>
                        <a:pt x="114" y="130"/>
                      </a:lnTo>
                      <a:lnTo>
                        <a:pt x="114" y="129"/>
                      </a:lnTo>
                      <a:lnTo>
                        <a:pt x="115" y="129"/>
                      </a:lnTo>
                      <a:lnTo>
                        <a:pt x="114" y="129"/>
                      </a:lnTo>
                      <a:lnTo>
                        <a:pt x="114" y="130"/>
                      </a:lnTo>
                      <a:close/>
                      <a:moveTo>
                        <a:pt x="118" y="126"/>
                      </a:moveTo>
                      <a:lnTo>
                        <a:pt x="119" y="126"/>
                      </a:lnTo>
                      <a:lnTo>
                        <a:pt x="119" y="125"/>
                      </a:lnTo>
                      <a:lnTo>
                        <a:pt x="121" y="125"/>
                      </a:lnTo>
                      <a:lnTo>
                        <a:pt x="119" y="125"/>
                      </a:lnTo>
                      <a:lnTo>
                        <a:pt x="119" y="124"/>
                      </a:lnTo>
                      <a:lnTo>
                        <a:pt x="121" y="124"/>
                      </a:lnTo>
                      <a:lnTo>
                        <a:pt x="121" y="125"/>
                      </a:lnTo>
                      <a:lnTo>
                        <a:pt x="121" y="126"/>
                      </a:lnTo>
                      <a:lnTo>
                        <a:pt x="121" y="128"/>
                      </a:lnTo>
                      <a:lnTo>
                        <a:pt x="119" y="128"/>
                      </a:lnTo>
                      <a:lnTo>
                        <a:pt x="118" y="128"/>
                      </a:lnTo>
                      <a:lnTo>
                        <a:pt x="118" y="129"/>
                      </a:lnTo>
                      <a:lnTo>
                        <a:pt x="119" y="129"/>
                      </a:lnTo>
                      <a:lnTo>
                        <a:pt x="118" y="130"/>
                      </a:lnTo>
                      <a:lnTo>
                        <a:pt x="118" y="131"/>
                      </a:lnTo>
                      <a:lnTo>
                        <a:pt x="119" y="131"/>
                      </a:lnTo>
                      <a:lnTo>
                        <a:pt x="118" y="131"/>
                      </a:lnTo>
                      <a:lnTo>
                        <a:pt x="118" y="130"/>
                      </a:lnTo>
                      <a:lnTo>
                        <a:pt x="117" y="131"/>
                      </a:lnTo>
                      <a:lnTo>
                        <a:pt x="117" y="130"/>
                      </a:lnTo>
                      <a:lnTo>
                        <a:pt x="117" y="129"/>
                      </a:lnTo>
                      <a:lnTo>
                        <a:pt x="116" y="129"/>
                      </a:lnTo>
                      <a:lnTo>
                        <a:pt x="115" y="128"/>
                      </a:lnTo>
                      <a:lnTo>
                        <a:pt x="116" y="129"/>
                      </a:lnTo>
                      <a:lnTo>
                        <a:pt x="117" y="128"/>
                      </a:lnTo>
                      <a:lnTo>
                        <a:pt x="116" y="128"/>
                      </a:lnTo>
                      <a:lnTo>
                        <a:pt x="116" y="126"/>
                      </a:lnTo>
                      <a:lnTo>
                        <a:pt x="115" y="126"/>
                      </a:lnTo>
                      <a:lnTo>
                        <a:pt x="115" y="125"/>
                      </a:lnTo>
                      <a:lnTo>
                        <a:pt x="116" y="125"/>
                      </a:lnTo>
                      <a:lnTo>
                        <a:pt x="116" y="124"/>
                      </a:lnTo>
                      <a:lnTo>
                        <a:pt x="117" y="124"/>
                      </a:lnTo>
                      <a:lnTo>
                        <a:pt x="118" y="124"/>
                      </a:lnTo>
                      <a:lnTo>
                        <a:pt x="118" y="125"/>
                      </a:lnTo>
                      <a:lnTo>
                        <a:pt x="117" y="125"/>
                      </a:lnTo>
                      <a:lnTo>
                        <a:pt x="118" y="125"/>
                      </a:lnTo>
                      <a:lnTo>
                        <a:pt x="118" y="126"/>
                      </a:lnTo>
                      <a:close/>
                      <a:moveTo>
                        <a:pt x="143" y="12"/>
                      </a:moveTo>
                      <a:lnTo>
                        <a:pt x="144" y="12"/>
                      </a:lnTo>
                      <a:lnTo>
                        <a:pt x="146" y="11"/>
                      </a:lnTo>
                      <a:lnTo>
                        <a:pt x="147" y="12"/>
                      </a:lnTo>
                      <a:lnTo>
                        <a:pt x="146" y="12"/>
                      </a:lnTo>
                      <a:lnTo>
                        <a:pt x="145" y="13"/>
                      </a:lnTo>
                      <a:lnTo>
                        <a:pt x="146" y="13"/>
                      </a:lnTo>
                      <a:lnTo>
                        <a:pt x="146" y="14"/>
                      </a:lnTo>
                      <a:lnTo>
                        <a:pt x="145" y="14"/>
                      </a:lnTo>
                      <a:lnTo>
                        <a:pt x="146" y="16"/>
                      </a:lnTo>
                      <a:lnTo>
                        <a:pt x="146" y="14"/>
                      </a:lnTo>
                      <a:lnTo>
                        <a:pt x="147" y="14"/>
                      </a:lnTo>
                      <a:lnTo>
                        <a:pt x="149" y="14"/>
                      </a:lnTo>
                      <a:lnTo>
                        <a:pt x="149" y="16"/>
                      </a:lnTo>
                      <a:lnTo>
                        <a:pt x="150" y="17"/>
                      </a:lnTo>
                      <a:lnTo>
                        <a:pt x="151" y="17"/>
                      </a:lnTo>
                      <a:lnTo>
                        <a:pt x="152" y="17"/>
                      </a:lnTo>
                      <a:lnTo>
                        <a:pt x="153" y="18"/>
                      </a:lnTo>
                      <a:lnTo>
                        <a:pt x="154" y="18"/>
                      </a:lnTo>
                      <a:lnTo>
                        <a:pt x="154" y="19"/>
                      </a:lnTo>
                      <a:lnTo>
                        <a:pt x="154" y="21"/>
                      </a:lnTo>
                      <a:lnTo>
                        <a:pt x="154" y="23"/>
                      </a:lnTo>
                      <a:lnTo>
                        <a:pt x="153" y="24"/>
                      </a:lnTo>
                      <a:lnTo>
                        <a:pt x="152" y="25"/>
                      </a:lnTo>
                      <a:lnTo>
                        <a:pt x="153" y="25"/>
                      </a:lnTo>
                      <a:lnTo>
                        <a:pt x="153" y="26"/>
                      </a:lnTo>
                      <a:lnTo>
                        <a:pt x="153" y="27"/>
                      </a:lnTo>
                      <a:lnTo>
                        <a:pt x="153" y="28"/>
                      </a:lnTo>
                      <a:lnTo>
                        <a:pt x="154" y="30"/>
                      </a:lnTo>
                      <a:lnTo>
                        <a:pt x="154" y="34"/>
                      </a:lnTo>
                      <a:lnTo>
                        <a:pt x="156" y="35"/>
                      </a:lnTo>
                      <a:lnTo>
                        <a:pt x="157" y="35"/>
                      </a:lnTo>
                      <a:lnTo>
                        <a:pt x="158" y="35"/>
                      </a:lnTo>
                      <a:lnTo>
                        <a:pt x="158" y="37"/>
                      </a:lnTo>
                      <a:lnTo>
                        <a:pt x="159" y="41"/>
                      </a:lnTo>
                      <a:lnTo>
                        <a:pt x="160" y="42"/>
                      </a:lnTo>
                      <a:lnTo>
                        <a:pt x="160" y="44"/>
                      </a:lnTo>
                      <a:lnTo>
                        <a:pt x="161" y="44"/>
                      </a:lnTo>
                      <a:lnTo>
                        <a:pt x="162" y="44"/>
                      </a:lnTo>
                      <a:lnTo>
                        <a:pt x="164" y="44"/>
                      </a:lnTo>
                      <a:lnTo>
                        <a:pt x="164" y="45"/>
                      </a:lnTo>
                      <a:lnTo>
                        <a:pt x="165" y="47"/>
                      </a:lnTo>
                      <a:lnTo>
                        <a:pt x="165" y="49"/>
                      </a:lnTo>
                      <a:lnTo>
                        <a:pt x="166" y="52"/>
                      </a:lnTo>
                      <a:lnTo>
                        <a:pt x="167" y="53"/>
                      </a:lnTo>
                      <a:lnTo>
                        <a:pt x="167" y="52"/>
                      </a:lnTo>
                      <a:lnTo>
                        <a:pt x="168" y="52"/>
                      </a:lnTo>
                      <a:lnTo>
                        <a:pt x="168" y="53"/>
                      </a:lnTo>
                      <a:lnTo>
                        <a:pt x="168" y="54"/>
                      </a:lnTo>
                      <a:lnTo>
                        <a:pt x="169" y="55"/>
                      </a:lnTo>
                      <a:lnTo>
                        <a:pt x="169" y="56"/>
                      </a:lnTo>
                      <a:lnTo>
                        <a:pt x="169" y="58"/>
                      </a:lnTo>
                      <a:lnTo>
                        <a:pt x="168" y="58"/>
                      </a:lnTo>
                      <a:lnTo>
                        <a:pt x="167" y="59"/>
                      </a:lnTo>
                      <a:lnTo>
                        <a:pt x="168" y="60"/>
                      </a:lnTo>
                      <a:lnTo>
                        <a:pt x="169" y="63"/>
                      </a:lnTo>
                      <a:lnTo>
                        <a:pt x="169" y="65"/>
                      </a:lnTo>
                      <a:lnTo>
                        <a:pt x="171" y="68"/>
                      </a:lnTo>
                      <a:lnTo>
                        <a:pt x="171" y="70"/>
                      </a:lnTo>
                      <a:lnTo>
                        <a:pt x="171" y="72"/>
                      </a:lnTo>
                      <a:lnTo>
                        <a:pt x="171" y="73"/>
                      </a:lnTo>
                      <a:lnTo>
                        <a:pt x="172" y="73"/>
                      </a:lnTo>
                      <a:lnTo>
                        <a:pt x="172" y="74"/>
                      </a:lnTo>
                      <a:lnTo>
                        <a:pt x="172" y="75"/>
                      </a:lnTo>
                      <a:lnTo>
                        <a:pt x="172" y="81"/>
                      </a:lnTo>
                      <a:lnTo>
                        <a:pt x="171" y="82"/>
                      </a:lnTo>
                      <a:lnTo>
                        <a:pt x="169" y="84"/>
                      </a:lnTo>
                      <a:lnTo>
                        <a:pt x="168" y="86"/>
                      </a:lnTo>
                      <a:lnTo>
                        <a:pt x="167" y="87"/>
                      </a:lnTo>
                      <a:lnTo>
                        <a:pt x="167" y="89"/>
                      </a:lnTo>
                      <a:lnTo>
                        <a:pt x="165" y="90"/>
                      </a:lnTo>
                      <a:lnTo>
                        <a:pt x="165" y="91"/>
                      </a:lnTo>
                      <a:lnTo>
                        <a:pt x="166" y="93"/>
                      </a:lnTo>
                      <a:lnTo>
                        <a:pt x="166" y="94"/>
                      </a:lnTo>
                      <a:lnTo>
                        <a:pt x="166" y="95"/>
                      </a:lnTo>
                      <a:lnTo>
                        <a:pt x="165" y="96"/>
                      </a:lnTo>
                      <a:lnTo>
                        <a:pt x="161" y="96"/>
                      </a:lnTo>
                      <a:lnTo>
                        <a:pt x="160" y="97"/>
                      </a:lnTo>
                      <a:lnTo>
                        <a:pt x="159" y="97"/>
                      </a:lnTo>
                      <a:lnTo>
                        <a:pt x="158" y="98"/>
                      </a:lnTo>
                      <a:lnTo>
                        <a:pt x="158" y="100"/>
                      </a:lnTo>
                      <a:lnTo>
                        <a:pt x="157" y="100"/>
                      </a:lnTo>
                      <a:lnTo>
                        <a:pt x="156" y="100"/>
                      </a:lnTo>
                      <a:lnTo>
                        <a:pt x="156" y="101"/>
                      </a:lnTo>
                      <a:lnTo>
                        <a:pt x="154" y="102"/>
                      </a:lnTo>
                      <a:lnTo>
                        <a:pt x="154" y="103"/>
                      </a:lnTo>
                      <a:lnTo>
                        <a:pt x="154" y="104"/>
                      </a:lnTo>
                      <a:lnTo>
                        <a:pt x="154" y="105"/>
                      </a:lnTo>
                      <a:lnTo>
                        <a:pt x="153" y="107"/>
                      </a:lnTo>
                      <a:lnTo>
                        <a:pt x="152" y="109"/>
                      </a:lnTo>
                      <a:lnTo>
                        <a:pt x="150" y="110"/>
                      </a:lnTo>
                      <a:lnTo>
                        <a:pt x="150" y="111"/>
                      </a:lnTo>
                      <a:lnTo>
                        <a:pt x="149" y="112"/>
                      </a:lnTo>
                      <a:lnTo>
                        <a:pt x="149" y="114"/>
                      </a:lnTo>
                      <a:lnTo>
                        <a:pt x="147" y="114"/>
                      </a:lnTo>
                      <a:lnTo>
                        <a:pt x="146" y="115"/>
                      </a:lnTo>
                      <a:lnTo>
                        <a:pt x="145" y="115"/>
                      </a:lnTo>
                      <a:lnTo>
                        <a:pt x="144" y="116"/>
                      </a:lnTo>
                      <a:lnTo>
                        <a:pt x="144" y="119"/>
                      </a:lnTo>
                      <a:lnTo>
                        <a:pt x="143" y="119"/>
                      </a:lnTo>
                      <a:lnTo>
                        <a:pt x="143" y="121"/>
                      </a:lnTo>
                      <a:lnTo>
                        <a:pt x="143" y="122"/>
                      </a:lnTo>
                      <a:lnTo>
                        <a:pt x="143" y="123"/>
                      </a:lnTo>
                      <a:lnTo>
                        <a:pt x="143" y="124"/>
                      </a:lnTo>
                      <a:lnTo>
                        <a:pt x="142" y="124"/>
                      </a:lnTo>
                      <a:lnTo>
                        <a:pt x="140" y="126"/>
                      </a:lnTo>
                      <a:lnTo>
                        <a:pt x="139" y="126"/>
                      </a:lnTo>
                      <a:lnTo>
                        <a:pt x="139" y="125"/>
                      </a:lnTo>
                      <a:lnTo>
                        <a:pt x="139" y="126"/>
                      </a:lnTo>
                      <a:lnTo>
                        <a:pt x="138" y="128"/>
                      </a:lnTo>
                      <a:lnTo>
                        <a:pt x="137" y="128"/>
                      </a:lnTo>
                      <a:lnTo>
                        <a:pt x="137" y="129"/>
                      </a:lnTo>
                      <a:lnTo>
                        <a:pt x="136" y="128"/>
                      </a:lnTo>
                      <a:lnTo>
                        <a:pt x="135" y="128"/>
                      </a:lnTo>
                      <a:lnTo>
                        <a:pt x="135" y="129"/>
                      </a:lnTo>
                      <a:lnTo>
                        <a:pt x="133" y="128"/>
                      </a:lnTo>
                      <a:lnTo>
                        <a:pt x="133" y="126"/>
                      </a:lnTo>
                      <a:lnTo>
                        <a:pt x="133" y="128"/>
                      </a:lnTo>
                      <a:lnTo>
                        <a:pt x="132" y="128"/>
                      </a:lnTo>
                      <a:lnTo>
                        <a:pt x="131" y="128"/>
                      </a:lnTo>
                      <a:lnTo>
                        <a:pt x="131" y="126"/>
                      </a:lnTo>
                      <a:lnTo>
                        <a:pt x="132" y="126"/>
                      </a:lnTo>
                      <a:lnTo>
                        <a:pt x="132" y="125"/>
                      </a:lnTo>
                      <a:lnTo>
                        <a:pt x="131" y="125"/>
                      </a:lnTo>
                      <a:lnTo>
                        <a:pt x="130" y="125"/>
                      </a:lnTo>
                      <a:lnTo>
                        <a:pt x="131" y="125"/>
                      </a:lnTo>
                      <a:lnTo>
                        <a:pt x="131" y="124"/>
                      </a:lnTo>
                      <a:lnTo>
                        <a:pt x="132" y="124"/>
                      </a:lnTo>
                      <a:lnTo>
                        <a:pt x="131" y="124"/>
                      </a:lnTo>
                      <a:lnTo>
                        <a:pt x="130" y="124"/>
                      </a:lnTo>
                      <a:lnTo>
                        <a:pt x="129" y="124"/>
                      </a:lnTo>
                      <a:lnTo>
                        <a:pt x="128" y="124"/>
                      </a:lnTo>
                      <a:lnTo>
                        <a:pt x="129" y="126"/>
                      </a:lnTo>
                      <a:lnTo>
                        <a:pt x="128" y="126"/>
                      </a:lnTo>
                      <a:lnTo>
                        <a:pt x="128" y="128"/>
                      </a:lnTo>
                      <a:lnTo>
                        <a:pt x="126" y="128"/>
                      </a:lnTo>
                      <a:lnTo>
                        <a:pt x="126" y="129"/>
                      </a:lnTo>
                      <a:lnTo>
                        <a:pt x="125" y="129"/>
                      </a:lnTo>
                      <a:lnTo>
                        <a:pt x="125" y="128"/>
                      </a:lnTo>
                      <a:lnTo>
                        <a:pt x="125" y="129"/>
                      </a:lnTo>
                      <a:lnTo>
                        <a:pt x="125" y="128"/>
                      </a:lnTo>
                      <a:lnTo>
                        <a:pt x="124" y="128"/>
                      </a:lnTo>
                      <a:lnTo>
                        <a:pt x="124" y="126"/>
                      </a:lnTo>
                      <a:lnTo>
                        <a:pt x="124" y="128"/>
                      </a:lnTo>
                      <a:lnTo>
                        <a:pt x="123" y="128"/>
                      </a:lnTo>
                      <a:lnTo>
                        <a:pt x="122" y="126"/>
                      </a:lnTo>
                      <a:lnTo>
                        <a:pt x="123" y="126"/>
                      </a:lnTo>
                      <a:lnTo>
                        <a:pt x="122" y="126"/>
                      </a:lnTo>
                      <a:lnTo>
                        <a:pt x="122" y="125"/>
                      </a:lnTo>
                      <a:lnTo>
                        <a:pt x="121" y="124"/>
                      </a:lnTo>
                      <a:lnTo>
                        <a:pt x="122" y="124"/>
                      </a:lnTo>
                      <a:lnTo>
                        <a:pt x="122" y="125"/>
                      </a:lnTo>
                      <a:lnTo>
                        <a:pt x="123" y="125"/>
                      </a:lnTo>
                      <a:lnTo>
                        <a:pt x="124" y="125"/>
                      </a:lnTo>
                      <a:lnTo>
                        <a:pt x="123" y="125"/>
                      </a:lnTo>
                      <a:lnTo>
                        <a:pt x="124" y="125"/>
                      </a:lnTo>
                      <a:lnTo>
                        <a:pt x="124" y="124"/>
                      </a:lnTo>
                      <a:lnTo>
                        <a:pt x="123" y="124"/>
                      </a:lnTo>
                      <a:lnTo>
                        <a:pt x="123" y="123"/>
                      </a:lnTo>
                      <a:lnTo>
                        <a:pt x="122" y="123"/>
                      </a:lnTo>
                      <a:lnTo>
                        <a:pt x="122" y="124"/>
                      </a:lnTo>
                      <a:lnTo>
                        <a:pt x="122" y="123"/>
                      </a:lnTo>
                      <a:lnTo>
                        <a:pt x="121" y="123"/>
                      </a:lnTo>
                      <a:lnTo>
                        <a:pt x="119" y="123"/>
                      </a:lnTo>
                      <a:lnTo>
                        <a:pt x="121" y="123"/>
                      </a:lnTo>
                      <a:lnTo>
                        <a:pt x="119" y="122"/>
                      </a:lnTo>
                      <a:lnTo>
                        <a:pt x="118" y="123"/>
                      </a:lnTo>
                      <a:lnTo>
                        <a:pt x="118" y="122"/>
                      </a:lnTo>
                      <a:lnTo>
                        <a:pt x="119" y="122"/>
                      </a:lnTo>
                      <a:lnTo>
                        <a:pt x="119" y="121"/>
                      </a:lnTo>
                      <a:lnTo>
                        <a:pt x="121" y="119"/>
                      </a:lnTo>
                      <a:lnTo>
                        <a:pt x="121" y="118"/>
                      </a:lnTo>
                      <a:lnTo>
                        <a:pt x="119" y="118"/>
                      </a:lnTo>
                      <a:lnTo>
                        <a:pt x="119" y="119"/>
                      </a:lnTo>
                      <a:lnTo>
                        <a:pt x="118" y="121"/>
                      </a:lnTo>
                      <a:lnTo>
                        <a:pt x="117" y="121"/>
                      </a:lnTo>
                      <a:lnTo>
                        <a:pt x="117" y="118"/>
                      </a:lnTo>
                      <a:lnTo>
                        <a:pt x="117" y="119"/>
                      </a:lnTo>
                      <a:lnTo>
                        <a:pt x="116" y="119"/>
                      </a:lnTo>
                      <a:lnTo>
                        <a:pt x="116" y="121"/>
                      </a:lnTo>
                      <a:lnTo>
                        <a:pt x="115" y="121"/>
                      </a:lnTo>
                      <a:lnTo>
                        <a:pt x="115" y="122"/>
                      </a:lnTo>
                      <a:lnTo>
                        <a:pt x="116" y="122"/>
                      </a:lnTo>
                      <a:lnTo>
                        <a:pt x="117" y="122"/>
                      </a:lnTo>
                      <a:lnTo>
                        <a:pt x="117" y="123"/>
                      </a:lnTo>
                      <a:lnTo>
                        <a:pt x="116" y="123"/>
                      </a:lnTo>
                      <a:lnTo>
                        <a:pt x="115" y="123"/>
                      </a:lnTo>
                      <a:lnTo>
                        <a:pt x="115" y="124"/>
                      </a:lnTo>
                      <a:lnTo>
                        <a:pt x="114" y="124"/>
                      </a:lnTo>
                      <a:lnTo>
                        <a:pt x="114" y="125"/>
                      </a:lnTo>
                      <a:lnTo>
                        <a:pt x="114" y="126"/>
                      </a:lnTo>
                      <a:lnTo>
                        <a:pt x="112" y="126"/>
                      </a:lnTo>
                      <a:lnTo>
                        <a:pt x="112" y="128"/>
                      </a:lnTo>
                      <a:lnTo>
                        <a:pt x="112" y="126"/>
                      </a:lnTo>
                      <a:lnTo>
                        <a:pt x="111" y="126"/>
                      </a:lnTo>
                      <a:lnTo>
                        <a:pt x="111" y="125"/>
                      </a:lnTo>
                      <a:lnTo>
                        <a:pt x="110" y="125"/>
                      </a:lnTo>
                      <a:lnTo>
                        <a:pt x="110" y="126"/>
                      </a:lnTo>
                      <a:lnTo>
                        <a:pt x="111" y="126"/>
                      </a:lnTo>
                      <a:lnTo>
                        <a:pt x="110" y="126"/>
                      </a:lnTo>
                      <a:lnTo>
                        <a:pt x="111" y="126"/>
                      </a:lnTo>
                      <a:lnTo>
                        <a:pt x="111" y="128"/>
                      </a:lnTo>
                      <a:lnTo>
                        <a:pt x="111" y="129"/>
                      </a:lnTo>
                      <a:lnTo>
                        <a:pt x="109" y="130"/>
                      </a:lnTo>
                      <a:lnTo>
                        <a:pt x="108" y="131"/>
                      </a:lnTo>
                      <a:lnTo>
                        <a:pt x="105" y="131"/>
                      </a:lnTo>
                      <a:lnTo>
                        <a:pt x="104" y="131"/>
                      </a:lnTo>
                      <a:lnTo>
                        <a:pt x="104" y="130"/>
                      </a:lnTo>
                      <a:lnTo>
                        <a:pt x="105" y="129"/>
                      </a:lnTo>
                      <a:lnTo>
                        <a:pt x="104" y="129"/>
                      </a:lnTo>
                      <a:lnTo>
                        <a:pt x="105" y="129"/>
                      </a:lnTo>
                      <a:lnTo>
                        <a:pt x="104" y="129"/>
                      </a:lnTo>
                      <a:lnTo>
                        <a:pt x="104" y="128"/>
                      </a:lnTo>
                      <a:lnTo>
                        <a:pt x="105" y="128"/>
                      </a:lnTo>
                      <a:lnTo>
                        <a:pt x="104" y="128"/>
                      </a:lnTo>
                      <a:lnTo>
                        <a:pt x="104" y="129"/>
                      </a:lnTo>
                      <a:lnTo>
                        <a:pt x="103" y="129"/>
                      </a:lnTo>
                      <a:lnTo>
                        <a:pt x="104" y="129"/>
                      </a:lnTo>
                      <a:lnTo>
                        <a:pt x="103" y="129"/>
                      </a:lnTo>
                      <a:lnTo>
                        <a:pt x="102" y="129"/>
                      </a:lnTo>
                      <a:lnTo>
                        <a:pt x="102" y="130"/>
                      </a:lnTo>
                      <a:lnTo>
                        <a:pt x="102" y="131"/>
                      </a:lnTo>
                      <a:lnTo>
                        <a:pt x="101" y="130"/>
                      </a:lnTo>
                      <a:lnTo>
                        <a:pt x="100" y="130"/>
                      </a:lnTo>
                      <a:lnTo>
                        <a:pt x="100" y="131"/>
                      </a:lnTo>
                      <a:lnTo>
                        <a:pt x="98" y="131"/>
                      </a:lnTo>
                      <a:lnTo>
                        <a:pt x="97" y="131"/>
                      </a:lnTo>
                      <a:lnTo>
                        <a:pt x="97" y="130"/>
                      </a:lnTo>
                      <a:lnTo>
                        <a:pt x="98" y="130"/>
                      </a:lnTo>
                      <a:lnTo>
                        <a:pt x="100" y="130"/>
                      </a:lnTo>
                      <a:lnTo>
                        <a:pt x="100" y="129"/>
                      </a:lnTo>
                      <a:lnTo>
                        <a:pt x="100" y="128"/>
                      </a:lnTo>
                      <a:lnTo>
                        <a:pt x="98" y="129"/>
                      </a:lnTo>
                      <a:lnTo>
                        <a:pt x="97" y="129"/>
                      </a:lnTo>
                      <a:lnTo>
                        <a:pt x="97" y="128"/>
                      </a:lnTo>
                      <a:lnTo>
                        <a:pt x="98" y="126"/>
                      </a:lnTo>
                      <a:lnTo>
                        <a:pt x="97" y="126"/>
                      </a:lnTo>
                      <a:lnTo>
                        <a:pt x="97" y="125"/>
                      </a:lnTo>
                      <a:lnTo>
                        <a:pt x="96" y="126"/>
                      </a:lnTo>
                      <a:lnTo>
                        <a:pt x="96" y="128"/>
                      </a:lnTo>
                      <a:lnTo>
                        <a:pt x="95" y="128"/>
                      </a:lnTo>
                      <a:lnTo>
                        <a:pt x="95" y="129"/>
                      </a:lnTo>
                      <a:lnTo>
                        <a:pt x="96" y="129"/>
                      </a:lnTo>
                      <a:lnTo>
                        <a:pt x="96" y="130"/>
                      </a:lnTo>
                      <a:lnTo>
                        <a:pt x="95" y="130"/>
                      </a:lnTo>
                      <a:lnTo>
                        <a:pt x="95" y="131"/>
                      </a:lnTo>
                      <a:lnTo>
                        <a:pt x="94" y="130"/>
                      </a:lnTo>
                      <a:lnTo>
                        <a:pt x="94" y="131"/>
                      </a:lnTo>
                      <a:lnTo>
                        <a:pt x="95" y="132"/>
                      </a:lnTo>
                      <a:lnTo>
                        <a:pt x="94" y="132"/>
                      </a:lnTo>
                      <a:lnTo>
                        <a:pt x="94" y="131"/>
                      </a:lnTo>
                      <a:lnTo>
                        <a:pt x="93" y="132"/>
                      </a:lnTo>
                      <a:lnTo>
                        <a:pt x="93" y="131"/>
                      </a:lnTo>
                      <a:lnTo>
                        <a:pt x="92" y="131"/>
                      </a:lnTo>
                      <a:lnTo>
                        <a:pt x="92" y="132"/>
                      </a:lnTo>
                      <a:lnTo>
                        <a:pt x="92" y="133"/>
                      </a:lnTo>
                      <a:lnTo>
                        <a:pt x="90" y="133"/>
                      </a:lnTo>
                      <a:lnTo>
                        <a:pt x="90" y="132"/>
                      </a:lnTo>
                      <a:lnTo>
                        <a:pt x="90" y="131"/>
                      </a:lnTo>
                      <a:lnTo>
                        <a:pt x="92" y="131"/>
                      </a:lnTo>
                      <a:lnTo>
                        <a:pt x="92" y="130"/>
                      </a:lnTo>
                      <a:lnTo>
                        <a:pt x="90" y="130"/>
                      </a:lnTo>
                      <a:lnTo>
                        <a:pt x="90" y="131"/>
                      </a:lnTo>
                      <a:lnTo>
                        <a:pt x="89" y="131"/>
                      </a:lnTo>
                      <a:lnTo>
                        <a:pt x="88" y="131"/>
                      </a:lnTo>
                      <a:lnTo>
                        <a:pt x="88" y="132"/>
                      </a:lnTo>
                      <a:lnTo>
                        <a:pt x="88" y="135"/>
                      </a:lnTo>
                      <a:lnTo>
                        <a:pt x="89" y="135"/>
                      </a:lnTo>
                      <a:lnTo>
                        <a:pt x="88" y="135"/>
                      </a:lnTo>
                      <a:lnTo>
                        <a:pt x="88" y="133"/>
                      </a:lnTo>
                      <a:lnTo>
                        <a:pt x="87" y="133"/>
                      </a:lnTo>
                      <a:lnTo>
                        <a:pt x="86" y="132"/>
                      </a:lnTo>
                      <a:lnTo>
                        <a:pt x="85" y="132"/>
                      </a:lnTo>
                      <a:lnTo>
                        <a:pt x="86" y="133"/>
                      </a:lnTo>
                      <a:lnTo>
                        <a:pt x="86" y="135"/>
                      </a:lnTo>
                      <a:lnTo>
                        <a:pt x="85" y="135"/>
                      </a:lnTo>
                      <a:lnTo>
                        <a:pt x="83" y="133"/>
                      </a:lnTo>
                      <a:lnTo>
                        <a:pt x="83" y="132"/>
                      </a:lnTo>
                      <a:lnTo>
                        <a:pt x="83" y="133"/>
                      </a:lnTo>
                      <a:lnTo>
                        <a:pt x="83" y="135"/>
                      </a:lnTo>
                      <a:lnTo>
                        <a:pt x="83" y="136"/>
                      </a:lnTo>
                      <a:lnTo>
                        <a:pt x="82" y="136"/>
                      </a:lnTo>
                      <a:lnTo>
                        <a:pt x="81" y="136"/>
                      </a:lnTo>
                      <a:lnTo>
                        <a:pt x="80" y="136"/>
                      </a:lnTo>
                      <a:lnTo>
                        <a:pt x="79" y="135"/>
                      </a:lnTo>
                      <a:lnTo>
                        <a:pt x="78" y="136"/>
                      </a:lnTo>
                      <a:lnTo>
                        <a:pt x="79" y="136"/>
                      </a:lnTo>
                      <a:lnTo>
                        <a:pt x="79" y="137"/>
                      </a:lnTo>
                      <a:lnTo>
                        <a:pt x="78" y="137"/>
                      </a:lnTo>
                      <a:lnTo>
                        <a:pt x="76" y="137"/>
                      </a:lnTo>
                      <a:lnTo>
                        <a:pt x="75" y="138"/>
                      </a:lnTo>
                      <a:lnTo>
                        <a:pt x="74" y="138"/>
                      </a:lnTo>
                      <a:lnTo>
                        <a:pt x="75" y="138"/>
                      </a:lnTo>
                      <a:lnTo>
                        <a:pt x="74" y="139"/>
                      </a:lnTo>
                      <a:lnTo>
                        <a:pt x="74" y="140"/>
                      </a:lnTo>
                      <a:lnTo>
                        <a:pt x="75" y="139"/>
                      </a:lnTo>
                      <a:lnTo>
                        <a:pt x="76" y="140"/>
                      </a:lnTo>
                      <a:lnTo>
                        <a:pt x="76" y="142"/>
                      </a:lnTo>
                      <a:lnTo>
                        <a:pt x="78" y="142"/>
                      </a:lnTo>
                      <a:lnTo>
                        <a:pt x="78" y="143"/>
                      </a:lnTo>
                      <a:lnTo>
                        <a:pt x="78" y="144"/>
                      </a:lnTo>
                      <a:lnTo>
                        <a:pt x="76" y="144"/>
                      </a:lnTo>
                      <a:lnTo>
                        <a:pt x="76" y="145"/>
                      </a:lnTo>
                      <a:lnTo>
                        <a:pt x="75" y="145"/>
                      </a:lnTo>
                      <a:lnTo>
                        <a:pt x="75" y="146"/>
                      </a:lnTo>
                      <a:lnTo>
                        <a:pt x="74" y="147"/>
                      </a:lnTo>
                      <a:lnTo>
                        <a:pt x="73" y="149"/>
                      </a:lnTo>
                      <a:lnTo>
                        <a:pt x="72" y="149"/>
                      </a:lnTo>
                      <a:lnTo>
                        <a:pt x="72" y="150"/>
                      </a:lnTo>
                      <a:lnTo>
                        <a:pt x="71" y="152"/>
                      </a:lnTo>
                      <a:lnTo>
                        <a:pt x="69" y="153"/>
                      </a:lnTo>
                      <a:lnTo>
                        <a:pt x="71" y="154"/>
                      </a:lnTo>
                      <a:lnTo>
                        <a:pt x="69" y="154"/>
                      </a:lnTo>
                      <a:lnTo>
                        <a:pt x="69" y="157"/>
                      </a:lnTo>
                      <a:lnTo>
                        <a:pt x="68" y="158"/>
                      </a:lnTo>
                      <a:lnTo>
                        <a:pt x="67" y="158"/>
                      </a:lnTo>
                      <a:lnTo>
                        <a:pt x="67" y="159"/>
                      </a:lnTo>
                      <a:lnTo>
                        <a:pt x="67" y="160"/>
                      </a:lnTo>
                      <a:lnTo>
                        <a:pt x="68" y="160"/>
                      </a:lnTo>
                      <a:lnTo>
                        <a:pt x="69" y="160"/>
                      </a:lnTo>
                      <a:lnTo>
                        <a:pt x="69" y="161"/>
                      </a:lnTo>
                      <a:lnTo>
                        <a:pt x="69" y="163"/>
                      </a:lnTo>
                      <a:lnTo>
                        <a:pt x="69" y="164"/>
                      </a:lnTo>
                      <a:lnTo>
                        <a:pt x="69" y="165"/>
                      </a:lnTo>
                      <a:lnTo>
                        <a:pt x="65" y="165"/>
                      </a:lnTo>
                      <a:lnTo>
                        <a:pt x="59" y="165"/>
                      </a:lnTo>
                      <a:lnTo>
                        <a:pt x="54" y="165"/>
                      </a:lnTo>
                      <a:lnTo>
                        <a:pt x="53" y="165"/>
                      </a:lnTo>
                      <a:lnTo>
                        <a:pt x="47" y="165"/>
                      </a:lnTo>
                      <a:lnTo>
                        <a:pt x="41" y="165"/>
                      </a:lnTo>
                      <a:lnTo>
                        <a:pt x="39" y="165"/>
                      </a:lnTo>
                      <a:lnTo>
                        <a:pt x="38" y="165"/>
                      </a:lnTo>
                      <a:lnTo>
                        <a:pt x="37" y="165"/>
                      </a:lnTo>
                      <a:lnTo>
                        <a:pt x="36" y="166"/>
                      </a:lnTo>
                      <a:lnTo>
                        <a:pt x="34" y="166"/>
                      </a:lnTo>
                      <a:lnTo>
                        <a:pt x="33" y="167"/>
                      </a:lnTo>
                      <a:lnTo>
                        <a:pt x="32" y="167"/>
                      </a:lnTo>
                      <a:lnTo>
                        <a:pt x="31" y="167"/>
                      </a:lnTo>
                      <a:lnTo>
                        <a:pt x="30" y="167"/>
                      </a:lnTo>
                      <a:lnTo>
                        <a:pt x="29" y="167"/>
                      </a:lnTo>
                      <a:lnTo>
                        <a:pt x="28" y="167"/>
                      </a:lnTo>
                      <a:lnTo>
                        <a:pt x="26" y="167"/>
                      </a:lnTo>
                      <a:lnTo>
                        <a:pt x="25" y="167"/>
                      </a:lnTo>
                      <a:lnTo>
                        <a:pt x="24" y="167"/>
                      </a:lnTo>
                      <a:lnTo>
                        <a:pt x="24" y="170"/>
                      </a:lnTo>
                      <a:lnTo>
                        <a:pt x="23" y="170"/>
                      </a:lnTo>
                      <a:lnTo>
                        <a:pt x="23" y="171"/>
                      </a:lnTo>
                      <a:lnTo>
                        <a:pt x="22" y="171"/>
                      </a:lnTo>
                      <a:lnTo>
                        <a:pt x="22" y="172"/>
                      </a:lnTo>
                      <a:lnTo>
                        <a:pt x="21" y="173"/>
                      </a:lnTo>
                      <a:lnTo>
                        <a:pt x="19" y="174"/>
                      </a:lnTo>
                      <a:lnTo>
                        <a:pt x="18" y="174"/>
                      </a:lnTo>
                      <a:lnTo>
                        <a:pt x="18" y="175"/>
                      </a:lnTo>
                      <a:lnTo>
                        <a:pt x="18" y="177"/>
                      </a:lnTo>
                      <a:lnTo>
                        <a:pt x="17" y="177"/>
                      </a:lnTo>
                      <a:lnTo>
                        <a:pt x="16" y="177"/>
                      </a:lnTo>
                      <a:lnTo>
                        <a:pt x="16" y="178"/>
                      </a:lnTo>
                      <a:lnTo>
                        <a:pt x="15" y="178"/>
                      </a:lnTo>
                      <a:lnTo>
                        <a:pt x="15" y="179"/>
                      </a:lnTo>
                      <a:lnTo>
                        <a:pt x="12" y="180"/>
                      </a:lnTo>
                      <a:lnTo>
                        <a:pt x="11" y="180"/>
                      </a:lnTo>
                      <a:lnTo>
                        <a:pt x="10" y="180"/>
                      </a:lnTo>
                      <a:lnTo>
                        <a:pt x="10" y="179"/>
                      </a:lnTo>
                      <a:lnTo>
                        <a:pt x="9" y="179"/>
                      </a:lnTo>
                      <a:lnTo>
                        <a:pt x="9" y="178"/>
                      </a:lnTo>
                      <a:lnTo>
                        <a:pt x="9" y="177"/>
                      </a:lnTo>
                      <a:lnTo>
                        <a:pt x="8" y="175"/>
                      </a:lnTo>
                      <a:lnTo>
                        <a:pt x="7" y="175"/>
                      </a:lnTo>
                      <a:lnTo>
                        <a:pt x="7" y="177"/>
                      </a:lnTo>
                      <a:lnTo>
                        <a:pt x="5" y="177"/>
                      </a:lnTo>
                      <a:lnTo>
                        <a:pt x="4" y="177"/>
                      </a:lnTo>
                      <a:lnTo>
                        <a:pt x="3" y="177"/>
                      </a:lnTo>
                      <a:lnTo>
                        <a:pt x="2" y="178"/>
                      </a:lnTo>
                      <a:lnTo>
                        <a:pt x="1" y="178"/>
                      </a:lnTo>
                      <a:lnTo>
                        <a:pt x="0" y="178"/>
                      </a:lnTo>
                      <a:lnTo>
                        <a:pt x="1" y="175"/>
                      </a:lnTo>
                      <a:lnTo>
                        <a:pt x="0" y="174"/>
                      </a:lnTo>
                      <a:lnTo>
                        <a:pt x="0" y="173"/>
                      </a:lnTo>
                      <a:lnTo>
                        <a:pt x="0" y="172"/>
                      </a:lnTo>
                      <a:lnTo>
                        <a:pt x="0" y="171"/>
                      </a:lnTo>
                      <a:lnTo>
                        <a:pt x="0" y="170"/>
                      </a:lnTo>
                      <a:lnTo>
                        <a:pt x="0" y="168"/>
                      </a:lnTo>
                      <a:lnTo>
                        <a:pt x="0" y="167"/>
                      </a:lnTo>
                      <a:lnTo>
                        <a:pt x="0" y="166"/>
                      </a:lnTo>
                      <a:lnTo>
                        <a:pt x="0" y="165"/>
                      </a:lnTo>
                      <a:lnTo>
                        <a:pt x="0" y="164"/>
                      </a:lnTo>
                      <a:lnTo>
                        <a:pt x="0" y="163"/>
                      </a:lnTo>
                      <a:lnTo>
                        <a:pt x="1" y="161"/>
                      </a:lnTo>
                      <a:lnTo>
                        <a:pt x="1" y="159"/>
                      </a:lnTo>
                      <a:lnTo>
                        <a:pt x="1" y="158"/>
                      </a:lnTo>
                      <a:lnTo>
                        <a:pt x="1" y="157"/>
                      </a:lnTo>
                      <a:lnTo>
                        <a:pt x="1" y="154"/>
                      </a:lnTo>
                      <a:lnTo>
                        <a:pt x="1" y="153"/>
                      </a:lnTo>
                      <a:lnTo>
                        <a:pt x="2" y="153"/>
                      </a:lnTo>
                      <a:lnTo>
                        <a:pt x="1" y="153"/>
                      </a:lnTo>
                      <a:lnTo>
                        <a:pt x="1" y="152"/>
                      </a:lnTo>
                      <a:lnTo>
                        <a:pt x="2" y="152"/>
                      </a:lnTo>
                      <a:lnTo>
                        <a:pt x="2" y="151"/>
                      </a:lnTo>
                      <a:lnTo>
                        <a:pt x="2" y="150"/>
                      </a:lnTo>
                      <a:lnTo>
                        <a:pt x="2" y="149"/>
                      </a:lnTo>
                      <a:lnTo>
                        <a:pt x="3" y="147"/>
                      </a:lnTo>
                      <a:lnTo>
                        <a:pt x="4" y="147"/>
                      </a:lnTo>
                      <a:lnTo>
                        <a:pt x="5" y="147"/>
                      </a:lnTo>
                      <a:lnTo>
                        <a:pt x="7" y="146"/>
                      </a:lnTo>
                      <a:lnTo>
                        <a:pt x="8" y="145"/>
                      </a:lnTo>
                      <a:lnTo>
                        <a:pt x="9" y="144"/>
                      </a:lnTo>
                      <a:lnTo>
                        <a:pt x="9" y="143"/>
                      </a:lnTo>
                      <a:lnTo>
                        <a:pt x="10" y="142"/>
                      </a:lnTo>
                      <a:lnTo>
                        <a:pt x="10" y="139"/>
                      </a:lnTo>
                      <a:lnTo>
                        <a:pt x="10" y="138"/>
                      </a:lnTo>
                      <a:lnTo>
                        <a:pt x="9" y="138"/>
                      </a:lnTo>
                      <a:lnTo>
                        <a:pt x="9" y="139"/>
                      </a:lnTo>
                      <a:lnTo>
                        <a:pt x="8" y="139"/>
                      </a:lnTo>
                      <a:lnTo>
                        <a:pt x="8" y="138"/>
                      </a:lnTo>
                      <a:lnTo>
                        <a:pt x="7" y="138"/>
                      </a:lnTo>
                      <a:lnTo>
                        <a:pt x="7" y="137"/>
                      </a:lnTo>
                      <a:lnTo>
                        <a:pt x="5" y="136"/>
                      </a:lnTo>
                      <a:lnTo>
                        <a:pt x="4" y="136"/>
                      </a:lnTo>
                      <a:lnTo>
                        <a:pt x="3" y="137"/>
                      </a:lnTo>
                      <a:lnTo>
                        <a:pt x="4" y="136"/>
                      </a:lnTo>
                      <a:lnTo>
                        <a:pt x="4" y="135"/>
                      </a:lnTo>
                      <a:lnTo>
                        <a:pt x="4" y="133"/>
                      </a:lnTo>
                      <a:lnTo>
                        <a:pt x="4" y="132"/>
                      </a:lnTo>
                      <a:lnTo>
                        <a:pt x="4" y="131"/>
                      </a:lnTo>
                      <a:lnTo>
                        <a:pt x="5" y="129"/>
                      </a:lnTo>
                      <a:lnTo>
                        <a:pt x="7" y="129"/>
                      </a:lnTo>
                      <a:lnTo>
                        <a:pt x="8" y="123"/>
                      </a:lnTo>
                      <a:lnTo>
                        <a:pt x="9" y="123"/>
                      </a:lnTo>
                      <a:lnTo>
                        <a:pt x="9" y="122"/>
                      </a:lnTo>
                      <a:lnTo>
                        <a:pt x="10" y="119"/>
                      </a:lnTo>
                      <a:lnTo>
                        <a:pt x="11" y="119"/>
                      </a:lnTo>
                      <a:lnTo>
                        <a:pt x="11" y="118"/>
                      </a:lnTo>
                      <a:lnTo>
                        <a:pt x="11" y="117"/>
                      </a:lnTo>
                      <a:lnTo>
                        <a:pt x="11" y="115"/>
                      </a:lnTo>
                      <a:lnTo>
                        <a:pt x="11" y="114"/>
                      </a:lnTo>
                      <a:lnTo>
                        <a:pt x="11" y="111"/>
                      </a:lnTo>
                      <a:lnTo>
                        <a:pt x="11" y="109"/>
                      </a:lnTo>
                      <a:lnTo>
                        <a:pt x="11" y="108"/>
                      </a:lnTo>
                      <a:lnTo>
                        <a:pt x="12" y="108"/>
                      </a:lnTo>
                      <a:lnTo>
                        <a:pt x="12" y="107"/>
                      </a:lnTo>
                      <a:lnTo>
                        <a:pt x="14" y="107"/>
                      </a:lnTo>
                      <a:lnTo>
                        <a:pt x="15" y="105"/>
                      </a:lnTo>
                      <a:lnTo>
                        <a:pt x="18" y="105"/>
                      </a:lnTo>
                      <a:lnTo>
                        <a:pt x="18" y="104"/>
                      </a:lnTo>
                      <a:lnTo>
                        <a:pt x="19" y="103"/>
                      </a:lnTo>
                      <a:lnTo>
                        <a:pt x="21" y="102"/>
                      </a:lnTo>
                      <a:lnTo>
                        <a:pt x="21" y="101"/>
                      </a:lnTo>
                      <a:lnTo>
                        <a:pt x="21" y="100"/>
                      </a:lnTo>
                      <a:lnTo>
                        <a:pt x="21" y="98"/>
                      </a:lnTo>
                      <a:lnTo>
                        <a:pt x="22" y="97"/>
                      </a:lnTo>
                      <a:lnTo>
                        <a:pt x="23" y="97"/>
                      </a:lnTo>
                      <a:lnTo>
                        <a:pt x="24" y="97"/>
                      </a:lnTo>
                      <a:lnTo>
                        <a:pt x="24" y="96"/>
                      </a:lnTo>
                      <a:lnTo>
                        <a:pt x="25" y="96"/>
                      </a:lnTo>
                      <a:lnTo>
                        <a:pt x="26" y="96"/>
                      </a:lnTo>
                      <a:lnTo>
                        <a:pt x="28" y="96"/>
                      </a:lnTo>
                      <a:lnTo>
                        <a:pt x="28" y="95"/>
                      </a:lnTo>
                      <a:lnTo>
                        <a:pt x="29" y="95"/>
                      </a:lnTo>
                      <a:lnTo>
                        <a:pt x="30" y="95"/>
                      </a:lnTo>
                      <a:lnTo>
                        <a:pt x="30" y="96"/>
                      </a:lnTo>
                      <a:lnTo>
                        <a:pt x="29" y="96"/>
                      </a:lnTo>
                      <a:lnTo>
                        <a:pt x="29" y="97"/>
                      </a:lnTo>
                      <a:lnTo>
                        <a:pt x="29" y="98"/>
                      </a:lnTo>
                      <a:lnTo>
                        <a:pt x="30" y="98"/>
                      </a:lnTo>
                      <a:lnTo>
                        <a:pt x="30" y="100"/>
                      </a:lnTo>
                      <a:lnTo>
                        <a:pt x="30" y="101"/>
                      </a:lnTo>
                      <a:lnTo>
                        <a:pt x="29" y="101"/>
                      </a:lnTo>
                      <a:lnTo>
                        <a:pt x="30" y="101"/>
                      </a:lnTo>
                      <a:lnTo>
                        <a:pt x="30" y="102"/>
                      </a:lnTo>
                      <a:lnTo>
                        <a:pt x="31" y="102"/>
                      </a:lnTo>
                      <a:lnTo>
                        <a:pt x="31" y="101"/>
                      </a:lnTo>
                      <a:lnTo>
                        <a:pt x="32" y="101"/>
                      </a:lnTo>
                      <a:lnTo>
                        <a:pt x="36" y="97"/>
                      </a:lnTo>
                      <a:lnTo>
                        <a:pt x="36" y="96"/>
                      </a:lnTo>
                      <a:lnTo>
                        <a:pt x="37" y="95"/>
                      </a:lnTo>
                      <a:lnTo>
                        <a:pt x="41" y="89"/>
                      </a:lnTo>
                      <a:lnTo>
                        <a:pt x="43" y="87"/>
                      </a:lnTo>
                      <a:lnTo>
                        <a:pt x="44" y="86"/>
                      </a:lnTo>
                      <a:lnTo>
                        <a:pt x="45" y="86"/>
                      </a:lnTo>
                      <a:lnTo>
                        <a:pt x="46" y="84"/>
                      </a:lnTo>
                      <a:lnTo>
                        <a:pt x="47" y="83"/>
                      </a:lnTo>
                      <a:lnTo>
                        <a:pt x="47" y="84"/>
                      </a:lnTo>
                      <a:lnTo>
                        <a:pt x="47" y="83"/>
                      </a:lnTo>
                      <a:lnTo>
                        <a:pt x="48" y="83"/>
                      </a:lnTo>
                      <a:lnTo>
                        <a:pt x="48" y="84"/>
                      </a:lnTo>
                      <a:lnTo>
                        <a:pt x="50" y="84"/>
                      </a:lnTo>
                      <a:lnTo>
                        <a:pt x="51" y="83"/>
                      </a:lnTo>
                      <a:lnTo>
                        <a:pt x="53" y="81"/>
                      </a:lnTo>
                      <a:lnTo>
                        <a:pt x="54" y="80"/>
                      </a:lnTo>
                      <a:lnTo>
                        <a:pt x="55" y="79"/>
                      </a:lnTo>
                      <a:lnTo>
                        <a:pt x="55" y="76"/>
                      </a:lnTo>
                      <a:lnTo>
                        <a:pt x="57" y="76"/>
                      </a:lnTo>
                      <a:lnTo>
                        <a:pt x="58" y="76"/>
                      </a:lnTo>
                      <a:lnTo>
                        <a:pt x="58" y="75"/>
                      </a:lnTo>
                      <a:lnTo>
                        <a:pt x="58" y="74"/>
                      </a:lnTo>
                      <a:lnTo>
                        <a:pt x="58" y="73"/>
                      </a:lnTo>
                      <a:lnTo>
                        <a:pt x="58" y="70"/>
                      </a:lnTo>
                      <a:lnTo>
                        <a:pt x="58" y="69"/>
                      </a:lnTo>
                      <a:lnTo>
                        <a:pt x="58" y="67"/>
                      </a:lnTo>
                      <a:lnTo>
                        <a:pt x="58" y="66"/>
                      </a:lnTo>
                      <a:lnTo>
                        <a:pt x="57" y="65"/>
                      </a:lnTo>
                      <a:lnTo>
                        <a:pt x="57" y="62"/>
                      </a:lnTo>
                      <a:lnTo>
                        <a:pt x="58" y="62"/>
                      </a:lnTo>
                      <a:lnTo>
                        <a:pt x="58" y="61"/>
                      </a:lnTo>
                      <a:lnTo>
                        <a:pt x="59" y="61"/>
                      </a:lnTo>
                      <a:lnTo>
                        <a:pt x="60" y="60"/>
                      </a:lnTo>
                      <a:lnTo>
                        <a:pt x="60" y="58"/>
                      </a:lnTo>
                      <a:lnTo>
                        <a:pt x="60" y="59"/>
                      </a:lnTo>
                      <a:lnTo>
                        <a:pt x="60" y="60"/>
                      </a:lnTo>
                      <a:lnTo>
                        <a:pt x="59" y="60"/>
                      </a:lnTo>
                      <a:lnTo>
                        <a:pt x="58" y="61"/>
                      </a:lnTo>
                      <a:lnTo>
                        <a:pt x="57" y="61"/>
                      </a:lnTo>
                      <a:lnTo>
                        <a:pt x="55" y="62"/>
                      </a:lnTo>
                      <a:lnTo>
                        <a:pt x="55" y="63"/>
                      </a:lnTo>
                      <a:lnTo>
                        <a:pt x="54" y="65"/>
                      </a:lnTo>
                      <a:lnTo>
                        <a:pt x="54" y="66"/>
                      </a:lnTo>
                      <a:lnTo>
                        <a:pt x="52" y="65"/>
                      </a:lnTo>
                      <a:lnTo>
                        <a:pt x="51" y="63"/>
                      </a:lnTo>
                      <a:lnTo>
                        <a:pt x="51" y="62"/>
                      </a:lnTo>
                      <a:lnTo>
                        <a:pt x="51" y="61"/>
                      </a:lnTo>
                      <a:lnTo>
                        <a:pt x="50" y="62"/>
                      </a:lnTo>
                      <a:lnTo>
                        <a:pt x="48" y="62"/>
                      </a:lnTo>
                      <a:lnTo>
                        <a:pt x="47" y="61"/>
                      </a:lnTo>
                      <a:lnTo>
                        <a:pt x="46" y="61"/>
                      </a:lnTo>
                      <a:lnTo>
                        <a:pt x="46" y="60"/>
                      </a:lnTo>
                      <a:lnTo>
                        <a:pt x="45" y="59"/>
                      </a:lnTo>
                      <a:lnTo>
                        <a:pt x="44" y="58"/>
                      </a:lnTo>
                      <a:lnTo>
                        <a:pt x="43" y="58"/>
                      </a:lnTo>
                      <a:lnTo>
                        <a:pt x="43" y="59"/>
                      </a:lnTo>
                      <a:lnTo>
                        <a:pt x="43" y="60"/>
                      </a:lnTo>
                      <a:lnTo>
                        <a:pt x="41" y="60"/>
                      </a:lnTo>
                      <a:lnTo>
                        <a:pt x="40" y="60"/>
                      </a:lnTo>
                      <a:lnTo>
                        <a:pt x="39" y="59"/>
                      </a:lnTo>
                      <a:lnTo>
                        <a:pt x="39" y="58"/>
                      </a:lnTo>
                      <a:lnTo>
                        <a:pt x="39" y="56"/>
                      </a:lnTo>
                      <a:lnTo>
                        <a:pt x="37" y="56"/>
                      </a:lnTo>
                      <a:lnTo>
                        <a:pt x="36" y="56"/>
                      </a:lnTo>
                      <a:lnTo>
                        <a:pt x="37" y="55"/>
                      </a:lnTo>
                      <a:lnTo>
                        <a:pt x="37" y="54"/>
                      </a:lnTo>
                      <a:lnTo>
                        <a:pt x="37" y="53"/>
                      </a:lnTo>
                      <a:lnTo>
                        <a:pt x="37" y="52"/>
                      </a:lnTo>
                      <a:lnTo>
                        <a:pt x="38" y="51"/>
                      </a:lnTo>
                      <a:lnTo>
                        <a:pt x="38" y="49"/>
                      </a:lnTo>
                      <a:lnTo>
                        <a:pt x="39" y="47"/>
                      </a:lnTo>
                      <a:lnTo>
                        <a:pt x="39" y="46"/>
                      </a:lnTo>
                      <a:lnTo>
                        <a:pt x="40" y="46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1"/>
                      </a:lnTo>
                      <a:lnTo>
                        <a:pt x="39" y="40"/>
                      </a:lnTo>
                      <a:lnTo>
                        <a:pt x="39" y="39"/>
                      </a:lnTo>
                      <a:lnTo>
                        <a:pt x="38" y="39"/>
                      </a:lnTo>
                      <a:lnTo>
                        <a:pt x="37" y="38"/>
                      </a:lnTo>
                      <a:lnTo>
                        <a:pt x="37" y="37"/>
                      </a:lnTo>
                      <a:lnTo>
                        <a:pt x="38" y="35"/>
                      </a:lnTo>
                      <a:lnTo>
                        <a:pt x="39" y="31"/>
                      </a:lnTo>
                      <a:lnTo>
                        <a:pt x="39" y="30"/>
                      </a:lnTo>
                      <a:lnTo>
                        <a:pt x="40" y="30"/>
                      </a:lnTo>
                      <a:lnTo>
                        <a:pt x="41" y="28"/>
                      </a:lnTo>
                      <a:lnTo>
                        <a:pt x="43" y="27"/>
                      </a:lnTo>
                      <a:lnTo>
                        <a:pt x="43" y="26"/>
                      </a:lnTo>
                      <a:lnTo>
                        <a:pt x="43" y="25"/>
                      </a:lnTo>
                      <a:lnTo>
                        <a:pt x="43" y="24"/>
                      </a:lnTo>
                      <a:lnTo>
                        <a:pt x="41" y="23"/>
                      </a:lnTo>
                      <a:lnTo>
                        <a:pt x="41" y="24"/>
                      </a:lnTo>
                      <a:lnTo>
                        <a:pt x="40" y="24"/>
                      </a:lnTo>
                      <a:lnTo>
                        <a:pt x="40" y="23"/>
                      </a:lnTo>
                      <a:lnTo>
                        <a:pt x="41" y="21"/>
                      </a:lnTo>
                      <a:lnTo>
                        <a:pt x="43" y="19"/>
                      </a:lnTo>
                      <a:lnTo>
                        <a:pt x="44" y="18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7"/>
                      </a:lnTo>
                      <a:lnTo>
                        <a:pt x="46" y="16"/>
                      </a:lnTo>
                      <a:lnTo>
                        <a:pt x="47" y="16"/>
                      </a:lnTo>
                      <a:lnTo>
                        <a:pt x="48" y="16"/>
                      </a:lnTo>
                      <a:lnTo>
                        <a:pt x="50" y="14"/>
                      </a:lnTo>
                      <a:lnTo>
                        <a:pt x="51" y="14"/>
                      </a:lnTo>
                      <a:lnTo>
                        <a:pt x="52" y="14"/>
                      </a:lnTo>
                      <a:lnTo>
                        <a:pt x="53" y="14"/>
                      </a:lnTo>
                      <a:lnTo>
                        <a:pt x="54" y="14"/>
                      </a:lnTo>
                      <a:lnTo>
                        <a:pt x="58" y="16"/>
                      </a:lnTo>
                      <a:lnTo>
                        <a:pt x="61" y="18"/>
                      </a:lnTo>
                      <a:lnTo>
                        <a:pt x="62" y="18"/>
                      </a:lnTo>
                      <a:lnTo>
                        <a:pt x="64" y="17"/>
                      </a:lnTo>
                      <a:lnTo>
                        <a:pt x="67" y="17"/>
                      </a:lnTo>
                      <a:lnTo>
                        <a:pt x="69" y="13"/>
                      </a:lnTo>
                      <a:lnTo>
                        <a:pt x="71" y="13"/>
                      </a:lnTo>
                      <a:lnTo>
                        <a:pt x="72" y="14"/>
                      </a:lnTo>
                      <a:lnTo>
                        <a:pt x="74" y="17"/>
                      </a:lnTo>
                      <a:lnTo>
                        <a:pt x="74" y="18"/>
                      </a:lnTo>
                      <a:lnTo>
                        <a:pt x="74" y="20"/>
                      </a:lnTo>
                      <a:lnTo>
                        <a:pt x="75" y="20"/>
                      </a:lnTo>
                      <a:lnTo>
                        <a:pt x="78" y="20"/>
                      </a:lnTo>
                      <a:lnTo>
                        <a:pt x="79" y="20"/>
                      </a:lnTo>
                      <a:lnTo>
                        <a:pt x="79" y="21"/>
                      </a:lnTo>
                      <a:lnTo>
                        <a:pt x="80" y="23"/>
                      </a:lnTo>
                      <a:lnTo>
                        <a:pt x="82" y="23"/>
                      </a:lnTo>
                      <a:lnTo>
                        <a:pt x="82" y="21"/>
                      </a:lnTo>
                      <a:lnTo>
                        <a:pt x="82" y="20"/>
                      </a:lnTo>
                      <a:lnTo>
                        <a:pt x="83" y="19"/>
                      </a:lnTo>
                      <a:lnTo>
                        <a:pt x="89" y="16"/>
                      </a:lnTo>
                      <a:lnTo>
                        <a:pt x="90" y="16"/>
                      </a:lnTo>
                      <a:lnTo>
                        <a:pt x="96" y="16"/>
                      </a:lnTo>
                      <a:lnTo>
                        <a:pt x="101" y="14"/>
                      </a:lnTo>
                      <a:lnTo>
                        <a:pt x="104" y="14"/>
                      </a:lnTo>
                      <a:lnTo>
                        <a:pt x="107" y="13"/>
                      </a:lnTo>
                      <a:lnTo>
                        <a:pt x="108" y="11"/>
                      </a:lnTo>
                      <a:lnTo>
                        <a:pt x="109" y="11"/>
                      </a:lnTo>
                      <a:lnTo>
                        <a:pt x="109" y="12"/>
                      </a:lnTo>
                      <a:lnTo>
                        <a:pt x="114" y="14"/>
                      </a:lnTo>
                      <a:lnTo>
                        <a:pt x="114" y="16"/>
                      </a:lnTo>
                      <a:lnTo>
                        <a:pt x="115" y="16"/>
                      </a:lnTo>
                      <a:lnTo>
                        <a:pt x="118" y="16"/>
                      </a:lnTo>
                      <a:lnTo>
                        <a:pt x="123" y="16"/>
                      </a:lnTo>
                      <a:lnTo>
                        <a:pt x="124" y="16"/>
                      </a:lnTo>
                      <a:lnTo>
                        <a:pt x="125" y="14"/>
                      </a:lnTo>
                      <a:lnTo>
                        <a:pt x="128" y="12"/>
                      </a:lnTo>
                      <a:lnTo>
                        <a:pt x="131" y="10"/>
                      </a:lnTo>
                      <a:lnTo>
                        <a:pt x="135" y="6"/>
                      </a:lnTo>
                      <a:lnTo>
                        <a:pt x="137" y="4"/>
                      </a:lnTo>
                      <a:lnTo>
                        <a:pt x="140" y="0"/>
                      </a:lnTo>
                      <a:lnTo>
                        <a:pt x="140" y="2"/>
                      </a:lnTo>
                      <a:lnTo>
                        <a:pt x="142" y="2"/>
                      </a:lnTo>
                      <a:lnTo>
                        <a:pt x="142" y="3"/>
                      </a:lnTo>
                      <a:lnTo>
                        <a:pt x="142" y="4"/>
                      </a:lnTo>
                      <a:lnTo>
                        <a:pt x="143" y="5"/>
                      </a:lnTo>
                      <a:lnTo>
                        <a:pt x="143" y="6"/>
                      </a:lnTo>
                      <a:lnTo>
                        <a:pt x="143" y="7"/>
                      </a:lnTo>
                      <a:lnTo>
                        <a:pt x="143" y="9"/>
                      </a:lnTo>
                      <a:lnTo>
                        <a:pt x="144" y="9"/>
                      </a:lnTo>
                      <a:lnTo>
                        <a:pt x="144" y="10"/>
                      </a:lnTo>
                      <a:lnTo>
                        <a:pt x="144" y="11"/>
                      </a:lnTo>
                      <a:lnTo>
                        <a:pt x="143" y="11"/>
                      </a:lnTo>
                      <a:lnTo>
                        <a:pt x="143" y="12"/>
                      </a:lnTo>
                      <a:close/>
                    </a:path>
                  </a:pathLst>
                </a:custGeom>
                <a:solidFill>
                  <a:srgbClr val="FC7A04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23"/>
                <p:cNvSpPr>
                  <a:spLocks noEditPoints="1"/>
                </p:cNvSpPr>
                <p:nvPr/>
              </p:nvSpPr>
              <p:spPr bwMode="auto">
                <a:xfrm>
                  <a:off x="5992203" y="5272851"/>
                  <a:ext cx="814387" cy="714370"/>
                </a:xfrm>
                <a:custGeom>
                  <a:avLst/>
                  <a:gdLst>
                    <a:gd name="T0" fmla="*/ 439 w 513"/>
                    <a:gd name="T1" fmla="*/ 6 h 450"/>
                    <a:gd name="T2" fmla="*/ 468 w 513"/>
                    <a:gd name="T3" fmla="*/ 23 h 450"/>
                    <a:gd name="T4" fmla="*/ 485 w 513"/>
                    <a:gd name="T5" fmla="*/ 98 h 450"/>
                    <a:gd name="T6" fmla="*/ 466 w 513"/>
                    <a:gd name="T7" fmla="*/ 123 h 450"/>
                    <a:gd name="T8" fmla="*/ 452 w 513"/>
                    <a:gd name="T9" fmla="*/ 163 h 450"/>
                    <a:gd name="T10" fmla="*/ 484 w 513"/>
                    <a:gd name="T11" fmla="*/ 165 h 450"/>
                    <a:gd name="T12" fmla="*/ 509 w 513"/>
                    <a:gd name="T13" fmla="*/ 175 h 450"/>
                    <a:gd name="T14" fmla="*/ 492 w 513"/>
                    <a:gd name="T15" fmla="*/ 226 h 450"/>
                    <a:gd name="T16" fmla="*/ 466 w 513"/>
                    <a:gd name="T17" fmla="*/ 249 h 450"/>
                    <a:gd name="T18" fmla="*/ 440 w 513"/>
                    <a:gd name="T19" fmla="*/ 294 h 450"/>
                    <a:gd name="T20" fmla="*/ 405 w 513"/>
                    <a:gd name="T21" fmla="*/ 334 h 450"/>
                    <a:gd name="T22" fmla="*/ 377 w 513"/>
                    <a:gd name="T23" fmla="*/ 365 h 450"/>
                    <a:gd name="T24" fmla="*/ 349 w 513"/>
                    <a:gd name="T25" fmla="*/ 390 h 450"/>
                    <a:gd name="T26" fmla="*/ 326 w 513"/>
                    <a:gd name="T27" fmla="*/ 404 h 450"/>
                    <a:gd name="T28" fmla="*/ 285 w 513"/>
                    <a:gd name="T29" fmla="*/ 417 h 450"/>
                    <a:gd name="T30" fmla="*/ 264 w 513"/>
                    <a:gd name="T31" fmla="*/ 420 h 450"/>
                    <a:gd name="T32" fmla="*/ 242 w 513"/>
                    <a:gd name="T33" fmla="*/ 422 h 450"/>
                    <a:gd name="T34" fmla="*/ 199 w 513"/>
                    <a:gd name="T35" fmla="*/ 421 h 450"/>
                    <a:gd name="T36" fmla="*/ 177 w 513"/>
                    <a:gd name="T37" fmla="*/ 425 h 450"/>
                    <a:gd name="T38" fmla="*/ 144 w 513"/>
                    <a:gd name="T39" fmla="*/ 434 h 450"/>
                    <a:gd name="T40" fmla="*/ 117 w 513"/>
                    <a:gd name="T41" fmla="*/ 446 h 450"/>
                    <a:gd name="T42" fmla="*/ 89 w 513"/>
                    <a:gd name="T43" fmla="*/ 443 h 450"/>
                    <a:gd name="T44" fmla="*/ 73 w 513"/>
                    <a:gd name="T45" fmla="*/ 432 h 450"/>
                    <a:gd name="T46" fmla="*/ 64 w 513"/>
                    <a:gd name="T47" fmla="*/ 433 h 450"/>
                    <a:gd name="T48" fmla="*/ 63 w 513"/>
                    <a:gd name="T49" fmla="*/ 414 h 450"/>
                    <a:gd name="T50" fmla="*/ 48 w 513"/>
                    <a:gd name="T51" fmla="*/ 386 h 450"/>
                    <a:gd name="T52" fmla="*/ 44 w 513"/>
                    <a:gd name="T53" fmla="*/ 382 h 450"/>
                    <a:gd name="T54" fmla="*/ 58 w 513"/>
                    <a:gd name="T55" fmla="*/ 358 h 450"/>
                    <a:gd name="T56" fmla="*/ 44 w 513"/>
                    <a:gd name="T57" fmla="*/ 322 h 450"/>
                    <a:gd name="T58" fmla="*/ 23 w 513"/>
                    <a:gd name="T59" fmla="*/ 279 h 450"/>
                    <a:gd name="T60" fmla="*/ 11 w 513"/>
                    <a:gd name="T61" fmla="*/ 244 h 450"/>
                    <a:gd name="T62" fmla="*/ 8 w 513"/>
                    <a:gd name="T63" fmla="*/ 219 h 450"/>
                    <a:gd name="T64" fmla="*/ 17 w 513"/>
                    <a:gd name="T65" fmla="*/ 203 h 450"/>
                    <a:gd name="T66" fmla="*/ 27 w 513"/>
                    <a:gd name="T67" fmla="*/ 219 h 450"/>
                    <a:gd name="T68" fmla="*/ 50 w 513"/>
                    <a:gd name="T69" fmla="*/ 233 h 450"/>
                    <a:gd name="T70" fmla="*/ 87 w 513"/>
                    <a:gd name="T71" fmla="*/ 233 h 450"/>
                    <a:gd name="T72" fmla="*/ 107 w 513"/>
                    <a:gd name="T73" fmla="*/ 217 h 450"/>
                    <a:gd name="T74" fmla="*/ 109 w 513"/>
                    <a:gd name="T75" fmla="*/ 177 h 450"/>
                    <a:gd name="T76" fmla="*/ 109 w 513"/>
                    <a:gd name="T77" fmla="*/ 132 h 450"/>
                    <a:gd name="T78" fmla="*/ 109 w 513"/>
                    <a:gd name="T79" fmla="*/ 90 h 450"/>
                    <a:gd name="T80" fmla="*/ 127 w 513"/>
                    <a:gd name="T81" fmla="*/ 111 h 450"/>
                    <a:gd name="T82" fmla="*/ 135 w 513"/>
                    <a:gd name="T83" fmla="*/ 139 h 450"/>
                    <a:gd name="T84" fmla="*/ 138 w 513"/>
                    <a:gd name="T85" fmla="*/ 160 h 450"/>
                    <a:gd name="T86" fmla="*/ 174 w 513"/>
                    <a:gd name="T87" fmla="*/ 153 h 450"/>
                    <a:gd name="T88" fmla="*/ 195 w 513"/>
                    <a:gd name="T89" fmla="*/ 131 h 450"/>
                    <a:gd name="T90" fmla="*/ 202 w 513"/>
                    <a:gd name="T91" fmla="*/ 111 h 450"/>
                    <a:gd name="T92" fmla="*/ 230 w 513"/>
                    <a:gd name="T93" fmla="*/ 117 h 450"/>
                    <a:gd name="T94" fmla="*/ 263 w 513"/>
                    <a:gd name="T95" fmla="*/ 125 h 450"/>
                    <a:gd name="T96" fmla="*/ 294 w 513"/>
                    <a:gd name="T97" fmla="*/ 89 h 450"/>
                    <a:gd name="T98" fmla="*/ 327 w 513"/>
                    <a:gd name="T99" fmla="*/ 58 h 450"/>
                    <a:gd name="T100" fmla="*/ 340 w 513"/>
                    <a:gd name="T101" fmla="*/ 43 h 450"/>
                    <a:gd name="T102" fmla="*/ 354 w 513"/>
                    <a:gd name="T103" fmla="*/ 34 h 450"/>
                    <a:gd name="T104" fmla="*/ 366 w 513"/>
                    <a:gd name="T105" fmla="*/ 18 h 450"/>
                    <a:gd name="T106" fmla="*/ 392 w 513"/>
                    <a:gd name="T107" fmla="*/ 4 h 450"/>
                    <a:gd name="T108" fmla="*/ 364 w 513"/>
                    <a:gd name="T109" fmla="*/ 228 h 450"/>
                    <a:gd name="T110" fmla="*/ 349 w 513"/>
                    <a:gd name="T111" fmla="*/ 240 h 450"/>
                    <a:gd name="T112" fmla="*/ 335 w 513"/>
                    <a:gd name="T113" fmla="*/ 257 h 450"/>
                    <a:gd name="T114" fmla="*/ 340 w 513"/>
                    <a:gd name="T115" fmla="*/ 281 h 450"/>
                    <a:gd name="T116" fmla="*/ 362 w 513"/>
                    <a:gd name="T117" fmla="*/ 294 h 450"/>
                    <a:gd name="T118" fmla="*/ 377 w 513"/>
                    <a:gd name="T119" fmla="*/ 278 h 450"/>
                    <a:gd name="T120" fmla="*/ 400 w 513"/>
                    <a:gd name="T121" fmla="*/ 257 h 450"/>
                    <a:gd name="T122" fmla="*/ 392 w 513"/>
                    <a:gd name="T123" fmla="*/ 235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513" h="450">
                      <a:moveTo>
                        <a:pt x="412" y="0"/>
                      </a:moveTo>
                      <a:lnTo>
                        <a:pt x="413" y="0"/>
                      </a:lnTo>
                      <a:lnTo>
                        <a:pt x="415" y="0"/>
                      </a:lnTo>
                      <a:lnTo>
                        <a:pt x="418" y="1"/>
                      </a:lnTo>
                      <a:lnTo>
                        <a:pt x="419" y="1"/>
                      </a:lnTo>
                      <a:lnTo>
                        <a:pt x="420" y="1"/>
                      </a:lnTo>
                      <a:lnTo>
                        <a:pt x="421" y="2"/>
                      </a:lnTo>
                      <a:lnTo>
                        <a:pt x="422" y="2"/>
                      </a:lnTo>
                      <a:lnTo>
                        <a:pt x="423" y="2"/>
                      </a:lnTo>
                      <a:lnTo>
                        <a:pt x="423" y="4"/>
                      </a:lnTo>
                      <a:lnTo>
                        <a:pt x="425" y="4"/>
                      </a:lnTo>
                      <a:lnTo>
                        <a:pt x="426" y="5"/>
                      </a:lnTo>
                      <a:lnTo>
                        <a:pt x="427" y="5"/>
                      </a:lnTo>
                      <a:lnTo>
                        <a:pt x="428" y="5"/>
                      </a:lnTo>
                      <a:lnTo>
                        <a:pt x="429" y="5"/>
                      </a:lnTo>
                      <a:lnTo>
                        <a:pt x="430" y="6"/>
                      </a:lnTo>
                      <a:lnTo>
                        <a:pt x="432" y="6"/>
                      </a:lnTo>
                      <a:lnTo>
                        <a:pt x="432" y="7"/>
                      </a:lnTo>
                      <a:lnTo>
                        <a:pt x="433" y="7"/>
                      </a:lnTo>
                      <a:lnTo>
                        <a:pt x="434" y="7"/>
                      </a:lnTo>
                      <a:lnTo>
                        <a:pt x="436" y="7"/>
                      </a:lnTo>
                      <a:lnTo>
                        <a:pt x="437" y="6"/>
                      </a:lnTo>
                      <a:lnTo>
                        <a:pt x="439" y="6"/>
                      </a:lnTo>
                      <a:lnTo>
                        <a:pt x="441" y="6"/>
                      </a:lnTo>
                      <a:lnTo>
                        <a:pt x="442" y="6"/>
                      </a:lnTo>
                      <a:lnTo>
                        <a:pt x="442" y="7"/>
                      </a:lnTo>
                      <a:lnTo>
                        <a:pt x="443" y="6"/>
                      </a:lnTo>
                      <a:lnTo>
                        <a:pt x="444" y="6"/>
                      </a:lnTo>
                      <a:lnTo>
                        <a:pt x="448" y="6"/>
                      </a:lnTo>
                      <a:lnTo>
                        <a:pt x="449" y="5"/>
                      </a:lnTo>
                      <a:lnTo>
                        <a:pt x="450" y="5"/>
                      </a:lnTo>
                      <a:lnTo>
                        <a:pt x="451" y="6"/>
                      </a:lnTo>
                      <a:lnTo>
                        <a:pt x="455" y="6"/>
                      </a:lnTo>
                      <a:lnTo>
                        <a:pt x="456" y="7"/>
                      </a:lnTo>
                      <a:lnTo>
                        <a:pt x="457" y="7"/>
                      </a:lnTo>
                      <a:lnTo>
                        <a:pt x="458" y="6"/>
                      </a:lnTo>
                      <a:lnTo>
                        <a:pt x="459" y="6"/>
                      </a:lnTo>
                      <a:lnTo>
                        <a:pt x="459" y="7"/>
                      </a:lnTo>
                      <a:lnTo>
                        <a:pt x="461" y="7"/>
                      </a:lnTo>
                      <a:lnTo>
                        <a:pt x="461" y="8"/>
                      </a:lnTo>
                      <a:lnTo>
                        <a:pt x="462" y="7"/>
                      </a:lnTo>
                      <a:lnTo>
                        <a:pt x="462" y="8"/>
                      </a:lnTo>
                      <a:lnTo>
                        <a:pt x="463" y="9"/>
                      </a:lnTo>
                      <a:lnTo>
                        <a:pt x="464" y="14"/>
                      </a:lnTo>
                      <a:lnTo>
                        <a:pt x="465" y="19"/>
                      </a:lnTo>
                      <a:lnTo>
                        <a:pt x="468" y="23"/>
                      </a:lnTo>
                      <a:lnTo>
                        <a:pt x="469" y="28"/>
                      </a:lnTo>
                      <a:lnTo>
                        <a:pt x="471" y="35"/>
                      </a:lnTo>
                      <a:lnTo>
                        <a:pt x="470" y="43"/>
                      </a:lnTo>
                      <a:lnTo>
                        <a:pt x="470" y="44"/>
                      </a:lnTo>
                      <a:lnTo>
                        <a:pt x="471" y="46"/>
                      </a:lnTo>
                      <a:lnTo>
                        <a:pt x="473" y="49"/>
                      </a:lnTo>
                      <a:lnTo>
                        <a:pt x="475" y="50"/>
                      </a:lnTo>
                      <a:lnTo>
                        <a:pt x="476" y="55"/>
                      </a:lnTo>
                      <a:lnTo>
                        <a:pt x="477" y="57"/>
                      </a:lnTo>
                      <a:lnTo>
                        <a:pt x="478" y="58"/>
                      </a:lnTo>
                      <a:lnTo>
                        <a:pt x="478" y="60"/>
                      </a:lnTo>
                      <a:lnTo>
                        <a:pt x="480" y="61"/>
                      </a:lnTo>
                      <a:lnTo>
                        <a:pt x="480" y="62"/>
                      </a:lnTo>
                      <a:lnTo>
                        <a:pt x="480" y="68"/>
                      </a:lnTo>
                      <a:lnTo>
                        <a:pt x="482" y="69"/>
                      </a:lnTo>
                      <a:lnTo>
                        <a:pt x="483" y="72"/>
                      </a:lnTo>
                      <a:lnTo>
                        <a:pt x="484" y="75"/>
                      </a:lnTo>
                      <a:lnTo>
                        <a:pt x="485" y="78"/>
                      </a:lnTo>
                      <a:lnTo>
                        <a:pt x="485" y="81"/>
                      </a:lnTo>
                      <a:lnTo>
                        <a:pt x="485" y="83"/>
                      </a:lnTo>
                      <a:lnTo>
                        <a:pt x="485" y="88"/>
                      </a:lnTo>
                      <a:lnTo>
                        <a:pt x="485" y="93"/>
                      </a:lnTo>
                      <a:lnTo>
                        <a:pt x="485" y="98"/>
                      </a:lnTo>
                      <a:lnTo>
                        <a:pt x="485" y="103"/>
                      </a:lnTo>
                      <a:lnTo>
                        <a:pt x="485" y="111"/>
                      </a:lnTo>
                      <a:lnTo>
                        <a:pt x="484" y="112"/>
                      </a:lnTo>
                      <a:lnTo>
                        <a:pt x="484" y="113"/>
                      </a:lnTo>
                      <a:lnTo>
                        <a:pt x="484" y="114"/>
                      </a:lnTo>
                      <a:lnTo>
                        <a:pt x="484" y="116"/>
                      </a:lnTo>
                      <a:lnTo>
                        <a:pt x="485" y="117"/>
                      </a:lnTo>
                      <a:lnTo>
                        <a:pt x="485" y="119"/>
                      </a:lnTo>
                      <a:lnTo>
                        <a:pt x="485" y="120"/>
                      </a:lnTo>
                      <a:lnTo>
                        <a:pt x="484" y="120"/>
                      </a:lnTo>
                      <a:lnTo>
                        <a:pt x="484" y="121"/>
                      </a:lnTo>
                      <a:lnTo>
                        <a:pt x="483" y="125"/>
                      </a:lnTo>
                      <a:lnTo>
                        <a:pt x="482" y="126"/>
                      </a:lnTo>
                      <a:lnTo>
                        <a:pt x="482" y="127"/>
                      </a:lnTo>
                      <a:lnTo>
                        <a:pt x="484" y="131"/>
                      </a:lnTo>
                      <a:lnTo>
                        <a:pt x="482" y="132"/>
                      </a:lnTo>
                      <a:lnTo>
                        <a:pt x="480" y="132"/>
                      </a:lnTo>
                      <a:lnTo>
                        <a:pt x="479" y="132"/>
                      </a:lnTo>
                      <a:lnTo>
                        <a:pt x="477" y="130"/>
                      </a:lnTo>
                      <a:lnTo>
                        <a:pt x="473" y="127"/>
                      </a:lnTo>
                      <a:lnTo>
                        <a:pt x="470" y="125"/>
                      </a:lnTo>
                      <a:lnTo>
                        <a:pt x="468" y="124"/>
                      </a:lnTo>
                      <a:lnTo>
                        <a:pt x="466" y="123"/>
                      </a:lnTo>
                      <a:lnTo>
                        <a:pt x="465" y="123"/>
                      </a:lnTo>
                      <a:lnTo>
                        <a:pt x="464" y="124"/>
                      </a:lnTo>
                      <a:lnTo>
                        <a:pt x="463" y="124"/>
                      </a:lnTo>
                      <a:lnTo>
                        <a:pt x="461" y="126"/>
                      </a:lnTo>
                      <a:lnTo>
                        <a:pt x="457" y="128"/>
                      </a:lnTo>
                      <a:lnTo>
                        <a:pt x="457" y="130"/>
                      </a:lnTo>
                      <a:lnTo>
                        <a:pt x="456" y="132"/>
                      </a:lnTo>
                      <a:lnTo>
                        <a:pt x="455" y="135"/>
                      </a:lnTo>
                      <a:lnTo>
                        <a:pt x="452" y="139"/>
                      </a:lnTo>
                      <a:lnTo>
                        <a:pt x="450" y="142"/>
                      </a:lnTo>
                      <a:lnTo>
                        <a:pt x="448" y="146"/>
                      </a:lnTo>
                      <a:lnTo>
                        <a:pt x="447" y="148"/>
                      </a:lnTo>
                      <a:lnTo>
                        <a:pt x="447" y="152"/>
                      </a:lnTo>
                      <a:lnTo>
                        <a:pt x="447" y="158"/>
                      </a:lnTo>
                      <a:lnTo>
                        <a:pt x="447" y="160"/>
                      </a:lnTo>
                      <a:lnTo>
                        <a:pt x="448" y="160"/>
                      </a:lnTo>
                      <a:lnTo>
                        <a:pt x="449" y="160"/>
                      </a:lnTo>
                      <a:lnTo>
                        <a:pt x="450" y="159"/>
                      </a:lnTo>
                      <a:lnTo>
                        <a:pt x="450" y="160"/>
                      </a:lnTo>
                      <a:lnTo>
                        <a:pt x="450" y="161"/>
                      </a:lnTo>
                      <a:lnTo>
                        <a:pt x="451" y="161"/>
                      </a:lnTo>
                      <a:lnTo>
                        <a:pt x="451" y="162"/>
                      </a:lnTo>
                      <a:lnTo>
                        <a:pt x="452" y="163"/>
                      </a:lnTo>
                      <a:lnTo>
                        <a:pt x="452" y="165"/>
                      </a:lnTo>
                      <a:lnTo>
                        <a:pt x="452" y="166"/>
                      </a:lnTo>
                      <a:lnTo>
                        <a:pt x="452" y="167"/>
                      </a:lnTo>
                      <a:lnTo>
                        <a:pt x="452" y="168"/>
                      </a:lnTo>
                      <a:lnTo>
                        <a:pt x="456" y="172"/>
                      </a:lnTo>
                      <a:lnTo>
                        <a:pt x="457" y="173"/>
                      </a:lnTo>
                      <a:lnTo>
                        <a:pt x="458" y="174"/>
                      </a:lnTo>
                      <a:lnTo>
                        <a:pt x="461" y="175"/>
                      </a:lnTo>
                      <a:lnTo>
                        <a:pt x="462" y="175"/>
                      </a:lnTo>
                      <a:lnTo>
                        <a:pt x="464" y="176"/>
                      </a:lnTo>
                      <a:lnTo>
                        <a:pt x="468" y="177"/>
                      </a:lnTo>
                      <a:lnTo>
                        <a:pt x="470" y="177"/>
                      </a:lnTo>
                      <a:lnTo>
                        <a:pt x="473" y="177"/>
                      </a:lnTo>
                      <a:lnTo>
                        <a:pt x="478" y="177"/>
                      </a:lnTo>
                      <a:lnTo>
                        <a:pt x="480" y="179"/>
                      </a:lnTo>
                      <a:lnTo>
                        <a:pt x="484" y="179"/>
                      </a:lnTo>
                      <a:lnTo>
                        <a:pt x="484" y="177"/>
                      </a:lnTo>
                      <a:lnTo>
                        <a:pt x="483" y="176"/>
                      </a:lnTo>
                      <a:lnTo>
                        <a:pt x="483" y="174"/>
                      </a:lnTo>
                      <a:lnTo>
                        <a:pt x="483" y="173"/>
                      </a:lnTo>
                      <a:lnTo>
                        <a:pt x="483" y="170"/>
                      </a:lnTo>
                      <a:lnTo>
                        <a:pt x="484" y="167"/>
                      </a:lnTo>
                      <a:lnTo>
                        <a:pt x="484" y="165"/>
                      </a:lnTo>
                      <a:lnTo>
                        <a:pt x="485" y="161"/>
                      </a:lnTo>
                      <a:lnTo>
                        <a:pt x="485" y="160"/>
                      </a:lnTo>
                      <a:lnTo>
                        <a:pt x="486" y="160"/>
                      </a:lnTo>
                      <a:lnTo>
                        <a:pt x="487" y="160"/>
                      </a:lnTo>
                      <a:lnTo>
                        <a:pt x="487" y="161"/>
                      </a:lnTo>
                      <a:lnTo>
                        <a:pt x="489" y="161"/>
                      </a:lnTo>
                      <a:lnTo>
                        <a:pt x="490" y="161"/>
                      </a:lnTo>
                      <a:lnTo>
                        <a:pt x="491" y="161"/>
                      </a:lnTo>
                      <a:lnTo>
                        <a:pt x="492" y="161"/>
                      </a:lnTo>
                      <a:lnTo>
                        <a:pt x="494" y="162"/>
                      </a:lnTo>
                      <a:lnTo>
                        <a:pt x="496" y="162"/>
                      </a:lnTo>
                      <a:lnTo>
                        <a:pt x="499" y="162"/>
                      </a:lnTo>
                      <a:lnTo>
                        <a:pt x="504" y="162"/>
                      </a:lnTo>
                      <a:lnTo>
                        <a:pt x="508" y="162"/>
                      </a:lnTo>
                      <a:lnTo>
                        <a:pt x="513" y="162"/>
                      </a:lnTo>
                      <a:lnTo>
                        <a:pt x="512" y="163"/>
                      </a:lnTo>
                      <a:lnTo>
                        <a:pt x="512" y="168"/>
                      </a:lnTo>
                      <a:lnTo>
                        <a:pt x="512" y="170"/>
                      </a:lnTo>
                      <a:lnTo>
                        <a:pt x="511" y="170"/>
                      </a:lnTo>
                      <a:lnTo>
                        <a:pt x="511" y="172"/>
                      </a:lnTo>
                      <a:lnTo>
                        <a:pt x="509" y="173"/>
                      </a:lnTo>
                      <a:lnTo>
                        <a:pt x="509" y="174"/>
                      </a:lnTo>
                      <a:lnTo>
                        <a:pt x="509" y="175"/>
                      </a:lnTo>
                      <a:lnTo>
                        <a:pt x="509" y="176"/>
                      </a:lnTo>
                      <a:lnTo>
                        <a:pt x="506" y="186"/>
                      </a:lnTo>
                      <a:lnTo>
                        <a:pt x="504" y="196"/>
                      </a:lnTo>
                      <a:lnTo>
                        <a:pt x="504" y="197"/>
                      </a:lnTo>
                      <a:lnTo>
                        <a:pt x="504" y="198"/>
                      </a:lnTo>
                      <a:lnTo>
                        <a:pt x="504" y="200"/>
                      </a:lnTo>
                      <a:lnTo>
                        <a:pt x="501" y="208"/>
                      </a:lnTo>
                      <a:lnTo>
                        <a:pt x="501" y="209"/>
                      </a:lnTo>
                      <a:lnTo>
                        <a:pt x="499" y="214"/>
                      </a:lnTo>
                      <a:lnTo>
                        <a:pt x="499" y="215"/>
                      </a:lnTo>
                      <a:lnTo>
                        <a:pt x="498" y="215"/>
                      </a:lnTo>
                      <a:lnTo>
                        <a:pt x="498" y="216"/>
                      </a:lnTo>
                      <a:lnTo>
                        <a:pt x="497" y="216"/>
                      </a:lnTo>
                      <a:lnTo>
                        <a:pt x="498" y="216"/>
                      </a:lnTo>
                      <a:lnTo>
                        <a:pt x="498" y="217"/>
                      </a:lnTo>
                      <a:lnTo>
                        <a:pt x="498" y="218"/>
                      </a:lnTo>
                      <a:lnTo>
                        <a:pt x="497" y="219"/>
                      </a:lnTo>
                      <a:lnTo>
                        <a:pt x="497" y="221"/>
                      </a:lnTo>
                      <a:lnTo>
                        <a:pt x="497" y="222"/>
                      </a:lnTo>
                      <a:lnTo>
                        <a:pt x="493" y="224"/>
                      </a:lnTo>
                      <a:lnTo>
                        <a:pt x="493" y="225"/>
                      </a:lnTo>
                      <a:lnTo>
                        <a:pt x="492" y="225"/>
                      </a:lnTo>
                      <a:lnTo>
                        <a:pt x="492" y="226"/>
                      </a:lnTo>
                      <a:lnTo>
                        <a:pt x="491" y="226"/>
                      </a:lnTo>
                      <a:lnTo>
                        <a:pt x="491" y="228"/>
                      </a:lnTo>
                      <a:lnTo>
                        <a:pt x="487" y="230"/>
                      </a:lnTo>
                      <a:lnTo>
                        <a:pt x="486" y="230"/>
                      </a:lnTo>
                      <a:lnTo>
                        <a:pt x="485" y="230"/>
                      </a:lnTo>
                      <a:lnTo>
                        <a:pt x="484" y="231"/>
                      </a:lnTo>
                      <a:lnTo>
                        <a:pt x="485" y="231"/>
                      </a:lnTo>
                      <a:lnTo>
                        <a:pt x="486" y="231"/>
                      </a:lnTo>
                      <a:lnTo>
                        <a:pt x="486" y="232"/>
                      </a:lnTo>
                      <a:lnTo>
                        <a:pt x="485" y="232"/>
                      </a:lnTo>
                      <a:lnTo>
                        <a:pt x="482" y="235"/>
                      </a:lnTo>
                      <a:lnTo>
                        <a:pt x="480" y="235"/>
                      </a:lnTo>
                      <a:lnTo>
                        <a:pt x="479" y="235"/>
                      </a:lnTo>
                      <a:lnTo>
                        <a:pt x="477" y="235"/>
                      </a:lnTo>
                      <a:lnTo>
                        <a:pt x="477" y="236"/>
                      </a:lnTo>
                      <a:lnTo>
                        <a:pt x="478" y="236"/>
                      </a:lnTo>
                      <a:lnTo>
                        <a:pt x="477" y="237"/>
                      </a:lnTo>
                      <a:lnTo>
                        <a:pt x="471" y="243"/>
                      </a:lnTo>
                      <a:lnTo>
                        <a:pt x="469" y="245"/>
                      </a:lnTo>
                      <a:lnTo>
                        <a:pt x="469" y="246"/>
                      </a:lnTo>
                      <a:lnTo>
                        <a:pt x="468" y="246"/>
                      </a:lnTo>
                      <a:lnTo>
                        <a:pt x="466" y="247"/>
                      </a:lnTo>
                      <a:lnTo>
                        <a:pt x="466" y="249"/>
                      </a:lnTo>
                      <a:lnTo>
                        <a:pt x="465" y="249"/>
                      </a:lnTo>
                      <a:lnTo>
                        <a:pt x="465" y="250"/>
                      </a:lnTo>
                      <a:lnTo>
                        <a:pt x="464" y="250"/>
                      </a:lnTo>
                      <a:lnTo>
                        <a:pt x="464" y="251"/>
                      </a:lnTo>
                      <a:lnTo>
                        <a:pt x="463" y="251"/>
                      </a:lnTo>
                      <a:lnTo>
                        <a:pt x="463" y="252"/>
                      </a:lnTo>
                      <a:lnTo>
                        <a:pt x="459" y="258"/>
                      </a:lnTo>
                      <a:lnTo>
                        <a:pt x="455" y="266"/>
                      </a:lnTo>
                      <a:lnTo>
                        <a:pt x="455" y="267"/>
                      </a:lnTo>
                      <a:lnTo>
                        <a:pt x="455" y="268"/>
                      </a:lnTo>
                      <a:lnTo>
                        <a:pt x="454" y="268"/>
                      </a:lnTo>
                      <a:lnTo>
                        <a:pt x="454" y="270"/>
                      </a:lnTo>
                      <a:lnTo>
                        <a:pt x="455" y="270"/>
                      </a:lnTo>
                      <a:lnTo>
                        <a:pt x="455" y="268"/>
                      </a:lnTo>
                      <a:lnTo>
                        <a:pt x="455" y="270"/>
                      </a:lnTo>
                      <a:lnTo>
                        <a:pt x="454" y="271"/>
                      </a:lnTo>
                      <a:lnTo>
                        <a:pt x="451" y="274"/>
                      </a:lnTo>
                      <a:lnTo>
                        <a:pt x="450" y="275"/>
                      </a:lnTo>
                      <a:lnTo>
                        <a:pt x="448" y="278"/>
                      </a:lnTo>
                      <a:lnTo>
                        <a:pt x="447" y="281"/>
                      </a:lnTo>
                      <a:lnTo>
                        <a:pt x="442" y="289"/>
                      </a:lnTo>
                      <a:lnTo>
                        <a:pt x="441" y="292"/>
                      </a:lnTo>
                      <a:lnTo>
                        <a:pt x="440" y="294"/>
                      </a:lnTo>
                      <a:lnTo>
                        <a:pt x="434" y="303"/>
                      </a:lnTo>
                      <a:lnTo>
                        <a:pt x="434" y="305"/>
                      </a:lnTo>
                      <a:lnTo>
                        <a:pt x="433" y="306"/>
                      </a:lnTo>
                      <a:lnTo>
                        <a:pt x="432" y="306"/>
                      </a:lnTo>
                      <a:lnTo>
                        <a:pt x="432" y="308"/>
                      </a:lnTo>
                      <a:lnTo>
                        <a:pt x="428" y="312"/>
                      </a:lnTo>
                      <a:lnTo>
                        <a:pt x="426" y="315"/>
                      </a:lnTo>
                      <a:lnTo>
                        <a:pt x="425" y="316"/>
                      </a:lnTo>
                      <a:lnTo>
                        <a:pt x="423" y="317"/>
                      </a:lnTo>
                      <a:lnTo>
                        <a:pt x="422" y="320"/>
                      </a:lnTo>
                      <a:lnTo>
                        <a:pt x="418" y="324"/>
                      </a:lnTo>
                      <a:lnTo>
                        <a:pt x="415" y="326"/>
                      </a:lnTo>
                      <a:lnTo>
                        <a:pt x="414" y="326"/>
                      </a:lnTo>
                      <a:lnTo>
                        <a:pt x="414" y="327"/>
                      </a:lnTo>
                      <a:lnTo>
                        <a:pt x="412" y="329"/>
                      </a:lnTo>
                      <a:lnTo>
                        <a:pt x="411" y="329"/>
                      </a:lnTo>
                      <a:lnTo>
                        <a:pt x="411" y="330"/>
                      </a:lnTo>
                      <a:lnTo>
                        <a:pt x="409" y="330"/>
                      </a:lnTo>
                      <a:lnTo>
                        <a:pt x="409" y="331"/>
                      </a:lnTo>
                      <a:lnTo>
                        <a:pt x="408" y="331"/>
                      </a:lnTo>
                      <a:lnTo>
                        <a:pt x="407" y="333"/>
                      </a:lnTo>
                      <a:lnTo>
                        <a:pt x="406" y="333"/>
                      </a:lnTo>
                      <a:lnTo>
                        <a:pt x="405" y="334"/>
                      </a:lnTo>
                      <a:lnTo>
                        <a:pt x="404" y="334"/>
                      </a:lnTo>
                      <a:lnTo>
                        <a:pt x="404" y="335"/>
                      </a:lnTo>
                      <a:lnTo>
                        <a:pt x="402" y="336"/>
                      </a:lnTo>
                      <a:lnTo>
                        <a:pt x="402" y="337"/>
                      </a:lnTo>
                      <a:lnTo>
                        <a:pt x="401" y="337"/>
                      </a:lnTo>
                      <a:lnTo>
                        <a:pt x="401" y="338"/>
                      </a:lnTo>
                      <a:lnTo>
                        <a:pt x="400" y="338"/>
                      </a:lnTo>
                      <a:lnTo>
                        <a:pt x="399" y="340"/>
                      </a:lnTo>
                      <a:lnTo>
                        <a:pt x="399" y="341"/>
                      </a:lnTo>
                      <a:lnTo>
                        <a:pt x="399" y="342"/>
                      </a:lnTo>
                      <a:lnTo>
                        <a:pt x="398" y="343"/>
                      </a:lnTo>
                      <a:lnTo>
                        <a:pt x="395" y="344"/>
                      </a:lnTo>
                      <a:lnTo>
                        <a:pt x="395" y="345"/>
                      </a:lnTo>
                      <a:lnTo>
                        <a:pt x="394" y="347"/>
                      </a:lnTo>
                      <a:lnTo>
                        <a:pt x="394" y="348"/>
                      </a:lnTo>
                      <a:lnTo>
                        <a:pt x="390" y="351"/>
                      </a:lnTo>
                      <a:lnTo>
                        <a:pt x="386" y="356"/>
                      </a:lnTo>
                      <a:lnTo>
                        <a:pt x="385" y="357"/>
                      </a:lnTo>
                      <a:lnTo>
                        <a:pt x="380" y="362"/>
                      </a:lnTo>
                      <a:lnTo>
                        <a:pt x="380" y="363"/>
                      </a:lnTo>
                      <a:lnTo>
                        <a:pt x="379" y="363"/>
                      </a:lnTo>
                      <a:lnTo>
                        <a:pt x="378" y="364"/>
                      </a:lnTo>
                      <a:lnTo>
                        <a:pt x="377" y="365"/>
                      </a:lnTo>
                      <a:lnTo>
                        <a:pt x="377" y="366"/>
                      </a:lnTo>
                      <a:lnTo>
                        <a:pt x="373" y="369"/>
                      </a:lnTo>
                      <a:lnTo>
                        <a:pt x="372" y="370"/>
                      </a:lnTo>
                      <a:lnTo>
                        <a:pt x="371" y="370"/>
                      </a:lnTo>
                      <a:lnTo>
                        <a:pt x="371" y="371"/>
                      </a:lnTo>
                      <a:lnTo>
                        <a:pt x="370" y="372"/>
                      </a:lnTo>
                      <a:lnTo>
                        <a:pt x="369" y="372"/>
                      </a:lnTo>
                      <a:lnTo>
                        <a:pt x="368" y="373"/>
                      </a:lnTo>
                      <a:lnTo>
                        <a:pt x="366" y="375"/>
                      </a:lnTo>
                      <a:lnTo>
                        <a:pt x="364" y="375"/>
                      </a:lnTo>
                      <a:lnTo>
                        <a:pt x="364" y="376"/>
                      </a:lnTo>
                      <a:lnTo>
                        <a:pt x="363" y="377"/>
                      </a:lnTo>
                      <a:lnTo>
                        <a:pt x="363" y="378"/>
                      </a:lnTo>
                      <a:lnTo>
                        <a:pt x="362" y="379"/>
                      </a:lnTo>
                      <a:lnTo>
                        <a:pt x="358" y="382"/>
                      </a:lnTo>
                      <a:lnTo>
                        <a:pt x="357" y="382"/>
                      </a:lnTo>
                      <a:lnTo>
                        <a:pt x="357" y="383"/>
                      </a:lnTo>
                      <a:lnTo>
                        <a:pt x="357" y="384"/>
                      </a:lnTo>
                      <a:lnTo>
                        <a:pt x="356" y="384"/>
                      </a:lnTo>
                      <a:lnTo>
                        <a:pt x="355" y="385"/>
                      </a:lnTo>
                      <a:lnTo>
                        <a:pt x="354" y="385"/>
                      </a:lnTo>
                      <a:lnTo>
                        <a:pt x="351" y="386"/>
                      </a:lnTo>
                      <a:lnTo>
                        <a:pt x="349" y="390"/>
                      </a:lnTo>
                      <a:lnTo>
                        <a:pt x="348" y="391"/>
                      </a:lnTo>
                      <a:lnTo>
                        <a:pt x="345" y="391"/>
                      </a:lnTo>
                      <a:lnTo>
                        <a:pt x="344" y="391"/>
                      </a:lnTo>
                      <a:lnTo>
                        <a:pt x="344" y="392"/>
                      </a:lnTo>
                      <a:lnTo>
                        <a:pt x="344" y="393"/>
                      </a:lnTo>
                      <a:lnTo>
                        <a:pt x="343" y="393"/>
                      </a:lnTo>
                      <a:lnTo>
                        <a:pt x="343" y="392"/>
                      </a:lnTo>
                      <a:lnTo>
                        <a:pt x="343" y="393"/>
                      </a:lnTo>
                      <a:lnTo>
                        <a:pt x="342" y="394"/>
                      </a:lnTo>
                      <a:lnTo>
                        <a:pt x="341" y="396"/>
                      </a:lnTo>
                      <a:lnTo>
                        <a:pt x="340" y="397"/>
                      </a:lnTo>
                      <a:lnTo>
                        <a:pt x="340" y="396"/>
                      </a:lnTo>
                      <a:lnTo>
                        <a:pt x="338" y="396"/>
                      </a:lnTo>
                      <a:lnTo>
                        <a:pt x="338" y="397"/>
                      </a:lnTo>
                      <a:lnTo>
                        <a:pt x="335" y="399"/>
                      </a:lnTo>
                      <a:lnTo>
                        <a:pt x="333" y="400"/>
                      </a:lnTo>
                      <a:lnTo>
                        <a:pt x="333" y="401"/>
                      </a:lnTo>
                      <a:lnTo>
                        <a:pt x="331" y="401"/>
                      </a:lnTo>
                      <a:lnTo>
                        <a:pt x="331" y="403"/>
                      </a:lnTo>
                      <a:lnTo>
                        <a:pt x="330" y="403"/>
                      </a:lnTo>
                      <a:lnTo>
                        <a:pt x="328" y="404"/>
                      </a:lnTo>
                      <a:lnTo>
                        <a:pt x="327" y="404"/>
                      </a:lnTo>
                      <a:lnTo>
                        <a:pt x="326" y="404"/>
                      </a:lnTo>
                      <a:lnTo>
                        <a:pt x="324" y="406"/>
                      </a:lnTo>
                      <a:lnTo>
                        <a:pt x="323" y="406"/>
                      </a:lnTo>
                      <a:lnTo>
                        <a:pt x="322" y="406"/>
                      </a:lnTo>
                      <a:lnTo>
                        <a:pt x="321" y="406"/>
                      </a:lnTo>
                      <a:lnTo>
                        <a:pt x="317" y="408"/>
                      </a:lnTo>
                      <a:lnTo>
                        <a:pt x="316" y="408"/>
                      </a:lnTo>
                      <a:lnTo>
                        <a:pt x="316" y="410"/>
                      </a:lnTo>
                      <a:lnTo>
                        <a:pt x="313" y="411"/>
                      </a:lnTo>
                      <a:lnTo>
                        <a:pt x="312" y="411"/>
                      </a:lnTo>
                      <a:lnTo>
                        <a:pt x="311" y="411"/>
                      </a:lnTo>
                      <a:lnTo>
                        <a:pt x="308" y="411"/>
                      </a:lnTo>
                      <a:lnTo>
                        <a:pt x="307" y="411"/>
                      </a:lnTo>
                      <a:lnTo>
                        <a:pt x="306" y="411"/>
                      </a:lnTo>
                      <a:lnTo>
                        <a:pt x="305" y="410"/>
                      </a:lnTo>
                      <a:lnTo>
                        <a:pt x="300" y="410"/>
                      </a:lnTo>
                      <a:lnTo>
                        <a:pt x="295" y="408"/>
                      </a:lnTo>
                      <a:lnTo>
                        <a:pt x="293" y="410"/>
                      </a:lnTo>
                      <a:lnTo>
                        <a:pt x="291" y="410"/>
                      </a:lnTo>
                      <a:lnTo>
                        <a:pt x="288" y="411"/>
                      </a:lnTo>
                      <a:lnTo>
                        <a:pt x="287" y="412"/>
                      </a:lnTo>
                      <a:lnTo>
                        <a:pt x="286" y="413"/>
                      </a:lnTo>
                      <a:lnTo>
                        <a:pt x="286" y="414"/>
                      </a:lnTo>
                      <a:lnTo>
                        <a:pt x="285" y="417"/>
                      </a:lnTo>
                      <a:lnTo>
                        <a:pt x="285" y="418"/>
                      </a:lnTo>
                      <a:lnTo>
                        <a:pt x="286" y="418"/>
                      </a:lnTo>
                      <a:lnTo>
                        <a:pt x="286" y="419"/>
                      </a:lnTo>
                      <a:lnTo>
                        <a:pt x="287" y="419"/>
                      </a:lnTo>
                      <a:lnTo>
                        <a:pt x="287" y="420"/>
                      </a:lnTo>
                      <a:lnTo>
                        <a:pt x="288" y="420"/>
                      </a:lnTo>
                      <a:lnTo>
                        <a:pt x="288" y="421"/>
                      </a:lnTo>
                      <a:lnTo>
                        <a:pt x="287" y="421"/>
                      </a:lnTo>
                      <a:lnTo>
                        <a:pt x="286" y="421"/>
                      </a:lnTo>
                      <a:lnTo>
                        <a:pt x="285" y="421"/>
                      </a:lnTo>
                      <a:lnTo>
                        <a:pt x="284" y="421"/>
                      </a:lnTo>
                      <a:lnTo>
                        <a:pt x="283" y="421"/>
                      </a:lnTo>
                      <a:lnTo>
                        <a:pt x="281" y="421"/>
                      </a:lnTo>
                      <a:lnTo>
                        <a:pt x="279" y="421"/>
                      </a:lnTo>
                      <a:lnTo>
                        <a:pt x="278" y="420"/>
                      </a:lnTo>
                      <a:lnTo>
                        <a:pt x="277" y="420"/>
                      </a:lnTo>
                      <a:lnTo>
                        <a:pt x="276" y="419"/>
                      </a:lnTo>
                      <a:lnTo>
                        <a:pt x="274" y="419"/>
                      </a:lnTo>
                      <a:lnTo>
                        <a:pt x="272" y="418"/>
                      </a:lnTo>
                      <a:lnTo>
                        <a:pt x="270" y="418"/>
                      </a:lnTo>
                      <a:lnTo>
                        <a:pt x="266" y="419"/>
                      </a:lnTo>
                      <a:lnTo>
                        <a:pt x="265" y="419"/>
                      </a:lnTo>
                      <a:lnTo>
                        <a:pt x="264" y="420"/>
                      </a:lnTo>
                      <a:lnTo>
                        <a:pt x="263" y="420"/>
                      </a:lnTo>
                      <a:lnTo>
                        <a:pt x="264" y="421"/>
                      </a:lnTo>
                      <a:lnTo>
                        <a:pt x="264" y="422"/>
                      </a:lnTo>
                      <a:lnTo>
                        <a:pt x="263" y="424"/>
                      </a:lnTo>
                      <a:lnTo>
                        <a:pt x="262" y="425"/>
                      </a:lnTo>
                      <a:lnTo>
                        <a:pt x="260" y="425"/>
                      </a:lnTo>
                      <a:lnTo>
                        <a:pt x="260" y="426"/>
                      </a:lnTo>
                      <a:lnTo>
                        <a:pt x="262" y="426"/>
                      </a:lnTo>
                      <a:lnTo>
                        <a:pt x="262" y="427"/>
                      </a:lnTo>
                      <a:lnTo>
                        <a:pt x="260" y="427"/>
                      </a:lnTo>
                      <a:lnTo>
                        <a:pt x="259" y="427"/>
                      </a:lnTo>
                      <a:lnTo>
                        <a:pt x="257" y="427"/>
                      </a:lnTo>
                      <a:lnTo>
                        <a:pt x="256" y="426"/>
                      </a:lnTo>
                      <a:lnTo>
                        <a:pt x="255" y="426"/>
                      </a:lnTo>
                      <a:lnTo>
                        <a:pt x="253" y="426"/>
                      </a:lnTo>
                      <a:lnTo>
                        <a:pt x="252" y="426"/>
                      </a:lnTo>
                      <a:lnTo>
                        <a:pt x="250" y="426"/>
                      </a:lnTo>
                      <a:lnTo>
                        <a:pt x="249" y="425"/>
                      </a:lnTo>
                      <a:lnTo>
                        <a:pt x="248" y="424"/>
                      </a:lnTo>
                      <a:lnTo>
                        <a:pt x="247" y="424"/>
                      </a:lnTo>
                      <a:lnTo>
                        <a:pt x="243" y="424"/>
                      </a:lnTo>
                      <a:lnTo>
                        <a:pt x="243" y="422"/>
                      </a:lnTo>
                      <a:lnTo>
                        <a:pt x="242" y="422"/>
                      </a:lnTo>
                      <a:lnTo>
                        <a:pt x="240" y="421"/>
                      </a:lnTo>
                      <a:lnTo>
                        <a:pt x="235" y="421"/>
                      </a:lnTo>
                      <a:lnTo>
                        <a:pt x="234" y="421"/>
                      </a:lnTo>
                      <a:lnTo>
                        <a:pt x="233" y="420"/>
                      </a:lnTo>
                      <a:lnTo>
                        <a:pt x="229" y="420"/>
                      </a:lnTo>
                      <a:lnTo>
                        <a:pt x="223" y="419"/>
                      </a:lnTo>
                      <a:lnTo>
                        <a:pt x="222" y="419"/>
                      </a:lnTo>
                      <a:lnTo>
                        <a:pt x="217" y="420"/>
                      </a:lnTo>
                      <a:lnTo>
                        <a:pt x="216" y="420"/>
                      </a:lnTo>
                      <a:lnTo>
                        <a:pt x="216" y="421"/>
                      </a:lnTo>
                      <a:lnTo>
                        <a:pt x="215" y="421"/>
                      </a:lnTo>
                      <a:lnTo>
                        <a:pt x="215" y="422"/>
                      </a:lnTo>
                      <a:lnTo>
                        <a:pt x="216" y="424"/>
                      </a:lnTo>
                      <a:lnTo>
                        <a:pt x="206" y="422"/>
                      </a:lnTo>
                      <a:lnTo>
                        <a:pt x="206" y="421"/>
                      </a:lnTo>
                      <a:lnTo>
                        <a:pt x="205" y="421"/>
                      </a:lnTo>
                      <a:lnTo>
                        <a:pt x="203" y="421"/>
                      </a:lnTo>
                      <a:lnTo>
                        <a:pt x="205" y="421"/>
                      </a:lnTo>
                      <a:lnTo>
                        <a:pt x="205" y="422"/>
                      </a:lnTo>
                      <a:lnTo>
                        <a:pt x="203" y="422"/>
                      </a:lnTo>
                      <a:lnTo>
                        <a:pt x="202" y="422"/>
                      </a:lnTo>
                      <a:lnTo>
                        <a:pt x="199" y="422"/>
                      </a:lnTo>
                      <a:lnTo>
                        <a:pt x="199" y="421"/>
                      </a:lnTo>
                      <a:lnTo>
                        <a:pt x="198" y="421"/>
                      </a:lnTo>
                      <a:lnTo>
                        <a:pt x="198" y="420"/>
                      </a:lnTo>
                      <a:lnTo>
                        <a:pt x="198" y="419"/>
                      </a:lnTo>
                      <a:lnTo>
                        <a:pt x="196" y="419"/>
                      </a:lnTo>
                      <a:lnTo>
                        <a:pt x="195" y="419"/>
                      </a:lnTo>
                      <a:lnTo>
                        <a:pt x="195" y="420"/>
                      </a:lnTo>
                      <a:lnTo>
                        <a:pt x="196" y="420"/>
                      </a:lnTo>
                      <a:lnTo>
                        <a:pt x="198" y="421"/>
                      </a:lnTo>
                      <a:lnTo>
                        <a:pt x="196" y="421"/>
                      </a:lnTo>
                      <a:lnTo>
                        <a:pt x="195" y="421"/>
                      </a:lnTo>
                      <a:lnTo>
                        <a:pt x="192" y="420"/>
                      </a:lnTo>
                      <a:lnTo>
                        <a:pt x="192" y="419"/>
                      </a:lnTo>
                      <a:lnTo>
                        <a:pt x="191" y="420"/>
                      </a:lnTo>
                      <a:lnTo>
                        <a:pt x="189" y="420"/>
                      </a:lnTo>
                      <a:lnTo>
                        <a:pt x="188" y="421"/>
                      </a:lnTo>
                      <a:lnTo>
                        <a:pt x="187" y="422"/>
                      </a:lnTo>
                      <a:lnTo>
                        <a:pt x="186" y="422"/>
                      </a:lnTo>
                      <a:lnTo>
                        <a:pt x="183" y="422"/>
                      </a:lnTo>
                      <a:lnTo>
                        <a:pt x="181" y="422"/>
                      </a:lnTo>
                      <a:lnTo>
                        <a:pt x="179" y="422"/>
                      </a:lnTo>
                      <a:lnTo>
                        <a:pt x="178" y="422"/>
                      </a:lnTo>
                      <a:lnTo>
                        <a:pt x="178" y="424"/>
                      </a:lnTo>
                      <a:lnTo>
                        <a:pt x="177" y="425"/>
                      </a:lnTo>
                      <a:lnTo>
                        <a:pt x="177" y="426"/>
                      </a:lnTo>
                      <a:lnTo>
                        <a:pt x="178" y="426"/>
                      </a:lnTo>
                      <a:lnTo>
                        <a:pt x="177" y="427"/>
                      </a:lnTo>
                      <a:lnTo>
                        <a:pt x="172" y="427"/>
                      </a:lnTo>
                      <a:lnTo>
                        <a:pt x="171" y="428"/>
                      </a:lnTo>
                      <a:lnTo>
                        <a:pt x="170" y="429"/>
                      </a:lnTo>
                      <a:lnTo>
                        <a:pt x="171" y="431"/>
                      </a:lnTo>
                      <a:lnTo>
                        <a:pt x="170" y="432"/>
                      </a:lnTo>
                      <a:lnTo>
                        <a:pt x="170" y="433"/>
                      </a:lnTo>
                      <a:lnTo>
                        <a:pt x="167" y="434"/>
                      </a:lnTo>
                      <a:lnTo>
                        <a:pt x="166" y="434"/>
                      </a:lnTo>
                      <a:lnTo>
                        <a:pt x="165" y="434"/>
                      </a:lnTo>
                      <a:lnTo>
                        <a:pt x="164" y="434"/>
                      </a:lnTo>
                      <a:lnTo>
                        <a:pt x="160" y="434"/>
                      </a:lnTo>
                      <a:lnTo>
                        <a:pt x="159" y="433"/>
                      </a:lnTo>
                      <a:lnTo>
                        <a:pt x="158" y="433"/>
                      </a:lnTo>
                      <a:lnTo>
                        <a:pt x="157" y="434"/>
                      </a:lnTo>
                      <a:lnTo>
                        <a:pt x="156" y="434"/>
                      </a:lnTo>
                      <a:lnTo>
                        <a:pt x="155" y="434"/>
                      </a:lnTo>
                      <a:lnTo>
                        <a:pt x="152" y="435"/>
                      </a:lnTo>
                      <a:lnTo>
                        <a:pt x="151" y="435"/>
                      </a:lnTo>
                      <a:lnTo>
                        <a:pt x="150" y="435"/>
                      </a:lnTo>
                      <a:lnTo>
                        <a:pt x="144" y="434"/>
                      </a:lnTo>
                      <a:lnTo>
                        <a:pt x="143" y="433"/>
                      </a:lnTo>
                      <a:lnTo>
                        <a:pt x="141" y="433"/>
                      </a:lnTo>
                      <a:lnTo>
                        <a:pt x="139" y="433"/>
                      </a:lnTo>
                      <a:lnTo>
                        <a:pt x="137" y="434"/>
                      </a:lnTo>
                      <a:lnTo>
                        <a:pt x="138" y="434"/>
                      </a:lnTo>
                      <a:lnTo>
                        <a:pt x="136" y="434"/>
                      </a:lnTo>
                      <a:lnTo>
                        <a:pt x="136" y="435"/>
                      </a:lnTo>
                      <a:lnTo>
                        <a:pt x="137" y="435"/>
                      </a:lnTo>
                      <a:lnTo>
                        <a:pt x="137" y="436"/>
                      </a:lnTo>
                      <a:lnTo>
                        <a:pt x="137" y="438"/>
                      </a:lnTo>
                      <a:lnTo>
                        <a:pt x="131" y="436"/>
                      </a:lnTo>
                      <a:lnTo>
                        <a:pt x="127" y="436"/>
                      </a:lnTo>
                      <a:lnTo>
                        <a:pt x="125" y="438"/>
                      </a:lnTo>
                      <a:lnTo>
                        <a:pt x="124" y="439"/>
                      </a:lnTo>
                      <a:lnTo>
                        <a:pt x="123" y="441"/>
                      </a:lnTo>
                      <a:lnTo>
                        <a:pt x="122" y="441"/>
                      </a:lnTo>
                      <a:lnTo>
                        <a:pt x="121" y="441"/>
                      </a:lnTo>
                      <a:lnTo>
                        <a:pt x="121" y="442"/>
                      </a:lnTo>
                      <a:lnTo>
                        <a:pt x="120" y="442"/>
                      </a:lnTo>
                      <a:lnTo>
                        <a:pt x="120" y="443"/>
                      </a:lnTo>
                      <a:lnTo>
                        <a:pt x="119" y="443"/>
                      </a:lnTo>
                      <a:lnTo>
                        <a:pt x="117" y="445"/>
                      </a:lnTo>
                      <a:lnTo>
                        <a:pt x="117" y="446"/>
                      </a:lnTo>
                      <a:lnTo>
                        <a:pt x="117" y="445"/>
                      </a:lnTo>
                      <a:lnTo>
                        <a:pt x="116" y="446"/>
                      </a:lnTo>
                      <a:lnTo>
                        <a:pt x="115" y="446"/>
                      </a:lnTo>
                      <a:lnTo>
                        <a:pt x="113" y="448"/>
                      </a:lnTo>
                      <a:lnTo>
                        <a:pt x="112" y="449"/>
                      </a:lnTo>
                      <a:lnTo>
                        <a:pt x="113" y="449"/>
                      </a:lnTo>
                      <a:lnTo>
                        <a:pt x="113" y="450"/>
                      </a:lnTo>
                      <a:lnTo>
                        <a:pt x="112" y="450"/>
                      </a:lnTo>
                      <a:lnTo>
                        <a:pt x="110" y="450"/>
                      </a:lnTo>
                      <a:lnTo>
                        <a:pt x="109" y="450"/>
                      </a:lnTo>
                      <a:lnTo>
                        <a:pt x="107" y="449"/>
                      </a:lnTo>
                      <a:lnTo>
                        <a:pt x="107" y="448"/>
                      </a:lnTo>
                      <a:lnTo>
                        <a:pt x="106" y="448"/>
                      </a:lnTo>
                      <a:lnTo>
                        <a:pt x="101" y="448"/>
                      </a:lnTo>
                      <a:lnTo>
                        <a:pt x="100" y="449"/>
                      </a:lnTo>
                      <a:lnTo>
                        <a:pt x="99" y="449"/>
                      </a:lnTo>
                      <a:lnTo>
                        <a:pt x="99" y="448"/>
                      </a:lnTo>
                      <a:lnTo>
                        <a:pt x="98" y="447"/>
                      </a:lnTo>
                      <a:lnTo>
                        <a:pt x="95" y="445"/>
                      </a:lnTo>
                      <a:lnTo>
                        <a:pt x="93" y="443"/>
                      </a:lnTo>
                      <a:lnTo>
                        <a:pt x="92" y="442"/>
                      </a:lnTo>
                      <a:lnTo>
                        <a:pt x="91" y="442"/>
                      </a:lnTo>
                      <a:lnTo>
                        <a:pt x="89" y="443"/>
                      </a:lnTo>
                      <a:lnTo>
                        <a:pt x="88" y="443"/>
                      </a:lnTo>
                      <a:lnTo>
                        <a:pt x="88" y="442"/>
                      </a:lnTo>
                      <a:lnTo>
                        <a:pt x="91" y="440"/>
                      </a:lnTo>
                      <a:lnTo>
                        <a:pt x="91" y="439"/>
                      </a:lnTo>
                      <a:lnTo>
                        <a:pt x="91" y="438"/>
                      </a:lnTo>
                      <a:lnTo>
                        <a:pt x="89" y="436"/>
                      </a:lnTo>
                      <a:lnTo>
                        <a:pt x="88" y="435"/>
                      </a:lnTo>
                      <a:lnTo>
                        <a:pt x="86" y="435"/>
                      </a:lnTo>
                      <a:lnTo>
                        <a:pt x="84" y="435"/>
                      </a:lnTo>
                      <a:lnTo>
                        <a:pt x="82" y="434"/>
                      </a:lnTo>
                      <a:lnTo>
                        <a:pt x="82" y="433"/>
                      </a:lnTo>
                      <a:lnTo>
                        <a:pt x="84" y="433"/>
                      </a:lnTo>
                      <a:lnTo>
                        <a:pt x="84" y="432"/>
                      </a:lnTo>
                      <a:lnTo>
                        <a:pt x="84" y="431"/>
                      </a:lnTo>
                      <a:lnTo>
                        <a:pt x="84" y="432"/>
                      </a:lnTo>
                      <a:lnTo>
                        <a:pt x="82" y="433"/>
                      </a:lnTo>
                      <a:lnTo>
                        <a:pt x="80" y="433"/>
                      </a:lnTo>
                      <a:lnTo>
                        <a:pt x="79" y="433"/>
                      </a:lnTo>
                      <a:lnTo>
                        <a:pt x="75" y="434"/>
                      </a:lnTo>
                      <a:lnTo>
                        <a:pt x="74" y="434"/>
                      </a:lnTo>
                      <a:lnTo>
                        <a:pt x="73" y="434"/>
                      </a:lnTo>
                      <a:lnTo>
                        <a:pt x="73" y="433"/>
                      </a:lnTo>
                      <a:lnTo>
                        <a:pt x="73" y="432"/>
                      </a:lnTo>
                      <a:lnTo>
                        <a:pt x="73" y="431"/>
                      </a:lnTo>
                      <a:lnTo>
                        <a:pt x="74" y="431"/>
                      </a:lnTo>
                      <a:lnTo>
                        <a:pt x="74" y="429"/>
                      </a:lnTo>
                      <a:lnTo>
                        <a:pt x="74" y="428"/>
                      </a:lnTo>
                      <a:lnTo>
                        <a:pt x="74" y="427"/>
                      </a:lnTo>
                      <a:lnTo>
                        <a:pt x="74" y="426"/>
                      </a:lnTo>
                      <a:lnTo>
                        <a:pt x="75" y="426"/>
                      </a:lnTo>
                      <a:lnTo>
                        <a:pt x="73" y="424"/>
                      </a:lnTo>
                      <a:lnTo>
                        <a:pt x="71" y="422"/>
                      </a:lnTo>
                      <a:lnTo>
                        <a:pt x="68" y="422"/>
                      </a:lnTo>
                      <a:lnTo>
                        <a:pt x="65" y="422"/>
                      </a:lnTo>
                      <a:lnTo>
                        <a:pt x="65" y="424"/>
                      </a:lnTo>
                      <a:lnTo>
                        <a:pt x="64" y="424"/>
                      </a:lnTo>
                      <a:lnTo>
                        <a:pt x="63" y="424"/>
                      </a:lnTo>
                      <a:lnTo>
                        <a:pt x="63" y="425"/>
                      </a:lnTo>
                      <a:lnTo>
                        <a:pt x="61" y="425"/>
                      </a:lnTo>
                      <a:lnTo>
                        <a:pt x="61" y="426"/>
                      </a:lnTo>
                      <a:lnTo>
                        <a:pt x="63" y="427"/>
                      </a:lnTo>
                      <a:lnTo>
                        <a:pt x="63" y="428"/>
                      </a:lnTo>
                      <a:lnTo>
                        <a:pt x="63" y="429"/>
                      </a:lnTo>
                      <a:lnTo>
                        <a:pt x="63" y="432"/>
                      </a:lnTo>
                      <a:lnTo>
                        <a:pt x="63" y="433"/>
                      </a:lnTo>
                      <a:lnTo>
                        <a:pt x="64" y="433"/>
                      </a:lnTo>
                      <a:lnTo>
                        <a:pt x="63" y="433"/>
                      </a:lnTo>
                      <a:lnTo>
                        <a:pt x="61" y="433"/>
                      </a:lnTo>
                      <a:lnTo>
                        <a:pt x="61" y="432"/>
                      </a:lnTo>
                      <a:lnTo>
                        <a:pt x="60" y="432"/>
                      </a:lnTo>
                      <a:lnTo>
                        <a:pt x="60" y="429"/>
                      </a:lnTo>
                      <a:lnTo>
                        <a:pt x="60" y="428"/>
                      </a:lnTo>
                      <a:lnTo>
                        <a:pt x="59" y="427"/>
                      </a:lnTo>
                      <a:lnTo>
                        <a:pt x="58" y="426"/>
                      </a:lnTo>
                      <a:lnTo>
                        <a:pt x="58" y="425"/>
                      </a:lnTo>
                      <a:lnTo>
                        <a:pt x="59" y="425"/>
                      </a:lnTo>
                      <a:lnTo>
                        <a:pt x="59" y="424"/>
                      </a:lnTo>
                      <a:lnTo>
                        <a:pt x="59" y="422"/>
                      </a:lnTo>
                      <a:lnTo>
                        <a:pt x="58" y="422"/>
                      </a:lnTo>
                      <a:lnTo>
                        <a:pt x="58" y="421"/>
                      </a:lnTo>
                      <a:lnTo>
                        <a:pt x="58" y="420"/>
                      </a:lnTo>
                      <a:lnTo>
                        <a:pt x="59" y="420"/>
                      </a:lnTo>
                      <a:lnTo>
                        <a:pt x="59" y="419"/>
                      </a:lnTo>
                      <a:lnTo>
                        <a:pt x="59" y="418"/>
                      </a:lnTo>
                      <a:lnTo>
                        <a:pt x="60" y="417"/>
                      </a:lnTo>
                      <a:lnTo>
                        <a:pt x="61" y="417"/>
                      </a:lnTo>
                      <a:lnTo>
                        <a:pt x="63" y="417"/>
                      </a:lnTo>
                      <a:lnTo>
                        <a:pt x="64" y="415"/>
                      </a:lnTo>
                      <a:lnTo>
                        <a:pt x="63" y="414"/>
                      </a:lnTo>
                      <a:lnTo>
                        <a:pt x="63" y="413"/>
                      </a:lnTo>
                      <a:lnTo>
                        <a:pt x="63" y="412"/>
                      </a:lnTo>
                      <a:lnTo>
                        <a:pt x="61" y="408"/>
                      </a:lnTo>
                      <a:lnTo>
                        <a:pt x="60" y="407"/>
                      </a:lnTo>
                      <a:lnTo>
                        <a:pt x="60" y="406"/>
                      </a:lnTo>
                      <a:lnTo>
                        <a:pt x="59" y="405"/>
                      </a:lnTo>
                      <a:lnTo>
                        <a:pt x="58" y="404"/>
                      </a:lnTo>
                      <a:lnTo>
                        <a:pt x="58" y="401"/>
                      </a:lnTo>
                      <a:lnTo>
                        <a:pt x="58" y="400"/>
                      </a:lnTo>
                      <a:lnTo>
                        <a:pt x="57" y="399"/>
                      </a:lnTo>
                      <a:lnTo>
                        <a:pt x="56" y="398"/>
                      </a:lnTo>
                      <a:lnTo>
                        <a:pt x="52" y="396"/>
                      </a:lnTo>
                      <a:lnTo>
                        <a:pt x="53" y="396"/>
                      </a:lnTo>
                      <a:lnTo>
                        <a:pt x="52" y="394"/>
                      </a:lnTo>
                      <a:lnTo>
                        <a:pt x="52" y="393"/>
                      </a:lnTo>
                      <a:lnTo>
                        <a:pt x="51" y="392"/>
                      </a:lnTo>
                      <a:lnTo>
                        <a:pt x="51" y="391"/>
                      </a:lnTo>
                      <a:lnTo>
                        <a:pt x="50" y="390"/>
                      </a:lnTo>
                      <a:lnTo>
                        <a:pt x="49" y="389"/>
                      </a:lnTo>
                      <a:lnTo>
                        <a:pt x="48" y="389"/>
                      </a:lnTo>
                      <a:lnTo>
                        <a:pt x="48" y="387"/>
                      </a:lnTo>
                      <a:lnTo>
                        <a:pt x="46" y="386"/>
                      </a:lnTo>
                      <a:lnTo>
                        <a:pt x="48" y="386"/>
                      </a:lnTo>
                      <a:lnTo>
                        <a:pt x="49" y="386"/>
                      </a:lnTo>
                      <a:lnTo>
                        <a:pt x="49" y="387"/>
                      </a:lnTo>
                      <a:lnTo>
                        <a:pt x="49" y="389"/>
                      </a:lnTo>
                      <a:lnTo>
                        <a:pt x="50" y="389"/>
                      </a:lnTo>
                      <a:lnTo>
                        <a:pt x="51" y="390"/>
                      </a:lnTo>
                      <a:lnTo>
                        <a:pt x="51" y="391"/>
                      </a:lnTo>
                      <a:lnTo>
                        <a:pt x="52" y="390"/>
                      </a:lnTo>
                      <a:lnTo>
                        <a:pt x="51" y="389"/>
                      </a:lnTo>
                      <a:lnTo>
                        <a:pt x="51" y="387"/>
                      </a:lnTo>
                      <a:lnTo>
                        <a:pt x="50" y="387"/>
                      </a:lnTo>
                      <a:lnTo>
                        <a:pt x="50" y="386"/>
                      </a:lnTo>
                      <a:lnTo>
                        <a:pt x="49" y="386"/>
                      </a:lnTo>
                      <a:lnTo>
                        <a:pt x="50" y="385"/>
                      </a:lnTo>
                      <a:lnTo>
                        <a:pt x="49" y="384"/>
                      </a:lnTo>
                      <a:lnTo>
                        <a:pt x="49" y="383"/>
                      </a:lnTo>
                      <a:lnTo>
                        <a:pt x="48" y="383"/>
                      </a:lnTo>
                      <a:lnTo>
                        <a:pt x="46" y="383"/>
                      </a:lnTo>
                      <a:lnTo>
                        <a:pt x="46" y="384"/>
                      </a:lnTo>
                      <a:lnTo>
                        <a:pt x="45" y="385"/>
                      </a:lnTo>
                      <a:lnTo>
                        <a:pt x="45" y="384"/>
                      </a:lnTo>
                      <a:lnTo>
                        <a:pt x="45" y="383"/>
                      </a:lnTo>
                      <a:lnTo>
                        <a:pt x="44" y="383"/>
                      </a:lnTo>
                      <a:lnTo>
                        <a:pt x="44" y="382"/>
                      </a:lnTo>
                      <a:lnTo>
                        <a:pt x="44" y="380"/>
                      </a:lnTo>
                      <a:lnTo>
                        <a:pt x="44" y="379"/>
                      </a:lnTo>
                      <a:lnTo>
                        <a:pt x="44" y="378"/>
                      </a:lnTo>
                      <a:lnTo>
                        <a:pt x="44" y="377"/>
                      </a:lnTo>
                      <a:lnTo>
                        <a:pt x="43" y="377"/>
                      </a:lnTo>
                      <a:lnTo>
                        <a:pt x="43" y="376"/>
                      </a:lnTo>
                      <a:lnTo>
                        <a:pt x="44" y="376"/>
                      </a:lnTo>
                      <a:lnTo>
                        <a:pt x="45" y="375"/>
                      </a:lnTo>
                      <a:lnTo>
                        <a:pt x="45" y="373"/>
                      </a:lnTo>
                      <a:lnTo>
                        <a:pt x="45" y="372"/>
                      </a:lnTo>
                      <a:lnTo>
                        <a:pt x="46" y="372"/>
                      </a:lnTo>
                      <a:lnTo>
                        <a:pt x="48" y="372"/>
                      </a:lnTo>
                      <a:lnTo>
                        <a:pt x="49" y="375"/>
                      </a:lnTo>
                      <a:lnTo>
                        <a:pt x="51" y="375"/>
                      </a:lnTo>
                      <a:lnTo>
                        <a:pt x="52" y="375"/>
                      </a:lnTo>
                      <a:lnTo>
                        <a:pt x="52" y="373"/>
                      </a:lnTo>
                      <a:lnTo>
                        <a:pt x="57" y="370"/>
                      </a:lnTo>
                      <a:lnTo>
                        <a:pt x="57" y="369"/>
                      </a:lnTo>
                      <a:lnTo>
                        <a:pt x="58" y="366"/>
                      </a:lnTo>
                      <a:lnTo>
                        <a:pt x="58" y="364"/>
                      </a:lnTo>
                      <a:lnTo>
                        <a:pt x="58" y="363"/>
                      </a:lnTo>
                      <a:lnTo>
                        <a:pt x="58" y="359"/>
                      </a:lnTo>
                      <a:lnTo>
                        <a:pt x="58" y="358"/>
                      </a:lnTo>
                      <a:lnTo>
                        <a:pt x="59" y="357"/>
                      </a:lnTo>
                      <a:lnTo>
                        <a:pt x="59" y="356"/>
                      </a:lnTo>
                      <a:lnTo>
                        <a:pt x="58" y="350"/>
                      </a:lnTo>
                      <a:lnTo>
                        <a:pt x="57" y="347"/>
                      </a:lnTo>
                      <a:lnTo>
                        <a:pt x="57" y="345"/>
                      </a:lnTo>
                      <a:lnTo>
                        <a:pt x="57" y="344"/>
                      </a:lnTo>
                      <a:lnTo>
                        <a:pt x="57" y="343"/>
                      </a:lnTo>
                      <a:lnTo>
                        <a:pt x="57" y="342"/>
                      </a:lnTo>
                      <a:lnTo>
                        <a:pt x="56" y="341"/>
                      </a:lnTo>
                      <a:lnTo>
                        <a:pt x="56" y="340"/>
                      </a:lnTo>
                      <a:lnTo>
                        <a:pt x="56" y="338"/>
                      </a:lnTo>
                      <a:lnTo>
                        <a:pt x="55" y="336"/>
                      </a:lnTo>
                      <a:lnTo>
                        <a:pt x="55" y="335"/>
                      </a:lnTo>
                      <a:lnTo>
                        <a:pt x="53" y="334"/>
                      </a:lnTo>
                      <a:lnTo>
                        <a:pt x="52" y="331"/>
                      </a:lnTo>
                      <a:lnTo>
                        <a:pt x="51" y="331"/>
                      </a:lnTo>
                      <a:lnTo>
                        <a:pt x="50" y="329"/>
                      </a:lnTo>
                      <a:lnTo>
                        <a:pt x="49" y="327"/>
                      </a:lnTo>
                      <a:lnTo>
                        <a:pt x="49" y="326"/>
                      </a:lnTo>
                      <a:lnTo>
                        <a:pt x="48" y="326"/>
                      </a:lnTo>
                      <a:lnTo>
                        <a:pt x="46" y="324"/>
                      </a:lnTo>
                      <a:lnTo>
                        <a:pt x="45" y="323"/>
                      </a:lnTo>
                      <a:lnTo>
                        <a:pt x="44" y="322"/>
                      </a:lnTo>
                      <a:lnTo>
                        <a:pt x="44" y="321"/>
                      </a:lnTo>
                      <a:lnTo>
                        <a:pt x="44" y="320"/>
                      </a:lnTo>
                      <a:lnTo>
                        <a:pt x="44" y="319"/>
                      </a:lnTo>
                      <a:lnTo>
                        <a:pt x="42" y="317"/>
                      </a:lnTo>
                      <a:lnTo>
                        <a:pt x="41" y="314"/>
                      </a:lnTo>
                      <a:lnTo>
                        <a:pt x="39" y="314"/>
                      </a:lnTo>
                      <a:lnTo>
                        <a:pt x="39" y="313"/>
                      </a:lnTo>
                      <a:lnTo>
                        <a:pt x="38" y="310"/>
                      </a:lnTo>
                      <a:lnTo>
                        <a:pt x="36" y="307"/>
                      </a:lnTo>
                      <a:lnTo>
                        <a:pt x="34" y="303"/>
                      </a:lnTo>
                      <a:lnTo>
                        <a:pt x="34" y="302"/>
                      </a:lnTo>
                      <a:lnTo>
                        <a:pt x="34" y="301"/>
                      </a:lnTo>
                      <a:lnTo>
                        <a:pt x="31" y="298"/>
                      </a:lnTo>
                      <a:lnTo>
                        <a:pt x="30" y="296"/>
                      </a:lnTo>
                      <a:lnTo>
                        <a:pt x="31" y="295"/>
                      </a:lnTo>
                      <a:lnTo>
                        <a:pt x="30" y="294"/>
                      </a:lnTo>
                      <a:lnTo>
                        <a:pt x="28" y="291"/>
                      </a:lnTo>
                      <a:lnTo>
                        <a:pt x="28" y="289"/>
                      </a:lnTo>
                      <a:lnTo>
                        <a:pt x="25" y="286"/>
                      </a:lnTo>
                      <a:lnTo>
                        <a:pt x="25" y="285"/>
                      </a:lnTo>
                      <a:lnTo>
                        <a:pt x="24" y="284"/>
                      </a:lnTo>
                      <a:lnTo>
                        <a:pt x="24" y="282"/>
                      </a:lnTo>
                      <a:lnTo>
                        <a:pt x="23" y="279"/>
                      </a:lnTo>
                      <a:lnTo>
                        <a:pt x="23" y="278"/>
                      </a:lnTo>
                      <a:lnTo>
                        <a:pt x="22" y="277"/>
                      </a:lnTo>
                      <a:lnTo>
                        <a:pt x="22" y="274"/>
                      </a:lnTo>
                      <a:lnTo>
                        <a:pt x="20" y="270"/>
                      </a:lnTo>
                      <a:lnTo>
                        <a:pt x="20" y="268"/>
                      </a:lnTo>
                      <a:lnTo>
                        <a:pt x="20" y="267"/>
                      </a:lnTo>
                      <a:lnTo>
                        <a:pt x="18" y="264"/>
                      </a:lnTo>
                      <a:lnTo>
                        <a:pt x="18" y="263"/>
                      </a:lnTo>
                      <a:lnTo>
                        <a:pt x="18" y="261"/>
                      </a:lnTo>
                      <a:lnTo>
                        <a:pt x="17" y="260"/>
                      </a:lnTo>
                      <a:lnTo>
                        <a:pt x="17" y="259"/>
                      </a:lnTo>
                      <a:lnTo>
                        <a:pt x="17" y="258"/>
                      </a:lnTo>
                      <a:lnTo>
                        <a:pt x="16" y="257"/>
                      </a:lnTo>
                      <a:lnTo>
                        <a:pt x="16" y="254"/>
                      </a:lnTo>
                      <a:lnTo>
                        <a:pt x="15" y="254"/>
                      </a:lnTo>
                      <a:lnTo>
                        <a:pt x="14" y="251"/>
                      </a:lnTo>
                      <a:lnTo>
                        <a:pt x="14" y="250"/>
                      </a:lnTo>
                      <a:lnTo>
                        <a:pt x="14" y="249"/>
                      </a:lnTo>
                      <a:lnTo>
                        <a:pt x="13" y="249"/>
                      </a:lnTo>
                      <a:lnTo>
                        <a:pt x="13" y="246"/>
                      </a:lnTo>
                      <a:lnTo>
                        <a:pt x="11" y="246"/>
                      </a:lnTo>
                      <a:lnTo>
                        <a:pt x="11" y="245"/>
                      </a:lnTo>
                      <a:lnTo>
                        <a:pt x="11" y="244"/>
                      </a:lnTo>
                      <a:lnTo>
                        <a:pt x="10" y="243"/>
                      </a:lnTo>
                      <a:lnTo>
                        <a:pt x="10" y="242"/>
                      </a:lnTo>
                      <a:lnTo>
                        <a:pt x="11" y="242"/>
                      </a:lnTo>
                      <a:lnTo>
                        <a:pt x="10" y="240"/>
                      </a:lnTo>
                      <a:lnTo>
                        <a:pt x="8" y="239"/>
                      </a:lnTo>
                      <a:lnTo>
                        <a:pt x="8" y="238"/>
                      </a:lnTo>
                      <a:lnTo>
                        <a:pt x="8" y="237"/>
                      </a:lnTo>
                      <a:lnTo>
                        <a:pt x="6" y="235"/>
                      </a:lnTo>
                      <a:lnTo>
                        <a:pt x="3" y="232"/>
                      </a:lnTo>
                      <a:lnTo>
                        <a:pt x="3" y="231"/>
                      </a:lnTo>
                      <a:lnTo>
                        <a:pt x="3" y="230"/>
                      </a:lnTo>
                      <a:lnTo>
                        <a:pt x="3" y="229"/>
                      </a:lnTo>
                      <a:lnTo>
                        <a:pt x="2" y="228"/>
                      </a:lnTo>
                      <a:lnTo>
                        <a:pt x="1" y="225"/>
                      </a:lnTo>
                      <a:lnTo>
                        <a:pt x="0" y="224"/>
                      </a:lnTo>
                      <a:lnTo>
                        <a:pt x="0" y="223"/>
                      </a:lnTo>
                      <a:lnTo>
                        <a:pt x="1" y="222"/>
                      </a:lnTo>
                      <a:lnTo>
                        <a:pt x="2" y="222"/>
                      </a:lnTo>
                      <a:lnTo>
                        <a:pt x="3" y="221"/>
                      </a:lnTo>
                      <a:lnTo>
                        <a:pt x="6" y="218"/>
                      </a:lnTo>
                      <a:lnTo>
                        <a:pt x="7" y="218"/>
                      </a:lnTo>
                      <a:lnTo>
                        <a:pt x="7" y="219"/>
                      </a:lnTo>
                      <a:lnTo>
                        <a:pt x="8" y="219"/>
                      </a:lnTo>
                      <a:lnTo>
                        <a:pt x="9" y="218"/>
                      </a:lnTo>
                      <a:lnTo>
                        <a:pt x="9" y="217"/>
                      </a:lnTo>
                      <a:lnTo>
                        <a:pt x="9" y="216"/>
                      </a:lnTo>
                      <a:lnTo>
                        <a:pt x="10" y="216"/>
                      </a:lnTo>
                      <a:lnTo>
                        <a:pt x="10" y="215"/>
                      </a:lnTo>
                      <a:lnTo>
                        <a:pt x="9" y="214"/>
                      </a:lnTo>
                      <a:lnTo>
                        <a:pt x="9" y="212"/>
                      </a:lnTo>
                      <a:lnTo>
                        <a:pt x="9" y="211"/>
                      </a:lnTo>
                      <a:lnTo>
                        <a:pt x="10" y="211"/>
                      </a:lnTo>
                      <a:lnTo>
                        <a:pt x="10" y="212"/>
                      </a:lnTo>
                      <a:lnTo>
                        <a:pt x="10" y="211"/>
                      </a:lnTo>
                      <a:lnTo>
                        <a:pt x="10" y="210"/>
                      </a:lnTo>
                      <a:lnTo>
                        <a:pt x="11" y="210"/>
                      </a:lnTo>
                      <a:lnTo>
                        <a:pt x="11" y="209"/>
                      </a:lnTo>
                      <a:lnTo>
                        <a:pt x="11" y="208"/>
                      </a:lnTo>
                      <a:lnTo>
                        <a:pt x="13" y="208"/>
                      </a:lnTo>
                      <a:lnTo>
                        <a:pt x="13" y="209"/>
                      </a:lnTo>
                      <a:lnTo>
                        <a:pt x="13" y="208"/>
                      </a:lnTo>
                      <a:lnTo>
                        <a:pt x="13" y="205"/>
                      </a:lnTo>
                      <a:lnTo>
                        <a:pt x="14" y="204"/>
                      </a:lnTo>
                      <a:lnTo>
                        <a:pt x="15" y="204"/>
                      </a:lnTo>
                      <a:lnTo>
                        <a:pt x="16" y="204"/>
                      </a:lnTo>
                      <a:lnTo>
                        <a:pt x="17" y="203"/>
                      </a:lnTo>
                      <a:lnTo>
                        <a:pt x="18" y="203"/>
                      </a:lnTo>
                      <a:lnTo>
                        <a:pt x="20" y="203"/>
                      </a:lnTo>
                      <a:lnTo>
                        <a:pt x="20" y="204"/>
                      </a:lnTo>
                      <a:lnTo>
                        <a:pt x="21" y="205"/>
                      </a:lnTo>
                      <a:lnTo>
                        <a:pt x="22" y="205"/>
                      </a:lnTo>
                      <a:lnTo>
                        <a:pt x="22" y="207"/>
                      </a:lnTo>
                      <a:lnTo>
                        <a:pt x="22" y="208"/>
                      </a:lnTo>
                      <a:lnTo>
                        <a:pt x="22" y="210"/>
                      </a:lnTo>
                      <a:lnTo>
                        <a:pt x="23" y="210"/>
                      </a:lnTo>
                      <a:lnTo>
                        <a:pt x="24" y="210"/>
                      </a:lnTo>
                      <a:lnTo>
                        <a:pt x="25" y="210"/>
                      </a:lnTo>
                      <a:lnTo>
                        <a:pt x="27" y="210"/>
                      </a:lnTo>
                      <a:lnTo>
                        <a:pt x="28" y="210"/>
                      </a:lnTo>
                      <a:lnTo>
                        <a:pt x="28" y="211"/>
                      </a:lnTo>
                      <a:lnTo>
                        <a:pt x="28" y="212"/>
                      </a:lnTo>
                      <a:lnTo>
                        <a:pt x="28" y="214"/>
                      </a:lnTo>
                      <a:lnTo>
                        <a:pt x="29" y="214"/>
                      </a:lnTo>
                      <a:lnTo>
                        <a:pt x="29" y="215"/>
                      </a:lnTo>
                      <a:lnTo>
                        <a:pt x="29" y="216"/>
                      </a:lnTo>
                      <a:lnTo>
                        <a:pt x="29" y="217"/>
                      </a:lnTo>
                      <a:lnTo>
                        <a:pt x="28" y="217"/>
                      </a:lnTo>
                      <a:lnTo>
                        <a:pt x="27" y="218"/>
                      </a:lnTo>
                      <a:lnTo>
                        <a:pt x="27" y="219"/>
                      </a:lnTo>
                      <a:lnTo>
                        <a:pt x="28" y="221"/>
                      </a:lnTo>
                      <a:lnTo>
                        <a:pt x="28" y="222"/>
                      </a:lnTo>
                      <a:lnTo>
                        <a:pt x="29" y="223"/>
                      </a:lnTo>
                      <a:lnTo>
                        <a:pt x="29" y="224"/>
                      </a:lnTo>
                      <a:lnTo>
                        <a:pt x="29" y="226"/>
                      </a:lnTo>
                      <a:lnTo>
                        <a:pt x="29" y="228"/>
                      </a:lnTo>
                      <a:lnTo>
                        <a:pt x="30" y="228"/>
                      </a:lnTo>
                      <a:lnTo>
                        <a:pt x="31" y="226"/>
                      </a:lnTo>
                      <a:lnTo>
                        <a:pt x="32" y="226"/>
                      </a:lnTo>
                      <a:lnTo>
                        <a:pt x="34" y="226"/>
                      </a:lnTo>
                      <a:lnTo>
                        <a:pt x="35" y="226"/>
                      </a:lnTo>
                      <a:lnTo>
                        <a:pt x="35" y="228"/>
                      </a:lnTo>
                      <a:lnTo>
                        <a:pt x="35" y="229"/>
                      </a:lnTo>
                      <a:lnTo>
                        <a:pt x="36" y="229"/>
                      </a:lnTo>
                      <a:lnTo>
                        <a:pt x="37" y="230"/>
                      </a:lnTo>
                      <a:lnTo>
                        <a:pt x="38" y="230"/>
                      </a:lnTo>
                      <a:lnTo>
                        <a:pt x="38" y="229"/>
                      </a:lnTo>
                      <a:lnTo>
                        <a:pt x="39" y="229"/>
                      </a:lnTo>
                      <a:lnTo>
                        <a:pt x="45" y="230"/>
                      </a:lnTo>
                      <a:lnTo>
                        <a:pt x="46" y="230"/>
                      </a:lnTo>
                      <a:lnTo>
                        <a:pt x="48" y="231"/>
                      </a:lnTo>
                      <a:lnTo>
                        <a:pt x="49" y="232"/>
                      </a:lnTo>
                      <a:lnTo>
                        <a:pt x="50" y="233"/>
                      </a:lnTo>
                      <a:lnTo>
                        <a:pt x="52" y="235"/>
                      </a:lnTo>
                      <a:lnTo>
                        <a:pt x="53" y="235"/>
                      </a:lnTo>
                      <a:lnTo>
                        <a:pt x="55" y="233"/>
                      </a:lnTo>
                      <a:lnTo>
                        <a:pt x="57" y="233"/>
                      </a:lnTo>
                      <a:lnTo>
                        <a:pt x="58" y="233"/>
                      </a:lnTo>
                      <a:lnTo>
                        <a:pt x="59" y="233"/>
                      </a:lnTo>
                      <a:lnTo>
                        <a:pt x="60" y="233"/>
                      </a:lnTo>
                      <a:lnTo>
                        <a:pt x="61" y="233"/>
                      </a:lnTo>
                      <a:lnTo>
                        <a:pt x="63" y="233"/>
                      </a:lnTo>
                      <a:lnTo>
                        <a:pt x="64" y="233"/>
                      </a:lnTo>
                      <a:lnTo>
                        <a:pt x="65" y="232"/>
                      </a:lnTo>
                      <a:lnTo>
                        <a:pt x="71" y="232"/>
                      </a:lnTo>
                      <a:lnTo>
                        <a:pt x="78" y="232"/>
                      </a:lnTo>
                      <a:lnTo>
                        <a:pt x="78" y="233"/>
                      </a:lnTo>
                      <a:lnTo>
                        <a:pt x="79" y="235"/>
                      </a:lnTo>
                      <a:lnTo>
                        <a:pt x="80" y="235"/>
                      </a:lnTo>
                      <a:lnTo>
                        <a:pt x="80" y="236"/>
                      </a:lnTo>
                      <a:lnTo>
                        <a:pt x="81" y="236"/>
                      </a:lnTo>
                      <a:lnTo>
                        <a:pt x="82" y="236"/>
                      </a:lnTo>
                      <a:lnTo>
                        <a:pt x="84" y="236"/>
                      </a:lnTo>
                      <a:lnTo>
                        <a:pt x="86" y="235"/>
                      </a:lnTo>
                      <a:lnTo>
                        <a:pt x="86" y="233"/>
                      </a:lnTo>
                      <a:lnTo>
                        <a:pt x="87" y="233"/>
                      </a:lnTo>
                      <a:lnTo>
                        <a:pt x="88" y="233"/>
                      </a:lnTo>
                      <a:lnTo>
                        <a:pt x="87" y="231"/>
                      </a:lnTo>
                      <a:lnTo>
                        <a:pt x="86" y="230"/>
                      </a:lnTo>
                      <a:lnTo>
                        <a:pt x="87" y="230"/>
                      </a:lnTo>
                      <a:lnTo>
                        <a:pt x="87" y="229"/>
                      </a:lnTo>
                      <a:lnTo>
                        <a:pt x="87" y="228"/>
                      </a:lnTo>
                      <a:lnTo>
                        <a:pt x="88" y="228"/>
                      </a:lnTo>
                      <a:lnTo>
                        <a:pt x="89" y="228"/>
                      </a:lnTo>
                      <a:lnTo>
                        <a:pt x="93" y="228"/>
                      </a:lnTo>
                      <a:lnTo>
                        <a:pt x="93" y="226"/>
                      </a:lnTo>
                      <a:lnTo>
                        <a:pt x="94" y="226"/>
                      </a:lnTo>
                      <a:lnTo>
                        <a:pt x="95" y="223"/>
                      </a:lnTo>
                      <a:lnTo>
                        <a:pt x="95" y="222"/>
                      </a:lnTo>
                      <a:lnTo>
                        <a:pt x="96" y="222"/>
                      </a:lnTo>
                      <a:lnTo>
                        <a:pt x="96" y="221"/>
                      </a:lnTo>
                      <a:lnTo>
                        <a:pt x="98" y="221"/>
                      </a:lnTo>
                      <a:lnTo>
                        <a:pt x="100" y="221"/>
                      </a:lnTo>
                      <a:lnTo>
                        <a:pt x="101" y="219"/>
                      </a:lnTo>
                      <a:lnTo>
                        <a:pt x="102" y="219"/>
                      </a:lnTo>
                      <a:lnTo>
                        <a:pt x="103" y="219"/>
                      </a:lnTo>
                      <a:lnTo>
                        <a:pt x="105" y="218"/>
                      </a:lnTo>
                      <a:lnTo>
                        <a:pt x="106" y="217"/>
                      </a:lnTo>
                      <a:lnTo>
                        <a:pt x="107" y="217"/>
                      </a:lnTo>
                      <a:lnTo>
                        <a:pt x="108" y="217"/>
                      </a:lnTo>
                      <a:lnTo>
                        <a:pt x="109" y="217"/>
                      </a:lnTo>
                      <a:lnTo>
                        <a:pt x="109" y="216"/>
                      </a:lnTo>
                      <a:lnTo>
                        <a:pt x="109" y="215"/>
                      </a:lnTo>
                      <a:lnTo>
                        <a:pt x="109" y="212"/>
                      </a:lnTo>
                      <a:lnTo>
                        <a:pt x="109" y="210"/>
                      </a:lnTo>
                      <a:lnTo>
                        <a:pt x="109" y="209"/>
                      </a:lnTo>
                      <a:lnTo>
                        <a:pt x="109" y="207"/>
                      </a:lnTo>
                      <a:lnTo>
                        <a:pt x="109" y="204"/>
                      </a:lnTo>
                      <a:lnTo>
                        <a:pt x="109" y="203"/>
                      </a:lnTo>
                      <a:lnTo>
                        <a:pt x="109" y="201"/>
                      </a:lnTo>
                      <a:lnTo>
                        <a:pt x="109" y="198"/>
                      </a:lnTo>
                      <a:lnTo>
                        <a:pt x="109" y="196"/>
                      </a:lnTo>
                      <a:lnTo>
                        <a:pt x="109" y="195"/>
                      </a:lnTo>
                      <a:lnTo>
                        <a:pt x="109" y="193"/>
                      </a:lnTo>
                      <a:lnTo>
                        <a:pt x="109" y="190"/>
                      </a:lnTo>
                      <a:lnTo>
                        <a:pt x="109" y="189"/>
                      </a:lnTo>
                      <a:lnTo>
                        <a:pt x="109" y="187"/>
                      </a:lnTo>
                      <a:lnTo>
                        <a:pt x="109" y="184"/>
                      </a:lnTo>
                      <a:lnTo>
                        <a:pt x="109" y="183"/>
                      </a:lnTo>
                      <a:lnTo>
                        <a:pt x="109" y="181"/>
                      </a:lnTo>
                      <a:lnTo>
                        <a:pt x="109" y="179"/>
                      </a:lnTo>
                      <a:lnTo>
                        <a:pt x="109" y="177"/>
                      </a:lnTo>
                      <a:lnTo>
                        <a:pt x="109" y="175"/>
                      </a:lnTo>
                      <a:lnTo>
                        <a:pt x="109" y="173"/>
                      </a:lnTo>
                      <a:lnTo>
                        <a:pt x="109" y="172"/>
                      </a:lnTo>
                      <a:lnTo>
                        <a:pt x="109" y="169"/>
                      </a:lnTo>
                      <a:lnTo>
                        <a:pt x="109" y="167"/>
                      </a:lnTo>
                      <a:lnTo>
                        <a:pt x="109" y="165"/>
                      </a:lnTo>
                      <a:lnTo>
                        <a:pt x="109" y="163"/>
                      </a:lnTo>
                      <a:lnTo>
                        <a:pt x="109" y="161"/>
                      </a:lnTo>
                      <a:lnTo>
                        <a:pt x="109" y="159"/>
                      </a:lnTo>
                      <a:lnTo>
                        <a:pt x="109" y="158"/>
                      </a:lnTo>
                      <a:lnTo>
                        <a:pt x="109" y="155"/>
                      </a:lnTo>
                      <a:lnTo>
                        <a:pt x="109" y="153"/>
                      </a:lnTo>
                      <a:lnTo>
                        <a:pt x="109" y="152"/>
                      </a:lnTo>
                      <a:lnTo>
                        <a:pt x="109" y="149"/>
                      </a:lnTo>
                      <a:lnTo>
                        <a:pt x="109" y="147"/>
                      </a:lnTo>
                      <a:lnTo>
                        <a:pt x="109" y="146"/>
                      </a:lnTo>
                      <a:lnTo>
                        <a:pt x="109" y="144"/>
                      </a:lnTo>
                      <a:lnTo>
                        <a:pt x="109" y="141"/>
                      </a:lnTo>
                      <a:lnTo>
                        <a:pt x="109" y="140"/>
                      </a:lnTo>
                      <a:lnTo>
                        <a:pt x="109" y="138"/>
                      </a:lnTo>
                      <a:lnTo>
                        <a:pt x="109" y="135"/>
                      </a:lnTo>
                      <a:lnTo>
                        <a:pt x="109" y="134"/>
                      </a:lnTo>
                      <a:lnTo>
                        <a:pt x="109" y="132"/>
                      </a:lnTo>
                      <a:lnTo>
                        <a:pt x="109" y="130"/>
                      </a:lnTo>
                      <a:lnTo>
                        <a:pt x="109" y="128"/>
                      </a:lnTo>
                      <a:lnTo>
                        <a:pt x="109" y="126"/>
                      </a:lnTo>
                      <a:lnTo>
                        <a:pt x="109" y="124"/>
                      </a:lnTo>
                      <a:lnTo>
                        <a:pt x="109" y="123"/>
                      </a:lnTo>
                      <a:lnTo>
                        <a:pt x="109" y="120"/>
                      </a:lnTo>
                      <a:lnTo>
                        <a:pt x="109" y="119"/>
                      </a:lnTo>
                      <a:lnTo>
                        <a:pt x="109" y="118"/>
                      </a:lnTo>
                      <a:lnTo>
                        <a:pt x="109" y="117"/>
                      </a:lnTo>
                      <a:lnTo>
                        <a:pt x="109" y="114"/>
                      </a:lnTo>
                      <a:lnTo>
                        <a:pt x="109" y="112"/>
                      </a:lnTo>
                      <a:lnTo>
                        <a:pt x="109" y="111"/>
                      </a:lnTo>
                      <a:lnTo>
                        <a:pt x="109" y="109"/>
                      </a:lnTo>
                      <a:lnTo>
                        <a:pt x="109" y="106"/>
                      </a:lnTo>
                      <a:lnTo>
                        <a:pt x="109" y="105"/>
                      </a:lnTo>
                      <a:lnTo>
                        <a:pt x="109" y="103"/>
                      </a:lnTo>
                      <a:lnTo>
                        <a:pt x="109" y="100"/>
                      </a:lnTo>
                      <a:lnTo>
                        <a:pt x="109" y="99"/>
                      </a:lnTo>
                      <a:lnTo>
                        <a:pt x="109" y="97"/>
                      </a:lnTo>
                      <a:lnTo>
                        <a:pt x="109" y="95"/>
                      </a:lnTo>
                      <a:lnTo>
                        <a:pt x="109" y="93"/>
                      </a:lnTo>
                      <a:lnTo>
                        <a:pt x="109" y="91"/>
                      </a:lnTo>
                      <a:lnTo>
                        <a:pt x="109" y="90"/>
                      </a:lnTo>
                      <a:lnTo>
                        <a:pt x="109" y="89"/>
                      </a:lnTo>
                      <a:lnTo>
                        <a:pt x="109" y="90"/>
                      </a:lnTo>
                      <a:lnTo>
                        <a:pt x="110" y="90"/>
                      </a:lnTo>
                      <a:lnTo>
                        <a:pt x="110" y="91"/>
                      </a:lnTo>
                      <a:lnTo>
                        <a:pt x="113" y="92"/>
                      </a:lnTo>
                      <a:lnTo>
                        <a:pt x="113" y="93"/>
                      </a:lnTo>
                      <a:lnTo>
                        <a:pt x="114" y="93"/>
                      </a:lnTo>
                      <a:lnTo>
                        <a:pt x="115" y="93"/>
                      </a:lnTo>
                      <a:lnTo>
                        <a:pt x="117" y="96"/>
                      </a:lnTo>
                      <a:lnTo>
                        <a:pt x="121" y="98"/>
                      </a:lnTo>
                      <a:lnTo>
                        <a:pt x="122" y="99"/>
                      </a:lnTo>
                      <a:lnTo>
                        <a:pt x="122" y="102"/>
                      </a:lnTo>
                      <a:lnTo>
                        <a:pt x="123" y="103"/>
                      </a:lnTo>
                      <a:lnTo>
                        <a:pt x="123" y="104"/>
                      </a:lnTo>
                      <a:lnTo>
                        <a:pt x="123" y="105"/>
                      </a:lnTo>
                      <a:lnTo>
                        <a:pt x="124" y="105"/>
                      </a:lnTo>
                      <a:lnTo>
                        <a:pt x="124" y="106"/>
                      </a:lnTo>
                      <a:lnTo>
                        <a:pt x="125" y="106"/>
                      </a:lnTo>
                      <a:lnTo>
                        <a:pt x="125" y="107"/>
                      </a:lnTo>
                      <a:lnTo>
                        <a:pt x="125" y="109"/>
                      </a:lnTo>
                      <a:lnTo>
                        <a:pt x="127" y="109"/>
                      </a:lnTo>
                      <a:lnTo>
                        <a:pt x="127" y="110"/>
                      </a:lnTo>
                      <a:lnTo>
                        <a:pt x="127" y="111"/>
                      </a:lnTo>
                      <a:lnTo>
                        <a:pt x="128" y="111"/>
                      </a:lnTo>
                      <a:lnTo>
                        <a:pt x="128" y="112"/>
                      </a:lnTo>
                      <a:lnTo>
                        <a:pt x="129" y="112"/>
                      </a:lnTo>
                      <a:lnTo>
                        <a:pt x="129" y="113"/>
                      </a:lnTo>
                      <a:lnTo>
                        <a:pt x="130" y="113"/>
                      </a:lnTo>
                      <a:lnTo>
                        <a:pt x="129" y="114"/>
                      </a:lnTo>
                      <a:lnTo>
                        <a:pt x="129" y="116"/>
                      </a:lnTo>
                      <a:lnTo>
                        <a:pt x="130" y="117"/>
                      </a:lnTo>
                      <a:lnTo>
                        <a:pt x="130" y="118"/>
                      </a:lnTo>
                      <a:lnTo>
                        <a:pt x="130" y="119"/>
                      </a:lnTo>
                      <a:lnTo>
                        <a:pt x="130" y="120"/>
                      </a:lnTo>
                      <a:lnTo>
                        <a:pt x="130" y="121"/>
                      </a:lnTo>
                      <a:lnTo>
                        <a:pt x="131" y="121"/>
                      </a:lnTo>
                      <a:lnTo>
                        <a:pt x="131" y="123"/>
                      </a:lnTo>
                      <a:lnTo>
                        <a:pt x="132" y="123"/>
                      </a:lnTo>
                      <a:lnTo>
                        <a:pt x="132" y="125"/>
                      </a:lnTo>
                      <a:lnTo>
                        <a:pt x="132" y="126"/>
                      </a:lnTo>
                      <a:lnTo>
                        <a:pt x="134" y="126"/>
                      </a:lnTo>
                      <a:lnTo>
                        <a:pt x="135" y="128"/>
                      </a:lnTo>
                      <a:lnTo>
                        <a:pt x="135" y="131"/>
                      </a:lnTo>
                      <a:lnTo>
                        <a:pt x="135" y="134"/>
                      </a:lnTo>
                      <a:lnTo>
                        <a:pt x="136" y="137"/>
                      </a:lnTo>
                      <a:lnTo>
                        <a:pt x="135" y="139"/>
                      </a:lnTo>
                      <a:lnTo>
                        <a:pt x="134" y="140"/>
                      </a:lnTo>
                      <a:lnTo>
                        <a:pt x="134" y="141"/>
                      </a:lnTo>
                      <a:lnTo>
                        <a:pt x="131" y="144"/>
                      </a:lnTo>
                      <a:lnTo>
                        <a:pt x="130" y="146"/>
                      </a:lnTo>
                      <a:lnTo>
                        <a:pt x="129" y="147"/>
                      </a:lnTo>
                      <a:lnTo>
                        <a:pt x="129" y="149"/>
                      </a:lnTo>
                      <a:lnTo>
                        <a:pt x="129" y="151"/>
                      </a:lnTo>
                      <a:lnTo>
                        <a:pt x="129" y="152"/>
                      </a:lnTo>
                      <a:lnTo>
                        <a:pt x="130" y="153"/>
                      </a:lnTo>
                      <a:lnTo>
                        <a:pt x="129" y="153"/>
                      </a:lnTo>
                      <a:lnTo>
                        <a:pt x="129" y="155"/>
                      </a:lnTo>
                      <a:lnTo>
                        <a:pt x="129" y="156"/>
                      </a:lnTo>
                      <a:lnTo>
                        <a:pt x="129" y="159"/>
                      </a:lnTo>
                      <a:lnTo>
                        <a:pt x="129" y="160"/>
                      </a:lnTo>
                      <a:lnTo>
                        <a:pt x="130" y="160"/>
                      </a:lnTo>
                      <a:lnTo>
                        <a:pt x="130" y="161"/>
                      </a:lnTo>
                      <a:lnTo>
                        <a:pt x="131" y="161"/>
                      </a:lnTo>
                      <a:lnTo>
                        <a:pt x="131" y="162"/>
                      </a:lnTo>
                      <a:lnTo>
                        <a:pt x="131" y="163"/>
                      </a:lnTo>
                      <a:lnTo>
                        <a:pt x="132" y="162"/>
                      </a:lnTo>
                      <a:lnTo>
                        <a:pt x="134" y="161"/>
                      </a:lnTo>
                      <a:lnTo>
                        <a:pt x="136" y="160"/>
                      </a:lnTo>
                      <a:lnTo>
                        <a:pt x="138" y="160"/>
                      </a:lnTo>
                      <a:lnTo>
                        <a:pt x="139" y="160"/>
                      </a:lnTo>
                      <a:lnTo>
                        <a:pt x="141" y="161"/>
                      </a:lnTo>
                      <a:lnTo>
                        <a:pt x="145" y="162"/>
                      </a:lnTo>
                      <a:lnTo>
                        <a:pt x="146" y="162"/>
                      </a:lnTo>
                      <a:lnTo>
                        <a:pt x="149" y="161"/>
                      </a:lnTo>
                      <a:lnTo>
                        <a:pt x="150" y="161"/>
                      </a:lnTo>
                      <a:lnTo>
                        <a:pt x="153" y="161"/>
                      </a:lnTo>
                      <a:lnTo>
                        <a:pt x="155" y="161"/>
                      </a:lnTo>
                      <a:lnTo>
                        <a:pt x="157" y="161"/>
                      </a:lnTo>
                      <a:lnTo>
                        <a:pt x="159" y="161"/>
                      </a:lnTo>
                      <a:lnTo>
                        <a:pt x="162" y="162"/>
                      </a:lnTo>
                      <a:lnTo>
                        <a:pt x="163" y="162"/>
                      </a:lnTo>
                      <a:lnTo>
                        <a:pt x="164" y="160"/>
                      </a:lnTo>
                      <a:lnTo>
                        <a:pt x="165" y="160"/>
                      </a:lnTo>
                      <a:lnTo>
                        <a:pt x="165" y="159"/>
                      </a:lnTo>
                      <a:lnTo>
                        <a:pt x="165" y="158"/>
                      </a:lnTo>
                      <a:lnTo>
                        <a:pt x="165" y="156"/>
                      </a:lnTo>
                      <a:lnTo>
                        <a:pt x="165" y="155"/>
                      </a:lnTo>
                      <a:lnTo>
                        <a:pt x="166" y="155"/>
                      </a:lnTo>
                      <a:lnTo>
                        <a:pt x="167" y="155"/>
                      </a:lnTo>
                      <a:lnTo>
                        <a:pt x="171" y="155"/>
                      </a:lnTo>
                      <a:lnTo>
                        <a:pt x="172" y="154"/>
                      </a:lnTo>
                      <a:lnTo>
                        <a:pt x="174" y="153"/>
                      </a:lnTo>
                      <a:lnTo>
                        <a:pt x="176" y="152"/>
                      </a:lnTo>
                      <a:lnTo>
                        <a:pt x="177" y="149"/>
                      </a:lnTo>
                      <a:lnTo>
                        <a:pt x="178" y="147"/>
                      </a:lnTo>
                      <a:lnTo>
                        <a:pt x="179" y="146"/>
                      </a:lnTo>
                      <a:lnTo>
                        <a:pt x="180" y="145"/>
                      </a:lnTo>
                      <a:lnTo>
                        <a:pt x="180" y="144"/>
                      </a:lnTo>
                      <a:lnTo>
                        <a:pt x="181" y="144"/>
                      </a:lnTo>
                      <a:lnTo>
                        <a:pt x="183" y="144"/>
                      </a:lnTo>
                      <a:lnTo>
                        <a:pt x="183" y="142"/>
                      </a:lnTo>
                      <a:lnTo>
                        <a:pt x="185" y="141"/>
                      </a:lnTo>
                      <a:lnTo>
                        <a:pt x="186" y="140"/>
                      </a:lnTo>
                      <a:lnTo>
                        <a:pt x="186" y="139"/>
                      </a:lnTo>
                      <a:lnTo>
                        <a:pt x="187" y="139"/>
                      </a:lnTo>
                      <a:lnTo>
                        <a:pt x="188" y="139"/>
                      </a:lnTo>
                      <a:lnTo>
                        <a:pt x="189" y="139"/>
                      </a:lnTo>
                      <a:lnTo>
                        <a:pt x="189" y="138"/>
                      </a:lnTo>
                      <a:lnTo>
                        <a:pt x="191" y="137"/>
                      </a:lnTo>
                      <a:lnTo>
                        <a:pt x="192" y="137"/>
                      </a:lnTo>
                      <a:lnTo>
                        <a:pt x="192" y="135"/>
                      </a:lnTo>
                      <a:lnTo>
                        <a:pt x="193" y="133"/>
                      </a:lnTo>
                      <a:lnTo>
                        <a:pt x="193" y="132"/>
                      </a:lnTo>
                      <a:lnTo>
                        <a:pt x="194" y="132"/>
                      </a:lnTo>
                      <a:lnTo>
                        <a:pt x="195" y="131"/>
                      </a:lnTo>
                      <a:lnTo>
                        <a:pt x="195" y="130"/>
                      </a:lnTo>
                      <a:lnTo>
                        <a:pt x="195" y="128"/>
                      </a:lnTo>
                      <a:lnTo>
                        <a:pt x="194" y="128"/>
                      </a:lnTo>
                      <a:lnTo>
                        <a:pt x="195" y="127"/>
                      </a:lnTo>
                      <a:lnTo>
                        <a:pt x="195" y="126"/>
                      </a:lnTo>
                      <a:lnTo>
                        <a:pt x="196" y="126"/>
                      </a:lnTo>
                      <a:lnTo>
                        <a:pt x="196" y="125"/>
                      </a:lnTo>
                      <a:lnTo>
                        <a:pt x="195" y="125"/>
                      </a:lnTo>
                      <a:lnTo>
                        <a:pt x="195" y="124"/>
                      </a:lnTo>
                      <a:lnTo>
                        <a:pt x="196" y="123"/>
                      </a:lnTo>
                      <a:lnTo>
                        <a:pt x="198" y="121"/>
                      </a:lnTo>
                      <a:lnTo>
                        <a:pt x="198" y="120"/>
                      </a:lnTo>
                      <a:lnTo>
                        <a:pt x="198" y="119"/>
                      </a:lnTo>
                      <a:lnTo>
                        <a:pt x="199" y="118"/>
                      </a:lnTo>
                      <a:lnTo>
                        <a:pt x="198" y="118"/>
                      </a:lnTo>
                      <a:lnTo>
                        <a:pt x="198" y="117"/>
                      </a:lnTo>
                      <a:lnTo>
                        <a:pt x="198" y="116"/>
                      </a:lnTo>
                      <a:lnTo>
                        <a:pt x="199" y="114"/>
                      </a:lnTo>
                      <a:lnTo>
                        <a:pt x="199" y="113"/>
                      </a:lnTo>
                      <a:lnTo>
                        <a:pt x="200" y="113"/>
                      </a:lnTo>
                      <a:lnTo>
                        <a:pt x="200" y="111"/>
                      </a:lnTo>
                      <a:lnTo>
                        <a:pt x="201" y="111"/>
                      </a:lnTo>
                      <a:lnTo>
                        <a:pt x="202" y="111"/>
                      </a:lnTo>
                      <a:lnTo>
                        <a:pt x="202" y="110"/>
                      </a:lnTo>
                      <a:lnTo>
                        <a:pt x="203" y="109"/>
                      </a:lnTo>
                      <a:lnTo>
                        <a:pt x="205" y="107"/>
                      </a:lnTo>
                      <a:lnTo>
                        <a:pt x="206" y="107"/>
                      </a:lnTo>
                      <a:lnTo>
                        <a:pt x="206" y="109"/>
                      </a:lnTo>
                      <a:lnTo>
                        <a:pt x="207" y="109"/>
                      </a:lnTo>
                      <a:lnTo>
                        <a:pt x="209" y="107"/>
                      </a:lnTo>
                      <a:lnTo>
                        <a:pt x="210" y="106"/>
                      </a:lnTo>
                      <a:lnTo>
                        <a:pt x="212" y="106"/>
                      </a:lnTo>
                      <a:lnTo>
                        <a:pt x="214" y="106"/>
                      </a:lnTo>
                      <a:lnTo>
                        <a:pt x="215" y="107"/>
                      </a:lnTo>
                      <a:lnTo>
                        <a:pt x="216" y="107"/>
                      </a:lnTo>
                      <a:lnTo>
                        <a:pt x="217" y="107"/>
                      </a:lnTo>
                      <a:lnTo>
                        <a:pt x="219" y="107"/>
                      </a:lnTo>
                      <a:lnTo>
                        <a:pt x="219" y="109"/>
                      </a:lnTo>
                      <a:lnTo>
                        <a:pt x="220" y="109"/>
                      </a:lnTo>
                      <a:lnTo>
                        <a:pt x="221" y="110"/>
                      </a:lnTo>
                      <a:lnTo>
                        <a:pt x="224" y="112"/>
                      </a:lnTo>
                      <a:lnTo>
                        <a:pt x="226" y="113"/>
                      </a:lnTo>
                      <a:lnTo>
                        <a:pt x="227" y="113"/>
                      </a:lnTo>
                      <a:lnTo>
                        <a:pt x="228" y="114"/>
                      </a:lnTo>
                      <a:lnTo>
                        <a:pt x="229" y="116"/>
                      </a:lnTo>
                      <a:lnTo>
                        <a:pt x="230" y="117"/>
                      </a:lnTo>
                      <a:lnTo>
                        <a:pt x="231" y="118"/>
                      </a:lnTo>
                      <a:lnTo>
                        <a:pt x="231" y="119"/>
                      </a:lnTo>
                      <a:lnTo>
                        <a:pt x="233" y="119"/>
                      </a:lnTo>
                      <a:lnTo>
                        <a:pt x="234" y="119"/>
                      </a:lnTo>
                      <a:lnTo>
                        <a:pt x="235" y="119"/>
                      </a:lnTo>
                      <a:lnTo>
                        <a:pt x="235" y="120"/>
                      </a:lnTo>
                      <a:lnTo>
                        <a:pt x="236" y="120"/>
                      </a:lnTo>
                      <a:lnTo>
                        <a:pt x="238" y="119"/>
                      </a:lnTo>
                      <a:lnTo>
                        <a:pt x="241" y="119"/>
                      </a:lnTo>
                      <a:lnTo>
                        <a:pt x="242" y="120"/>
                      </a:lnTo>
                      <a:lnTo>
                        <a:pt x="244" y="123"/>
                      </a:lnTo>
                      <a:lnTo>
                        <a:pt x="245" y="124"/>
                      </a:lnTo>
                      <a:lnTo>
                        <a:pt x="247" y="124"/>
                      </a:lnTo>
                      <a:lnTo>
                        <a:pt x="248" y="124"/>
                      </a:lnTo>
                      <a:lnTo>
                        <a:pt x="249" y="123"/>
                      </a:lnTo>
                      <a:lnTo>
                        <a:pt x="250" y="124"/>
                      </a:lnTo>
                      <a:lnTo>
                        <a:pt x="252" y="124"/>
                      </a:lnTo>
                      <a:lnTo>
                        <a:pt x="255" y="125"/>
                      </a:lnTo>
                      <a:lnTo>
                        <a:pt x="256" y="126"/>
                      </a:lnTo>
                      <a:lnTo>
                        <a:pt x="258" y="125"/>
                      </a:lnTo>
                      <a:lnTo>
                        <a:pt x="259" y="126"/>
                      </a:lnTo>
                      <a:lnTo>
                        <a:pt x="260" y="126"/>
                      </a:lnTo>
                      <a:lnTo>
                        <a:pt x="263" y="125"/>
                      </a:lnTo>
                      <a:lnTo>
                        <a:pt x="265" y="124"/>
                      </a:lnTo>
                      <a:lnTo>
                        <a:pt x="266" y="123"/>
                      </a:lnTo>
                      <a:lnTo>
                        <a:pt x="267" y="123"/>
                      </a:lnTo>
                      <a:lnTo>
                        <a:pt x="269" y="123"/>
                      </a:lnTo>
                      <a:lnTo>
                        <a:pt x="270" y="124"/>
                      </a:lnTo>
                      <a:lnTo>
                        <a:pt x="272" y="124"/>
                      </a:lnTo>
                      <a:lnTo>
                        <a:pt x="278" y="123"/>
                      </a:lnTo>
                      <a:lnTo>
                        <a:pt x="280" y="121"/>
                      </a:lnTo>
                      <a:lnTo>
                        <a:pt x="285" y="119"/>
                      </a:lnTo>
                      <a:lnTo>
                        <a:pt x="285" y="117"/>
                      </a:lnTo>
                      <a:lnTo>
                        <a:pt x="286" y="113"/>
                      </a:lnTo>
                      <a:lnTo>
                        <a:pt x="287" y="112"/>
                      </a:lnTo>
                      <a:lnTo>
                        <a:pt x="288" y="107"/>
                      </a:lnTo>
                      <a:lnTo>
                        <a:pt x="291" y="102"/>
                      </a:lnTo>
                      <a:lnTo>
                        <a:pt x="291" y="99"/>
                      </a:lnTo>
                      <a:lnTo>
                        <a:pt x="292" y="98"/>
                      </a:lnTo>
                      <a:lnTo>
                        <a:pt x="292" y="97"/>
                      </a:lnTo>
                      <a:lnTo>
                        <a:pt x="293" y="95"/>
                      </a:lnTo>
                      <a:lnTo>
                        <a:pt x="293" y="93"/>
                      </a:lnTo>
                      <a:lnTo>
                        <a:pt x="293" y="92"/>
                      </a:lnTo>
                      <a:lnTo>
                        <a:pt x="293" y="90"/>
                      </a:lnTo>
                      <a:lnTo>
                        <a:pt x="293" y="89"/>
                      </a:lnTo>
                      <a:lnTo>
                        <a:pt x="294" y="89"/>
                      </a:lnTo>
                      <a:lnTo>
                        <a:pt x="294" y="88"/>
                      </a:lnTo>
                      <a:lnTo>
                        <a:pt x="297" y="88"/>
                      </a:lnTo>
                      <a:lnTo>
                        <a:pt x="298" y="88"/>
                      </a:lnTo>
                      <a:lnTo>
                        <a:pt x="302" y="85"/>
                      </a:lnTo>
                      <a:lnTo>
                        <a:pt x="306" y="84"/>
                      </a:lnTo>
                      <a:lnTo>
                        <a:pt x="307" y="84"/>
                      </a:lnTo>
                      <a:lnTo>
                        <a:pt x="308" y="84"/>
                      </a:lnTo>
                      <a:lnTo>
                        <a:pt x="309" y="84"/>
                      </a:lnTo>
                      <a:lnTo>
                        <a:pt x="311" y="85"/>
                      </a:lnTo>
                      <a:lnTo>
                        <a:pt x="312" y="83"/>
                      </a:lnTo>
                      <a:lnTo>
                        <a:pt x="313" y="82"/>
                      </a:lnTo>
                      <a:lnTo>
                        <a:pt x="313" y="79"/>
                      </a:lnTo>
                      <a:lnTo>
                        <a:pt x="314" y="78"/>
                      </a:lnTo>
                      <a:lnTo>
                        <a:pt x="315" y="78"/>
                      </a:lnTo>
                      <a:lnTo>
                        <a:pt x="316" y="77"/>
                      </a:lnTo>
                      <a:lnTo>
                        <a:pt x="319" y="75"/>
                      </a:lnTo>
                      <a:lnTo>
                        <a:pt x="320" y="74"/>
                      </a:lnTo>
                      <a:lnTo>
                        <a:pt x="322" y="72"/>
                      </a:lnTo>
                      <a:lnTo>
                        <a:pt x="323" y="72"/>
                      </a:lnTo>
                      <a:lnTo>
                        <a:pt x="324" y="71"/>
                      </a:lnTo>
                      <a:lnTo>
                        <a:pt x="324" y="69"/>
                      </a:lnTo>
                      <a:lnTo>
                        <a:pt x="324" y="67"/>
                      </a:lnTo>
                      <a:lnTo>
                        <a:pt x="327" y="58"/>
                      </a:lnTo>
                      <a:lnTo>
                        <a:pt x="327" y="57"/>
                      </a:lnTo>
                      <a:lnTo>
                        <a:pt x="327" y="56"/>
                      </a:lnTo>
                      <a:lnTo>
                        <a:pt x="328" y="55"/>
                      </a:lnTo>
                      <a:lnTo>
                        <a:pt x="328" y="54"/>
                      </a:lnTo>
                      <a:lnTo>
                        <a:pt x="328" y="53"/>
                      </a:lnTo>
                      <a:lnTo>
                        <a:pt x="329" y="51"/>
                      </a:lnTo>
                      <a:lnTo>
                        <a:pt x="329" y="50"/>
                      </a:lnTo>
                      <a:lnTo>
                        <a:pt x="329" y="51"/>
                      </a:lnTo>
                      <a:lnTo>
                        <a:pt x="330" y="51"/>
                      </a:lnTo>
                      <a:lnTo>
                        <a:pt x="330" y="50"/>
                      </a:lnTo>
                      <a:lnTo>
                        <a:pt x="330" y="49"/>
                      </a:lnTo>
                      <a:lnTo>
                        <a:pt x="331" y="50"/>
                      </a:lnTo>
                      <a:lnTo>
                        <a:pt x="331" y="49"/>
                      </a:lnTo>
                      <a:lnTo>
                        <a:pt x="331" y="48"/>
                      </a:lnTo>
                      <a:lnTo>
                        <a:pt x="333" y="48"/>
                      </a:lnTo>
                      <a:lnTo>
                        <a:pt x="333" y="47"/>
                      </a:lnTo>
                      <a:lnTo>
                        <a:pt x="334" y="47"/>
                      </a:lnTo>
                      <a:lnTo>
                        <a:pt x="335" y="47"/>
                      </a:lnTo>
                      <a:lnTo>
                        <a:pt x="335" y="46"/>
                      </a:lnTo>
                      <a:lnTo>
                        <a:pt x="336" y="46"/>
                      </a:lnTo>
                      <a:lnTo>
                        <a:pt x="337" y="44"/>
                      </a:lnTo>
                      <a:lnTo>
                        <a:pt x="338" y="44"/>
                      </a:lnTo>
                      <a:lnTo>
                        <a:pt x="340" y="43"/>
                      </a:lnTo>
                      <a:lnTo>
                        <a:pt x="340" y="42"/>
                      </a:lnTo>
                      <a:lnTo>
                        <a:pt x="340" y="43"/>
                      </a:lnTo>
                      <a:lnTo>
                        <a:pt x="341" y="43"/>
                      </a:lnTo>
                      <a:lnTo>
                        <a:pt x="341" y="42"/>
                      </a:lnTo>
                      <a:lnTo>
                        <a:pt x="342" y="42"/>
                      </a:lnTo>
                      <a:lnTo>
                        <a:pt x="342" y="43"/>
                      </a:lnTo>
                      <a:lnTo>
                        <a:pt x="343" y="42"/>
                      </a:lnTo>
                      <a:lnTo>
                        <a:pt x="344" y="42"/>
                      </a:lnTo>
                      <a:lnTo>
                        <a:pt x="345" y="42"/>
                      </a:lnTo>
                      <a:lnTo>
                        <a:pt x="345" y="41"/>
                      </a:lnTo>
                      <a:lnTo>
                        <a:pt x="347" y="41"/>
                      </a:lnTo>
                      <a:lnTo>
                        <a:pt x="347" y="40"/>
                      </a:lnTo>
                      <a:lnTo>
                        <a:pt x="347" y="39"/>
                      </a:lnTo>
                      <a:lnTo>
                        <a:pt x="347" y="37"/>
                      </a:lnTo>
                      <a:lnTo>
                        <a:pt x="348" y="37"/>
                      </a:lnTo>
                      <a:lnTo>
                        <a:pt x="348" y="36"/>
                      </a:lnTo>
                      <a:lnTo>
                        <a:pt x="349" y="36"/>
                      </a:lnTo>
                      <a:lnTo>
                        <a:pt x="350" y="35"/>
                      </a:lnTo>
                      <a:lnTo>
                        <a:pt x="351" y="36"/>
                      </a:lnTo>
                      <a:lnTo>
                        <a:pt x="352" y="36"/>
                      </a:lnTo>
                      <a:lnTo>
                        <a:pt x="352" y="35"/>
                      </a:lnTo>
                      <a:lnTo>
                        <a:pt x="354" y="35"/>
                      </a:lnTo>
                      <a:lnTo>
                        <a:pt x="354" y="34"/>
                      </a:lnTo>
                      <a:lnTo>
                        <a:pt x="352" y="34"/>
                      </a:lnTo>
                      <a:lnTo>
                        <a:pt x="352" y="33"/>
                      </a:lnTo>
                      <a:lnTo>
                        <a:pt x="354" y="33"/>
                      </a:lnTo>
                      <a:lnTo>
                        <a:pt x="354" y="34"/>
                      </a:lnTo>
                      <a:lnTo>
                        <a:pt x="355" y="33"/>
                      </a:lnTo>
                      <a:lnTo>
                        <a:pt x="356" y="33"/>
                      </a:lnTo>
                      <a:lnTo>
                        <a:pt x="357" y="32"/>
                      </a:lnTo>
                      <a:lnTo>
                        <a:pt x="358" y="30"/>
                      </a:lnTo>
                      <a:lnTo>
                        <a:pt x="358" y="28"/>
                      </a:lnTo>
                      <a:lnTo>
                        <a:pt x="358" y="27"/>
                      </a:lnTo>
                      <a:lnTo>
                        <a:pt x="359" y="27"/>
                      </a:lnTo>
                      <a:lnTo>
                        <a:pt x="361" y="27"/>
                      </a:lnTo>
                      <a:lnTo>
                        <a:pt x="362" y="26"/>
                      </a:lnTo>
                      <a:lnTo>
                        <a:pt x="362" y="25"/>
                      </a:lnTo>
                      <a:lnTo>
                        <a:pt x="362" y="23"/>
                      </a:lnTo>
                      <a:lnTo>
                        <a:pt x="363" y="23"/>
                      </a:lnTo>
                      <a:lnTo>
                        <a:pt x="363" y="22"/>
                      </a:lnTo>
                      <a:lnTo>
                        <a:pt x="364" y="22"/>
                      </a:lnTo>
                      <a:lnTo>
                        <a:pt x="364" y="21"/>
                      </a:lnTo>
                      <a:lnTo>
                        <a:pt x="365" y="21"/>
                      </a:lnTo>
                      <a:lnTo>
                        <a:pt x="365" y="20"/>
                      </a:lnTo>
                      <a:lnTo>
                        <a:pt x="365" y="19"/>
                      </a:lnTo>
                      <a:lnTo>
                        <a:pt x="366" y="18"/>
                      </a:lnTo>
                      <a:lnTo>
                        <a:pt x="368" y="18"/>
                      </a:lnTo>
                      <a:lnTo>
                        <a:pt x="369" y="16"/>
                      </a:lnTo>
                      <a:lnTo>
                        <a:pt x="370" y="15"/>
                      </a:lnTo>
                      <a:lnTo>
                        <a:pt x="371" y="15"/>
                      </a:lnTo>
                      <a:lnTo>
                        <a:pt x="372" y="14"/>
                      </a:lnTo>
                      <a:lnTo>
                        <a:pt x="375" y="14"/>
                      </a:lnTo>
                      <a:lnTo>
                        <a:pt x="377" y="15"/>
                      </a:lnTo>
                      <a:lnTo>
                        <a:pt x="378" y="14"/>
                      </a:lnTo>
                      <a:lnTo>
                        <a:pt x="379" y="14"/>
                      </a:lnTo>
                      <a:lnTo>
                        <a:pt x="380" y="14"/>
                      </a:lnTo>
                      <a:lnTo>
                        <a:pt x="383" y="13"/>
                      </a:lnTo>
                      <a:lnTo>
                        <a:pt x="384" y="12"/>
                      </a:lnTo>
                      <a:lnTo>
                        <a:pt x="385" y="12"/>
                      </a:lnTo>
                      <a:lnTo>
                        <a:pt x="386" y="12"/>
                      </a:lnTo>
                      <a:lnTo>
                        <a:pt x="386" y="11"/>
                      </a:lnTo>
                      <a:lnTo>
                        <a:pt x="387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390" y="8"/>
                      </a:lnTo>
                      <a:lnTo>
                        <a:pt x="391" y="8"/>
                      </a:lnTo>
                      <a:lnTo>
                        <a:pt x="390" y="6"/>
                      </a:lnTo>
                      <a:lnTo>
                        <a:pt x="391" y="5"/>
                      </a:lnTo>
                      <a:lnTo>
                        <a:pt x="392" y="4"/>
                      </a:lnTo>
                      <a:lnTo>
                        <a:pt x="393" y="2"/>
                      </a:lnTo>
                      <a:lnTo>
                        <a:pt x="397" y="2"/>
                      </a:lnTo>
                      <a:lnTo>
                        <a:pt x="398" y="2"/>
                      </a:lnTo>
                      <a:lnTo>
                        <a:pt x="398" y="1"/>
                      </a:lnTo>
                      <a:lnTo>
                        <a:pt x="399" y="1"/>
                      </a:lnTo>
                      <a:lnTo>
                        <a:pt x="401" y="1"/>
                      </a:lnTo>
                      <a:lnTo>
                        <a:pt x="402" y="1"/>
                      </a:lnTo>
                      <a:lnTo>
                        <a:pt x="404" y="1"/>
                      </a:lnTo>
                      <a:lnTo>
                        <a:pt x="405" y="1"/>
                      </a:lnTo>
                      <a:lnTo>
                        <a:pt x="406" y="0"/>
                      </a:lnTo>
                      <a:lnTo>
                        <a:pt x="407" y="1"/>
                      </a:lnTo>
                      <a:lnTo>
                        <a:pt x="408" y="1"/>
                      </a:lnTo>
                      <a:lnTo>
                        <a:pt x="408" y="0"/>
                      </a:lnTo>
                      <a:lnTo>
                        <a:pt x="409" y="0"/>
                      </a:lnTo>
                      <a:lnTo>
                        <a:pt x="411" y="0"/>
                      </a:lnTo>
                      <a:lnTo>
                        <a:pt x="412" y="0"/>
                      </a:lnTo>
                      <a:close/>
                      <a:moveTo>
                        <a:pt x="370" y="226"/>
                      </a:moveTo>
                      <a:lnTo>
                        <a:pt x="369" y="226"/>
                      </a:lnTo>
                      <a:lnTo>
                        <a:pt x="368" y="226"/>
                      </a:lnTo>
                      <a:lnTo>
                        <a:pt x="366" y="226"/>
                      </a:lnTo>
                      <a:lnTo>
                        <a:pt x="365" y="226"/>
                      </a:lnTo>
                      <a:lnTo>
                        <a:pt x="364" y="226"/>
                      </a:lnTo>
                      <a:lnTo>
                        <a:pt x="364" y="228"/>
                      </a:lnTo>
                      <a:lnTo>
                        <a:pt x="363" y="229"/>
                      </a:lnTo>
                      <a:lnTo>
                        <a:pt x="362" y="231"/>
                      </a:lnTo>
                      <a:lnTo>
                        <a:pt x="361" y="232"/>
                      </a:lnTo>
                      <a:lnTo>
                        <a:pt x="361" y="233"/>
                      </a:lnTo>
                      <a:lnTo>
                        <a:pt x="359" y="233"/>
                      </a:lnTo>
                      <a:lnTo>
                        <a:pt x="358" y="233"/>
                      </a:lnTo>
                      <a:lnTo>
                        <a:pt x="358" y="232"/>
                      </a:lnTo>
                      <a:lnTo>
                        <a:pt x="357" y="232"/>
                      </a:lnTo>
                      <a:lnTo>
                        <a:pt x="357" y="233"/>
                      </a:lnTo>
                      <a:lnTo>
                        <a:pt x="356" y="233"/>
                      </a:lnTo>
                      <a:lnTo>
                        <a:pt x="356" y="235"/>
                      </a:lnTo>
                      <a:lnTo>
                        <a:pt x="352" y="235"/>
                      </a:lnTo>
                      <a:lnTo>
                        <a:pt x="351" y="235"/>
                      </a:lnTo>
                      <a:lnTo>
                        <a:pt x="351" y="236"/>
                      </a:lnTo>
                      <a:lnTo>
                        <a:pt x="351" y="237"/>
                      </a:lnTo>
                      <a:lnTo>
                        <a:pt x="350" y="237"/>
                      </a:lnTo>
                      <a:lnTo>
                        <a:pt x="350" y="238"/>
                      </a:lnTo>
                      <a:lnTo>
                        <a:pt x="349" y="238"/>
                      </a:lnTo>
                      <a:lnTo>
                        <a:pt x="349" y="239"/>
                      </a:lnTo>
                      <a:lnTo>
                        <a:pt x="349" y="240"/>
                      </a:lnTo>
                      <a:lnTo>
                        <a:pt x="349" y="239"/>
                      </a:lnTo>
                      <a:lnTo>
                        <a:pt x="348" y="240"/>
                      </a:lnTo>
                      <a:lnTo>
                        <a:pt x="349" y="240"/>
                      </a:lnTo>
                      <a:lnTo>
                        <a:pt x="348" y="242"/>
                      </a:lnTo>
                      <a:lnTo>
                        <a:pt x="345" y="244"/>
                      </a:lnTo>
                      <a:lnTo>
                        <a:pt x="345" y="245"/>
                      </a:lnTo>
                      <a:lnTo>
                        <a:pt x="344" y="245"/>
                      </a:lnTo>
                      <a:lnTo>
                        <a:pt x="345" y="246"/>
                      </a:lnTo>
                      <a:lnTo>
                        <a:pt x="344" y="246"/>
                      </a:lnTo>
                      <a:lnTo>
                        <a:pt x="344" y="247"/>
                      </a:lnTo>
                      <a:lnTo>
                        <a:pt x="343" y="247"/>
                      </a:lnTo>
                      <a:lnTo>
                        <a:pt x="342" y="249"/>
                      </a:lnTo>
                      <a:lnTo>
                        <a:pt x="342" y="250"/>
                      </a:lnTo>
                      <a:lnTo>
                        <a:pt x="341" y="250"/>
                      </a:lnTo>
                      <a:lnTo>
                        <a:pt x="341" y="251"/>
                      </a:lnTo>
                      <a:lnTo>
                        <a:pt x="342" y="251"/>
                      </a:lnTo>
                      <a:lnTo>
                        <a:pt x="342" y="252"/>
                      </a:lnTo>
                      <a:lnTo>
                        <a:pt x="341" y="252"/>
                      </a:lnTo>
                      <a:lnTo>
                        <a:pt x="340" y="253"/>
                      </a:lnTo>
                      <a:lnTo>
                        <a:pt x="340" y="254"/>
                      </a:lnTo>
                      <a:lnTo>
                        <a:pt x="338" y="254"/>
                      </a:lnTo>
                      <a:lnTo>
                        <a:pt x="338" y="256"/>
                      </a:lnTo>
                      <a:lnTo>
                        <a:pt x="337" y="256"/>
                      </a:lnTo>
                      <a:lnTo>
                        <a:pt x="337" y="257"/>
                      </a:lnTo>
                      <a:lnTo>
                        <a:pt x="336" y="257"/>
                      </a:lnTo>
                      <a:lnTo>
                        <a:pt x="335" y="257"/>
                      </a:lnTo>
                      <a:lnTo>
                        <a:pt x="335" y="258"/>
                      </a:lnTo>
                      <a:lnTo>
                        <a:pt x="334" y="258"/>
                      </a:lnTo>
                      <a:lnTo>
                        <a:pt x="333" y="258"/>
                      </a:lnTo>
                      <a:lnTo>
                        <a:pt x="331" y="259"/>
                      </a:lnTo>
                      <a:lnTo>
                        <a:pt x="330" y="259"/>
                      </a:lnTo>
                      <a:lnTo>
                        <a:pt x="330" y="260"/>
                      </a:lnTo>
                      <a:lnTo>
                        <a:pt x="329" y="259"/>
                      </a:lnTo>
                      <a:lnTo>
                        <a:pt x="329" y="260"/>
                      </a:lnTo>
                      <a:lnTo>
                        <a:pt x="329" y="261"/>
                      </a:lnTo>
                      <a:lnTo>
                        <a:pt x="330" y="263"/>
                      </a:lnTo>
                      <a:lnTo>
                        <a:pt x="331" y="264"/>
                      </a:lnTo>
                      <a:lnTo>
                        <a:pt x="334" y="271"/>
                      </a:lnTo>
                      <a:lnTo>
                        <a:pt x="335" y="272"/>
                      </a:lnTo>
                      <a:lnTo>
                        <a:pt x="335" y="273"/>
                      </a:lnTo>
                      <a:lnTo>
                        <a:pt x="337" y="274"/>
                      </a:lnTo>
                      <a:lnTo>
                        <a:pt x="337" y="275"/>
                      </a:lnTo>
                      <a:lnTo>
                        <a:pt x="337" y="277"/>
                      </a:lnTo>
                      <a:lnTo>
                        <a:pt x="338" y="278"/>
                      </a:lnTo>
                      <a:lnTo>
                        <a:pt x="340" y="278"/>
                      </a:lnTo>
                      <a:lnTo>
                        <a:pt x="341" y="278"/>
                      </a:lnTo>
                      <a:lnTo>
                        <a:pt x="341" y="279"/>
                      </a:lnTo>
                      <a:lnTo>
                        <a:pt x="340" y="279"/>
                      </a:lnTo>
                      <a:lnTo>
                        <a:pt x="340" y="281"/>
                      </a:lnTo>
                      <a:lnTo>
                        <a:pt x="340" y="284"/>
                      </a:lnTo>
                      <a:lnTo>
                        <a:pt x="340" y="285"/>
                      </a:lnTo>
                      <a:lnTo>
                        <a:pt x="341" y="285"/>
                      </a:lnTo>
                      <a:lnTo>
                        <a:pt x="342" y="285"/>
                      </a:lnTo>
                      <a:lnTo>
                        <a:pt x="343" y="285"/>
                      </a:lnTo>
                      <a:lnTo>
                        <a:pt x="343" y="286"/>
                      </a:lnTo>
                      <a:lnTo>
                        <a:pt x="344" y="286"/>
                      </a:lnTo>
                      <a:lnTo>
                        <a:pt x="345" y="287"/>
                      </a:lnTo>
                      <a:lnTo>
                        <a:pt x="347" y="288"/>
                      </a:lnTo>
                      <a:lnTo>
                        <a:pt x="347" y="289"/>
                      </a:lnTo>
                      <a:lnTo>
                        <a:pt x="347" y="291"/>
                      </a:lnTo>
                      <a:lnTo>
                        <a:pt x="349" y="292"/>
                      </a:lnTo>
                      <a:lnTo>
                        <a:pt x="351" y="294"/>
                      </a:lnTo>
                      <a:lnTo>
                        <a:pt x="351" y="295"/>
                      </a:lnTo>
                      <a:lnTo>
                        <a:pt x="352" y="295"/>
                      </a:lnTo>
                      <a:lnTo>
                        <a:pt x="354" y="295"/>
                      </a:lnTo>
                      <a:lnTo>
                        <a:pt x="355" y="295"/>
                      </a:lnTo>
                      <a:lnTo>
                        <a:pt x="356" y="295"/>
                      </a:lnTo>
                      <a:lnTo>
                        <a:pt x="357" y="296"/>
                      </a:lnTo>
                      <a:lnTo>
                        <a:pt x="358" y="296"/>
                      </a:lnTo>
                      <a:lnTo>
                        <a:pt x="362" y="296"/>
                      </a:lnTo>
                      <a:lnTo>
                        <a:pt x="362" y="295"/>
                      </a:lnTo>
                      <a:lnTo>
                        <a:pt x="362" y="294"/>
                      </a:lnTo>
                      <a:lnTo>
                        <a:pt x="363" y="294"/>
                      </a:lnTo>
                      <a:lnTo>
                        <a:pt x="363" y="293"/>
                      </a:lnTo>
                      <a:lnTo>
                        <a:pt x="364" y="293"/>
                      </a:lnTo>
                      <a:lnTo>
                        <a:pt x="364" y="291"/>
                      </a:lnTo>
                      <a:lnTo>
                        <a:pt x="364" y="289"/>
                      </a:lnTo>
                      <a:lnTo>
                        <a:pt x="366" y="287"/>
                      </a:lnTo>
                      <a:lnTo>
                        <a:pt x="368" y="286"/>
                      </a:lnTo>
                      <a:lnTo>
                        <a:pt x="368" y="285"/>
                      </a:lnTo>
                      <a:lnTo>
                        <a:pt x="366" y="285"/>
                      </a:lnTo>
                      <a:lnTo>
                        <a:pt x="366" y="284"/>
                      </a:lnTo>
                      <a:lnTo>
                        <a:pt x="366" y="282"/>
                      </a:lnTo>
                      <a:lnTo>
                        <a:pt x="368" y="282"/>
                      </a:lnTo>
                      <a:lnTo>
                        <a:pt x="369" y="282"/>
                      </a:lnTo>
                      <a:lnTo>
                        <a:pt x="369" y="281"/>
                      </a:lnTo>
                      <a:lnTo>
                        <a:pt x="370" y="281"/>
                      </a:lnTo>
                      <a:lnTo>
                        <a:pt x="370" y="280"/>
                      </a:lnTo>
                      <a:lnTo>
                        <a:pt x="371" y="279"/>
                      </a:lnTo>
                      <a:lnTo>
                        <a:pt x="372" y="278"/>
                      </a:lnTo>
                      <a:lnTo>
                        <a:pt x="373" y="279"/>
                      </a:lnTo>
                      <a:lnTo>
                        <a:pt x="375" y="278"/>
                      </a:lnTo>
                      <a:lnTo>
                        <a:pt x="376" y="278"/>
                      </a:lnTo>
                      <a:lnTo>
                        <a:pt x="377" y="277"/>
                      </a:lnTo>
                      <a:lnTo>
                        <a:pt x="377" y="278"/>
                      </a:lnTo>
                      <a:lnTo>
                        <a:pt x="378" y="278"/>
                      </a:lnTo>
                      <a:lnTo>
                        <a:pt x="379" y="278"/>
                      </a:lnTo>
                      <a:lnTo>
                        <a:pt x="383" y="277"/>
                      </a:lnTo>
                      <a:lnTo>
                        <a:pt x="385" y="277"/>
                      </a:lnTo>
                      <a:lnTo>
                        <a:pt x="386" y="275"/>
                      </a:lnTo>
                      <a:lnTo>
                        <a:pt x="390" y="273"/>
                      </a:lnTo>
                      <a:lnTo>
                        <a:pt x="391" y="272"/>
                      </a:lnTo>
                      <a:lnTo>
                        <a:pt x="394" y="271"/>
                      </a:lnTo>
                      <a:lnTo>
                        <a:pt x="395" y="271"/>
                      </a:lnTo>
                      <a:lnTo>
                        <a:pt x="395" y="270"/>
                      </a:lnTo>
                      <a:lnTo>
                        <a:pt x="395" y="268"/>
                      </a:lnTo>
                      <a:lnTo>
                        <a:pt x="395" y="267"/>
                      </a:lnTo>
                      <a:lnTo>
                        <a:pt x="394" y="267"/>
                      </a:lnTo>
                      <a:lnTo>
                        <a:pt x="394" y="266"/>
                      </a:lnTo>
                      <a:lnTo>
                        <a:pt x="394" y="265"/>
                      </a:lnTo>
                      <a:lnTo>
                        <a:pt x="394" y="264"/>
                      </a:lnTo>
                      <a:lnTo>
                        <a:pt x="395" y="263"/>
                      </a:lnTo>
                      <a:lnTo>
                        <a:pt x="395" y="261"/>
                      </a:lnTo>
                      <a:lnTo>
                        <a:pt x="397" y="260"/>
                      </a:lnTo>
                      <a:lnTo>
                        <a:pt x="399" y="260"/>
                      </a:lnTo>
                      <a:lnTo>
                        <a:pt x="400" y="259"/>
                      </a:lnTo>
                      <a:lnTo>
                        <a:pt x="400" y="258"/>
                      </a:lnTo>
                      <a:lnTo>
                        <a:pt x="400" y="257"/>
                      </a:lnTo>
                      <a:lnTo>
                        <a:pt x="399" y="257"/>
                      </a:lnTo>
                      <a:lnTo>
                        <a:pt x="399" y="256"/>
                      </a:lnTo>
                      <a:lnTo>
                        <a:pt x="400" y="254"/>
                      </a:lnTo>
                      <a:lnTo>
                        <a:pt x="401" y="253"/>
                      </a:lnTo>
                      <a:lnTo>
                        <a:pt x="402" y="253"/>
                      </a:lnTo>
                      <a:lnTo>
                        <a:pt x="404" y="253"/>
                      </a:lnTo>
                      <a:lnTo>
                        <a:pt x="404" y="252"/>
                      </a:lnTo>
                      <a:lnTo>
                        <a:pt x="404" y="251"/>
                      </a:lnTo>
                      <a:lnTo>
                        <a:pt x="405" y="250"/>
                      </a:lnTo>
                      <a:lnTo>
                        <a:pt x="404" y="249"/>
                      </a:lnTo>
                      <a:lnTo>
                        <a:pt x="404" y="247"/>
                      </a:lnTo>
                      <a:lnTo>
                        <a:pt x="402" y="246"/>
                      </a:lnTo>
                      <a:lnTo>
                        <a:pt x="402" y="244"/>
                      </a:lnTo>
                      <a:lnTo>
                        <a:pt x="401" y="244"/>
                      </a:lnTo>
                      <a:lnTo>
                        <a:pt x="401" y="243"/>
                      </a:lnTo>
                      <a:lnTo>
                        <a:pt x="400" y="240"/>
                      </a:lnTo>
                      <a:lnTo>
                        <a:pt x="399" y="240"/>
                      </a:lnTo>
                      <a:lnTo>
                        <a:pt x="398" y="239"/>
                      </a:lnTo>
                      <a:lnTo>
                        <a:pt x="394" y="237"/>
                      </a:lnTo>
                      <a:lnTo>
                        <a:pt x="393" y="237"/>
                      </a:lnTo>
                      <a:lnTo>
                        <a:pt x="393" y="236"/>
                      </a:lnTo>
                      <a:lnTo>
                        <a:pt x="392" y="236"/>
                      </a:lnTo>
                      <a:lnTo>
                        <a:pt x="392" y="235"/>
                      </a:lnTo>
                      <a:lnTo>
                        <a:pt x="391" y="235"/>
                      </a:lnTo>
                      <a:lnTo>
                        <a:pt x="388" y="232"/>
                      </a:lnTo>
                      <a:lnTo>
                        <a:pt x="387" y="230"/>
                      </a:lnTo>
                      <a:lnTo>
                        <a:pt x="386" y="229"/>
                      </a:lnTo>
                      <a:lnTo>
                        <a:pt x="385" y="229"/>
                      </a:lnTo>
                      <a:lnTo>
                        <a:pt x="384" y="229"/>
                      </a:lnTo>
                      <a:lnTo>
                        <a:pt x="384" y="226"/>
                      </a:lnTo>
                      <a:lnTo>
                        <a:pt x="383" y="226"/>
                      </a:lnTo>
                      <a:lnTo>
                        <a:pt x="381" y="226"/>
                      </a:lnTo>
                      <a:lnTo>
                        <a:pt x="381" y="225"/>
                      </a:lnTo>
                      <a:lnTo>
                        <a:pt x="381" y="224"/>
                      </a:lnTo>
                      <a:lnTo>
                        <a:pt x="380" y="224"/>
                      </a:lnTo>
                      <a:lnTo>
                        <a:pt x="380" y="223"/>
                      </a:lnTo>
                      <a:lnTo>
                        <a:pt x="379" y="222"/>
                      </a:lnTo>
                      <a:lnTo>
                        <a:pt x="377" y="223"/>
                      </a:lnTo>
                      <a:lnTo>
                        <a:pt x="372" y="224"/>
                      </a:lnTo>
                      <a:lnTo>
                        <a:pt x="371" y="224"/>
                      </a:lnTo>
                      <a:lnTo>
                        <a:pt x="370" y="226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24"/>
                <p:cNvSpPr/>
                <p:nvPr/>
              </p:nvSpPr>
              <p:spPr bwMode="auto">
                <a:xfrm>
                  <a:off x="6263665" y="4555308"/>
                  <a:ext cx="585787" cy="503234"/>
                </a:xfrm>
                <a:custGeom>
                  <a:avLst/>
                  <a:gdLst>
                    <a:gd name="T0" fmla="*/ 307 w 369"/>
                    <a:gd name="T1" fmla="*/ 22 h 317"/>
                    <a:gd name="T2" fmla="*/ 329 w 369"/>
                    <a:gd name="T3" fmla="*/ 29 h 317"/>
                    <a:gd name="T4" fmla="*/ 348 w 369"/>
                    <a:gd name="T5" fmla="*/ 44 h 317"/>
                    <a:gd name="T6" fmla="*/ 358 w 369"/>
                    <a:gd name="T7" fmla="*/ 53 h 317"/>
                    <a:gd name="T8" fmla="*/ 369 w 369"/>
                    <a:gd name="T9" fmla="*/ 74 h 317"/>
                    <a:gd name="T10" fmla="*/ 356 w 369"/>
                    <a:gd name="T11" fmla="*/ 85 h 317"/>
                    <a:gd name="T12" fmla="*/ 355 w 369"/>
                    <a:gd name="T13" fmla="*/ 107 h 317"/>
                    <a:gd name="T14" fmla="*/ 357 w 369"/>
                    <a:gd name="T15" fmla="*/ 130 h 317"/>
                    <a:gd name="T16" fmla="*/ 352 w 369"/>
                    <a:gd name="T17" fmla="*/ 139 h 317"/>
                    <a:gd name="T18" fmla="*/ 345 w 369"/>
                    <a:gd name="T19" fmla="*/ 156 h 317"/>
                    <a:gd name="T20" fmla="*/ 337 w 369"/>
                    <a:gd name="T21" fmla="*/ 171 h 317"/>
                    <a:gd name="T22" fmla="*/ 345 w 369"/>
                    <a:gd name="T23" fmla="*/ 183 h 317"/>
                    <a:gd name="T24" fmla="*/ 326 w 369"/>
                    <a:gd name="T25" fmla="*/ 194 h 317"/>
                    <a:gd name="T26" fmla="*/ 271 w 369"/>
                    <a:gd name="T27" fmla="*/ 212 h 317"/>
                    <a:gd name="T28" fmla="*/ 264 w 369"/>
                    <a:gd name="T29" fmla="*/ 235 h 317"/>
                    <a:gd name="T30" fmla="*/ 245 w 369"/>
                    <a:gd name="T31" fmla="*/ 237 h 317"/>
                    <a:gd name="T32" fmla="*/ 216 w 369"/>
                    <a:gd name="T33" fmla="*/ 251 h 317"/>
                    <a:gd name="T34" fmla="*/ 207 w 369"/>
                    <a:gd name="T35" fmla="*/ 265 h 317"/>
                    <a:gd name="T36" fmla="*/ 199 w 369"/>
                    <a:gd name="T37" fmla="*/ 268 h 317"/>
                    <a:gd name="T38" fmla="*/ 188 w 369"/>
                    <a:gd name="T39" fmla="*/ 276 h 317"/>
                    <a:gd name="T40" fmla="*/ 180 w 369"/>
                    <a:gd name="T41" fmla="*/ 279 h 317"/>
                    <a:gd name="T42" fmla="*/ 174 w 369"/>
                    <a:gd name="T43" fmla="*/ 288 h 317"/>
                    <a:gd name="T44" fmla="*/ 170 w 369"/>
                    <a:gd name="T45" fmla="*/ 298 h 317"/>
                    <a:gd name="T46" fmla="*/ 160 w 369"/>
                    <a:gd name="T47" fmla="*/ 309 h 317"/>
                    <a:gd name="T48" fmla="*/ 145 w 369"/>
                    <a:gd name="T49" fmla="*/ 316 h 317"/>
                    <a:gd name="T50" fmla="*/ 126 w 369"/>
                    <a:gd name="T51" fmla="*/ 314 h 317"/>
                    <a:gd name="T52" fmla="*/ 105 w 369"/>
                    <a:gd name="T53" fmla="*/ 307 h 317"/>
                    <a:gd name="T54" fmla="*/ 89 w 369"/>
                    <a:gd name="T55" fmla="*/ 298 h 317"/>
                    <a:gd name="T56" fmla="*/ 71 w 369"/>
                    <a:gd name="T57" fmla="*/ 297 h 317"/>
                    <a:gd name="T58" fmla="*/ 48 w 369"/>
                    <a:gd name="T59" fmla="*/ 302 h 317"/>
                    <a:gd name="T60" fmla="*/ 34 w 369"/>
                    <a:gd name="T61" fmla="*/ 292 h 317"/>
                    <a:gd name="T62" fmla="*/ 17 w 369"/>
                    <a:gd name="T63" fmla="*/ 278 h 317"/>
                    <a:gd name="T64" fmla="*/ 5 w 369"/>
                    <a:gd name="T65" fmla="*/ 261 h 317"/>
                    <a:gd name="T66" fmla="*/ 0 w 369"/>
                    <a:gd name="T67" fmla="*/ 233 h 317"/>
                    <a:gd name="T68" fmla="*/ 0 w 369"/>
                    <a:gd name="T69" fmla="*/ 162 h 317"/>
                    <a:gd name="T70" fmla="*/ 63 w 369"/>
                    <a:gd name="T71" fmla="*/ 151 h 317"/>
                    <a:gd name="T72" fmla="*/ 63 w 369"/>
                    <a:gd name="T73" fmla="*/ 125 h 317"/>
                    <a:gd name="T74" fmla="*/ 64 w 369"/>
                    <a:gd name="T75" fmla="*/ 92 h 317"/>
                    <a:gd name="T76" fmla="*/ 70 w 369"/>
                    <a:gd name="T77" fmla="*/ 88 h 317"/>
                    <a:gd name="T78" fmla="*/ 76 w 369"/>
                    <a:gd name="T79" fmla="*/ 101 h 317"/>
                    <a:gd name="T80" fmla="*/ 101 w 369"/>
                    <a:gd name="T81" fmla="*/ 95 h 317"/>
                    <a:gd name="T82" fmla="*/ 109 w 369"/>
                    <a:gd name="T83" fmla="*/ 110 h 317"/>
                    <a:gd name="T84" fmla="*/ 126 w 369"/>
                    <a:gd name="T85" fmla="*/ 116 h 317"/>
                    <a:gd name="T86" fmla="*/ 150 w 369"/>
                    <a:gd name="T87" fmla="*/ 120 h 317"/>
                    <a:gd name="T88" fmla="*/ 163 w 369"/>
                    <a:gd name="T89" fmla="*/ 106 h 317"/>
                    <a:gd name="T90" fmla="*/ 184 w 369"/>
                    <a:gd name="T91" fmla="*/ 128 h 317"/>
                    <a:gd name="T92" fmla="*/ 202 w 369"/>
                    <a:gd name="T93" fmla="*/ 136 h 317"/>
                    <a:gd name="T94" fmla="*/ 215 w 369"/>
                    <a:gd name="T95" fmla="*/ 152 h 317"/>
                    <a:gd name="T96" fmla="*/ 227 w 369"/>
                    <a:gd name="T97" fmla="*/ 166 h 317"/>
                    <a:gd name="T98" fmla="*/ 241 w 369"/>
                    <a:gd name="T99" fmla="*/ 165 h 317"/>
                    <a:gd name="T100" fmla="*/ 242 w 369"/>
                    <a:gd name="T101" fmla="*/ 127 h 317"/>
                    <a:gd name="T102" fmla="*/ 233 w 369"/>
                    <a:gd name="T103" fmla="*/ 132 h 317"/>
                    <a:gd name="T104" fmla="*/ 213 w 369"/>
                    <a:gd name="T105" fmla="*/ 121 h 317"/>
                    <a:gd name="T106" fmla="*/ 201 w 369"/>
                    <a:gd name="T107" fmla="*/ 102 h 317"/>
                    <a:gd name="T108" fmla="*/ 207 w 369"/>
                    <a:gd name="T109" fmla="*/ 81 h 317"/>
                    <a:gd name="T110" fmla="*/ 209 w 369"/>
                    <a:gd name="T111" fmla="*/ 66 h 317"/>
                    <a:gd name="T112" fmla="*/ 209 w 369"/>
                    <a:gd name="T113" fmla="*/ 46 h 317"/>
                    <a:gd name="T114" fmla="*/ 212 w 369"/>
                    <a:gd name="T115" fmla="*/ 38 h 317"/>
                    <a:gd name="T116" fmla="*/ 220 w 369"/>
                    <a:gd name="T117" fmla="*/ 25 h 317"/>
                    <a:gd name="T118" fmla="*/ 248 w 369"/>
                    <a:gd name="T119" fmla="*/ 3 h 317"/>
                    <a:gd name="T120" fmla="*/ 270 w 369"/>
                    <a:gd name="T121" fmla="*/ 10 h 317"/>
                    <a:gd name="T122" fmla="*/ 285 w 369"/>
                    <a:gd name="T123" fmla="*/ 1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69" h="317">
                      <a:moveTo>
                        <a:pt x="290" y="11"/>
                      </a:moveTo>
                      <a:lnTo>
                        <a:pt x="291" y="11"/>
                      </a:lnTo>
                      <a:lnTo>
                        <a:pt x="292" y="12"/>
                      </a:lnTo>
                      <a:lnTo>
                        <a:pt x="293" y="12"/>
                      </a:lnTo>
                      <a:lnTo>
                        <a:pt x="294" y="11"/>
                      </a:lnTo>
                      <a:lnTo>
                        <a:pt x="295" y="11"/>
                      </a:lnTo>
                      <a:lnTo>
                        <a:pt x="295" y="12"/>
                      </a:lnTo>
                      <a:lnTo>
                        <a:pt x="297" y="12"/>
                      </a:lnTo>
                      <a:lnTo>
                        <a:pt x="298" y="12"/>
                      </a:lnTo>
                      <a:lnTo>
                        <a:pt x="299" y="14"/>
                      </a:lnTo>
                      <a:lnTo>
                        <a:pt x="300" y="15"/>
                      </a:lnTo>
                      <a:lnTo>
                        <a:pt x="301" y="15"/>
                      </a:lnTo>
                      <a:lnTo>
                        <a:pt x="301" y="16"/>
                      </a:lnTo>
                      <a:lnTo>
                        <a:pt x="301" y="17"/>
                      </a:lnTo>
                      <a:lnTo>
                        <a:pt x="301" y="18"/>
                      </a:lnTo>
                      <a:lnTo>
                        <a:pt x="302" y="19"/>
                      </a:lnTo>
                      <a:lnTo>
                        <a:pt x="306" y="22"/>
                      </a:lnTo>
                      <a:lnTo>
                        <a:pt x="307" y="22"/>
                      </a:lnTo>
                      <a:lnTo>
                        <a:pt x="308" y="21"/>
                      </a:lnTo>
                      <a:lnTo>
                        <a:pt x="309" y="21"/>
                      </a:lnTo>
                      <a:lnTo>
                        <a:pt x="314" y="22"/>
                      </a:lnTo>
                      <a:lnTo>
                        <a:pt x="313" y="23"/>
                      </a:lnTo>
                      <a:lnTo>
                        <a:pt x="313" y="25"/>
                      </a:lnTo>
                      <a:lnTo>
                        <a:pt x="314" y="26"/>
                      </a:lnTo>
                      <a:lnTo>
                        <a:pt x="315" y="26"/>
                      </a:lnTo>
                      <a:lnTo>
                        <a:pt x="316" y="26"/>
                      </a:lnTo>
                      <a:lnTo>
                        <a:pt x="316" y="25"/>
                      </a:lnTo>
                      <a:lnTo>
                        <a:pt x="318" y="25"/>
                      </a:lnTo>
                      <a:lnTo>
                        <a:pt x="319" y="26"/>
                      </a:lnTo>
                      <a:lnTo>
                        <a:pt x="320" y="26"/>
                      </a:lnTo>
                      <a:lnTo>
                        <a:pt x="321" y="26"/>
                      </a:lnTo>
                      <a:lnTo>
                        <a:pt x="322" y="28"/>
                      </a:lnTo>
                      <a:lnTo>
                        <a:pt x="322" y="29"/>
                      </a:lnTo>
                      <a:lnTo>
                        <a:pt x="323" y="29"/>
                      </a:lnTo>
                      <a:lnTo>
                        <a:pt x="328" y="29"/>
                      </a:lnTo>
                      <a:lnTo>
                        <a:pt x="329" y="29"/>
                      </a:lnTo>
                      <a:lnTo>
                        <a:pt x="330" y="30"/>
                      </a:lnTo>
                      <a:lnTo>
                        <a:pt x="332" y="31"/>
                      </a:lnTo>
                      <a:lnTo>
                        <a:pt x="332" y="32"/>
                      </a:lnTo>
                      <a:lnTo>
                        <a:pt x="333" y="32"/>
                      </a:lnTo>
                      <a:lnTo>
                        <a:pt x="336" y="33"/>
                      </a:lnTo>
                      <a:lnTo>
                        <a:pt x="338" y="33"/>
                      </a:lnTo>
                      <a:lnTo>
                        <a:pt x="338" y="35"/>
                      </a:lnTo>
                      <a:lnTo>
                        <a:pt x="340" y="35"/>
                      </a:lnTo>
                      <a:lnTo>
                        <a:pt x="341" y="35"/>
                      </a:lnTo>
                      <a:lnTo>
                        <a:pt x="342" y="36"/>
                      </a:lnTo>
                      <a:lnTo>
                        <a:pt x="344" y="37"/>
                      </a:lnTo>
                      <a:lnTo>
                        <a:pt x="344" y="39"/>
                      </a:lnTo>
                      <a:lnTo>
                        <a:pt x="345" y="39"/>
                      </a:lnTo>
                      <a:lnTo>
                        <a:pt x="347" y="39"/>
                      </a:lnTo>
                      <a:lnTo>
                        <a:pt x="347" y="40"/>
                      </a:lnTo>
                      <a:lnTo>
                        <a:pt x="347" y="42"/>
                      </a:lnTo>
                      <a:lnTo>
                        <a:pt x="347" y="44"/>
                      </a:lnTo>
                      <a:lnTo>
                        <a:pt x="348" y="44"/>
                      </a:lnTo>
                      <a:lnTo>
                        <a:pt x="349" y="44"/>
                      </a:lnTo>
                      <a:lnTo>
                        <a:pt x="349" y="45"/>
                      </a:lnTo>
                      <a:lnTo>
                        <a:pt x="350" y="45"/>
                      </a:lnTo>
                      <a:lnTo>
                        <a:pt x="350" y="44"/>
                      </a:lnTo>
                      <a:lnTo>
                        <a:pt x="350" y="43"/>
                      </a:lnTo>
                      <a:lnTo>
                        <a:pt x="351" y="44"/>
                      </a:lnTo>
                      <a:lnTo>
                        <a:pt x="352" y="44"/>
                      </a:lnTo>
                      <a:lnTo>
                        <a:pt x="354" y="44"/>
                      </a:lnTo>
                      <a:lnTo>
                        <a:pt x="354" y="45"/>
                      </a:lnTo>
                      <a:lnTo>
                        <a:pt x="354" y="46"/>
                      </a:lnTo>
                      <a:lnTo>
                        <a:pt x="354" y="47"/>
                      </a:lnTo>
                      <a:lnTo>
                        <a:pt x="355" y="47"/>
                      </a:lnTo>
                      <a:lnTo>
                        <a:pt x="355" y="49"/>
                      </a:lnTo>
                      <a:lnTo>
                        <a:pt x="356" y="50"/>
                      </a:lnTo>
                      <a:lnTo>
                        <a:pt x="357" y="50"/>
                      </a:lnTo>
                      <a:lnTo>
                        <a:pt x="358" y="51"/>
                      </a:lnTo>
                      <a:lnTo>
                        <a:pt x="358" y="52"/>
                      </a:lnTo>
                      <a:lnTo>
                        <a:pt x="358" y="53"/>
                      </a:lnTo>
                      <a:lnTo>
                        <a:pt x="357" y="56"/>
                      </a:lnTo>
                      <a:lnTo>
                        <a:pt x="357" y="57"/>
                      </a:lnTo>
                      <a:lnTo>
                        <a:pt x="357" y="58"/>
                      </a:lnTo>
                      <a:lnTo>
                        <a:pt x="357" y="59"/>
                      </a:lnTo>
                      <a:lnTo>
                        <a:pt x="359" y="60"/>
                      </a:lnTo>
                      <a:lnTo>
                        <a:pt x="361" y="60"/>
                      </a:lnTo>
                      <a:lnTo>
                        <a:pt x="361" y="61"/>
                      </a:lnTo>
                      <a:lnTo>
                        <a:pt x="362" y="61"/>
                      </a:lnTo>
                      <a:lnTo>
                        <a:pt x="363" y="63"/>
                      </a:lnTo>
                      <a:lnTo>
                        <a:pt x="364" y="64"/>
                      </a:lnTo>
                      <a:lnTo>
                        <a:pt x="364" y="65"/>
                      </a:lnTo>
                      <a:lnTo>
                        <a:pt x="364" y="66"/>
                      </a:lnTo>
                      <a:lnTo>
                        <a:pt x="364" y="67"/>
                      </a:lnTo>
                      <a:lnTo>
                        <a:pt x="365" y="70"/>
                      </a:lnTo>
                      <a:lnTo>
                        <a:pt x="366" y="71"/>
                      </a:lnTo>
                      <a:lnTo>
                        <a:pt x="366" y="72"/>
                      </a:lnTo>
                      <a:lnTo>
                        <a:pt x="368" y="73"/>
                      </a:lnTo>
                      <a:lnTo>
                        <a:pt x="369" y="74"/>
                      </a:lnTo>
                      <a:lnTo>
                        <a:pt x="368" y="75"/>
                      </a:lnTo>
                      <a:lnTo>
                        <a:pt x="366" y="77"/>
                      </a:lnTo>
                      <a:lnTo>
                        <a:pt x="365" y="77"/>
                      </a:lnTo>
                      <a:lnTo>
                        <a:pt x="365" y="78"/>
                      </a:lnTo>
                      <a:lnTo>
                        <a:pt x="364" y="79"/>
                      </a:lnTo>
                      <a:lnTo>
                        <a:pt x="363" y="80"/>
                      </a:lnTo>
                      <a:lnTo>
                        <a:pt x="363" y="81"/>
                      </a:lnTo>
                      <a:lnTo>
                        <a:pt x="362" y="81"/>
                      </a:lnTo>
                      <a:lnTo>
                        <a:pt x="361" y="81"/>
                      </a:lnTo>
                      <a:lnTo>
                        <a:pt x="361" y="82"/>
                      </a:lnTo>
                      <a:lnTo>
                        <a:pt x="359" y="81"/>
                      </a:lnTo>
                      <a:lnTo>
                        <a:pt x="358" y="81"/>
                      </a:lnTo>
                      <a:lnTo>
                        <a:pt x="358" y="82"/>
                      </a:lnTo>
                      <a:lnTo>
                        <a:pt x="357" y="82"/>
                      </a:lnTo>
                      <a:lnTo>
                        <a:pt x="356" y="84"/>
                      </a:lnTo>
                      <a:lnTo>
                        <a:pt x="355" y="84"/>
                      </a:lnTo>
                      <a:lnTo>
                        <a:pt x="355" y="85"/>
                      </a:lnTo>
                      <a:lnTo>
                        <a:pt x="356" y="85"/>
                      </a:lnTo>
                      <a:lnTo>
                        <a:pt x="356" y="86"/>
                      </a:lnTo>
                      <a:lnTo>
                        <a:pt x="356" y="87"/>
                      </a:lnTo>
                      <a:lnTo>
                        <a:pt x="356" y="88"/>
                      </a:lnTo>
                      <a:lnTo>
                        <a:pt x="357" y="89"/>
                      </a:lnTo>
                      <a:lnTo>
                        <a:pt x="357" y="90"/>
                      </a:lnTo>
                      <a:lnTo>
                        <a:pt x="358" y="92"/>
                      </a:lnTo>
                      <a:lnTo>
                        <a:pt x="359" y="93"/>
                      </a:lnTo>
                      <a:lnTo>
                        <a:pt x="359" y="94"/>
                      </a:lnTo>
                      <a:lnTo>
                        <a:pt x="358" y="95"/>
                      </a:lnTo>
                      <a:lnTo>
                        <a:pt x="356" y="99"/>
                      </a:lnTo>
                      <a:lnTo>
                        <a:pt x="356" y="100"/>
                      </a:lnTo>
                      <a:lnTo>
                        <a:pt x="356" y="101"/>
                      </a:lnTo>
                      <a:lnTo>
                        <a:pt x="355" y="101"/>
                      </a:lnTo>
                      <a:lnTo>
                        <a:pt x="355" y="104"/>
                      </a:lnTo>
                      <a:lnTo>
                        <a:pt x="354" y="104"/>
                      </a:lnTo>
                      <a:lnTo>
                        <a:pt x="354" y="106"/>
                      </a:lnTo>
                      <a:lnTo>
                        <a:pt x="354" y="107"/>
                      </a:lnTo>
                      <a:lnTo>
                        <a:pt x="355" y="107"/>
                      </a:lnTo>
                      <a:lnTo>
                        <a:pt x="356" y="107"/>
                      </a:lnTo>
                      <a:lnTo>
                        <a:pt x="356" y="108"/>
                      </a:lnTo>
                      <a:lnTo>
                        <a:pt x="357" y="113"/>
                      </a:lnTo>
                      <a:lnTo>
                        <a:pt x="357" y="114"/>
                      </a:lnTo>
                      <a:lnTo>
                        <a:pt x="356" y="115"/>
                      </a:lnTo>
                      <a:lnTo>
                        <a:pt x="356" y="116"/>
                      </a:lnTo>
                      <a:lnTo>
                        <a:pt x="357" y="116"/>
                      </a:lnTo>
                      <a:lnTo>
                        <a:pt x="357" y="117"/>
                      </a:lnTo>
                      <a:lnTo>
                        <a:pt x="356" y="117"/>
                      </a:lnTo>
                      <a:lnTo>
                        <a:pt x="356" y="120"/>
                      </a:lnTo>
                      <a:lnTo>
                        <a:pt x="355" y="122"/>
                      </a:lnTo>
                      <a:lnTo>
                        <a:pt x="355" y="123"/>
                      </a:lnTo>
                      <a:lnTo>
                        <a:pt x="355" y="124"/>
                      </a:lnTo>
                      <a:lnTo>
                        <a:pt x="355" y="125"/>
                      </a:lnTo>
                      <a:lnTo>
                        <a:pt x="356" y="125"/>
                      </a:lnTo>
                      <a:lnTo>
                        <a:pt x="356" y="127"/>
                      </a:lnTo>
                      <a:lnTo>
                        <a:pt x="357" y="128"/>
                      </a:lnTo>
                      <a:lnTo>
                        <a:pt x="357" y="130"/>
                      </a:lnTo>
                      <a:lnTo>
                        <a:pt x="358" y="130"/>
                      </a:lnTo>
                      <a:lnTo>
                        <a:pt x="359" y="131"/>
                      </a:lnTo>
                      <a:lnTo>
                        <a:pt x="362" y="130"/>
                      </a:lnTo>
                      <a:lnTo>
                        <a:pt x="363" y="130"/>
                      </a:lnTo>
                      <a:lnTo>
                        <a:pt x="363" y="131"/>
                      </a:lnTo>
                      <a:lnTo>
                        <a:pt x="363" y="132"/>
                      </a:lnTo>
                      <a:lnTo>
                        <a:pt x="362" y="132"/>
                      </a:lnTo>
                      <a:lnTo>
                        <a:pt x="362" y="134"/>
                      </a:lnTo>
                      <a:lnTo>
                        <a:pt x="361" y="135"/>
                      </a:lnTo>
                      <a:lnTo>
                        <a:pt x="359" y="135"/>
                      </a:lnTo>
                      <a:lnTo>
                        <a:pt x="359" y="136"/>
                      </a:lnTo>
                      <a:lnTo>
                        <a:pt x="358" y="137"/>
                      </a:lnTo>
                      <a:lnTo>
                        <a:pt x="357" y="137"/>
                      </a:lnTo>
                      <a:lnTo>
                        <a:pt x="356" y="137"/>
                      </a:lnTo>
                      <a:lnTo>
                        <a:pt x="355" y="137"/>
                      </a:lnTo>
                      <a:lnTo>
                        <a:pt x="354" y="138"/>
                      </a:lnTo>
                      <a:lnTo>
                        <a:pt x="354" y="139"/>
                      </a:lnTo>
                      <a:lnTo>
                        <a:pt x="352" y="139"/>
                      </a:lnTo>
                      <a:lnTo>
                        <a:pt x="351" y="139"/>
                      </a:lnTo>
                      <a:lnTo>
                        <a:pt x="351" y="138"/>
                      </a:lnTo>
                      <a:lnTo>
                        <a:pt x="350" y="138"/>
                      </a:lnTo>
                      <a:lnTo>
                        <a:pt x="350" y="139"/>
                      </a:lnTo>
                      <a:lnTo>
                        <a:pt x="349" y="139"/>
                      </a:lnTo>
                      <a:lnTo>
                        <a:pt x="349" y="138"/>
                      </a:lnTo>
                      <a:lnTo>
                        <a:pt x="348" y="139"/>
                      </a:lnTo>
                      <a:lnTo>
                        <a:pt x="347" y="142"/>
                      </a:lnTo>
                      <a:lnTo>
                        <a:pt x="345" y="143"/>
                      </a:lnTo>
                      <a:lnTo>
                        <a:pt x="345" y="144"/>
                      </a:lnTo>
                      <a:lnTo>
                        <a:pt x="345" y="146"/>
                      </a:lnTo>
                      <a:lnTo>
                        <a:pt x="345" y="148"/>
                      </a:lnTo>
                      <a:lnTo>
                        <a:pt x="347" y="148"/>
                      </a:lnTo>
                      <a:lnTo>
                        <a:pt x="347" y="149"/>
                      </a:lnTo>
                      <a:lnTo>
                        <a:pt x="348" y="150"/>
                      </a:lnTo>
                      <a:lnTo>
                        <a:pt x="347" y="150"/>
                      </a:lnTo>
                      <a:lnTo>
                        <a:pt x="347" y="152"/>
                      </a:lnTo>
                      <a:lnTo>
                        <a:pt x="345" y="156"/>
                      </a:lnTo>
                      <a:lnTo>
                        <a:pt x="345" y="157"/>
                      </a:lnTo>
                      <a:lnTo>
                        <a:pt x="347" y="157"/>
                      </a:lnTo>
                      <a:lnTo>
                        <a:pt x="347" y="158"/>
                      </a:lnTo>
                      <a:lnTo>
                        <a:pt x="347" y="159"/>
                      </a:lnTo>
                      <a:lnTo>
                        <a:pt x="345" y="159"/>
                      </a:lnTo>
                      <a:lnTo>
                        <a:pt x="344" y="160"/>
                      </a:lnTo>
                      <a:lnTo>
                        <a:pt x="344" y="162"/>
                      </a:lnTo>
                      <a:lnTo>
                        <a:pt x="344" y="163"/>
                      </a:lnTo>
                      <a:lnTo>
                        <a:pt x="343" y="165"/>
                      </a:lnTo>
                      <a:lnTo>
                        <a:pt x="343" y="166"/>
                      </a:lnTo>
                      <a:lnTo>
                        <a:pt x="342" y="166"/>
                      </a:lnTo>
                      <a:lnTo>
                        <a:pt x="341" y="167"/>
                      </a:lnTo>
                      <a:lnTo>
                        <a:pt x="341" y="169"/>
                      </a:lnTo>
                      <a:lnTo>
                        <a:pt x="341" y="170"/>
                      </a:lnTo>
                      <a:lnTo>
                        <a:pt x="340" y="170"/>
                      </a:lnTo>
                      <a:lnTo>
                        <a:pt x="338" y="170"/>
                      </a:lnTo>
                      <a:lnTo>
                        <a:pt x="338" y="171"/>
                      </a:lnTo>
                      <a:lnTo>
                        <a:pt x="337" y="171"/>
                      </a:lnTo>
                      <a:lnTo>
                        <a:pt x="337" y="170"/>
                      </a:lnTo>
                      <a:lnTo>
                        <a:pt x="336" y="170"/>
                      </a:lnTo>
                      <a:lnTo>
                        <a:pt x="336" y="171"/>
                      </a:lnTo>
                      <a:lnTo>
                        <a:pt x="336" y="172"/>
                      </a:lnTo>
                      <a:lnTo>
                        <a:pt x="337" y="172"/>
                      </a:lnTo>
                      <a:lnTo>
                        <a:pt x="338" y="172"/>
                      </a:lnTo>
                      <a:lnTo>
                        <a:pt x="340" y="173"/>
                      </a:lnTo>
                      <a:lnTo>
                        <a:pt x="341" y="174"/>
                      </a:lnTo>
                      <a:lnTo>
                        <a:pt x="341" y="176"/>
                      </a:lnTo>
                      <a:lnTo>
                        <a:pt x="340" y="176"/>
                      </a:lnTo>
                      <a:lnTo>
                        <a:pt x="340" y="177"/>
                      </a:lnTo>
                      <a:lnTo>
                        <a:pt x="340" y="178"/>
                      </a:lnTo>
                      <a:lnTo>
                        <a:pt x="341" y="178"/>
                      </a:lnTo>
                      <a:lnTo>
                        <a:pt x="342" y="178"/>
                      </a:lnTo>
                      <a:lnTo>
                        <a:pt x="343" y="178"/>
                      </a:lnTo>
                      <a:lnTo>
                        <a:pt x="344" y="180"/>
                      </a:lnTo>
                      <a:lnTo>
                        <a:pt x="344" y="181"/>
                      </a:lnTo>
                      <a:lnTo>
                        <a:pt x="345" y="183"/>
                      </a:lnTo>
                      <a:lnTo>
                        <a:pt x="345" y="185"/>
                      </a:lnTo>
                      <a:lnTo>
                        <a:pt x="347" y="186"/>
                      </a:lnTo>
                      <a:lnTo>
                        <a:pt x="348" y="186"/>
                      </a:lnTo>
                      <a:lnTo>
                        <a:pt x="348" y="184"/>
                      </a:lnTo>
                      <a:lnTo>
                        <a:pt x="349" y="184"/>
                      </a:lnTo>
                      <a:lnTo>
                        <a:pt x="350" y="183"/>
                      </a:lnTo>
                      <a:lnTo>
                        <a:pt x="351" y="183"/>
                      </a:lnTo>
                      <a:lnTo>
                        <a:pt x="351" y="181"/>
                      </a:lnTo>
                      <a:lnTo>
                        <a:pt x="351" y="183"/>
                      </a:lnTo>
                      <a:lnTo>
                        <a:pt x="352" y="184"/>
                      </a:lnTo>
                      <a:lnTo>
                        <a:pt x="354" y="185"/>
                      </a:lnTo>
                      <a:lnTo>
                        <a:pt x="351" y="186"/>
                      </a:lnTo>
                      <a:lnTo>
                        <a:pt x="348" y="186"/>
                      </a:lnTo>
                      <a:lnTo>
                        <a:pt x="344" y="187"/>
                      </a:lnTo>
                      <a:lnTo>
                        <a:pt x="338" y="190"/>
                      </a:lnTo>
                      <a:lnTo>
                        <a:pt x="334" y="192"/>
                      </a:lnTo>
                      <a:lnTo>
                        <a:pt x="328" y="193"/>
                      </a:lnTo>
                      <a:lnTo>
                        <a:pt x="326" y="194"/>
                      </a:lnTo>
                      <a:lnTo>
                        <a:pt x="322" y="195"/>
                      </a:lnTo>
                      <a:lnTo>
                        <a:pt x="320" y="195"/>
                      </a:lnTo>
                      <a:lnTo>
                        <a:pt x="319" y="195"/>
                      </a:lnTo>
                      <a:lnTo>
                        <a:pt x="316" y="197"/>
                      </a:lnTo>
                      <a:lnTo>
                        <a:pt x="313" y="198"/>
                      </a:lnTo>
                      <a:lnTo>
                        <a:pt x="309" y="199"/>
                      </a:lnTo>
                      <a:lnTo>
                        <a:pt x="305" y="201"/>
                      </a:lnTo>
                      <a:lnTo>
                        <a:pt x="302" y="202"/>
                      </a:lnTo>
                      <a:lnTo>
                        <a:pt x="299" y="204"/>
                      </a:lnTo>
                      <a:lnTo>
                        <a:pt x="297" y="205"/>
                      </a:lnTo>
                      <a:lnTo>
                        <a:pt x="293" y="206"/>
                      </a:lnTo>
                      <a:lnTo>
                        <a:pt x="290" y="206"/>
                      </a:lnTo>
                      <a:lnTo>
                        <a:pt x="286" y="207"/>
                      </a:lnTo>
                      <a:lnTo>
                        <a:pt x="285" y="207"/>
                      </a:lnTo>
                      <a:lnTo>
                        <a:pt x="281" y="208"/>
                      </a:lnTo>
                      <a:lnTo>
                        <a:pt x="278" y="209"/>
                      </a:lnTo>
                      <a:lnTo>
                        <a:pt x="273" y="211"/>
                      </a:lnTo>
                      <a:lnTo>
                        <a:pt x="271" y="212"/>
                      </a:lnTo>
                      <a:lnTo>
                        <a:pt x="268" y="213"/>
                      </a:lnTo>
                      <a:lnTo>
                        <a:pt x="264" y="214"/>
                      </a:lnTo>
                      <a:lnTo>
                        <a:pt x="262" y="215"/>
                      </a:lnTo>
                      <a:lnTo>
                        <a:pt x="259" y="215"/>
                      </a:lnTo>
                      <a:lnTo>
                        <a:pt x="259" y="216"/>
                      </a:lnTo>
                      <a:lnTo>
                        <a:pt x="259" y="219"/>
                      </a:lnTo>
                      <a:lnTo>
                        <a:pt x="259" y="220"/>
                      </a:lnTo>
                      <a:lnTo>
                        <a:pt x="261" y="223"/>
                      </a:lnTo>
                      <a:lnTo>
                        <a:pt x="262" y="226"/>
                      </a:lnTo>
                      <a:lnTo>
                        <a:pt x="263" y="226"/>
                      </a:lnTo>
                      <a:lnTo>
                        <a:pt x="263" y="227"/>
                      </a:lnTo>
                      <a:lnTo>
                        <a:pt x="264" y="227"/>
                      </a:lnTo>
                      <a:lnTo>
                        <a:pt x="264" y="228"/>
                      </a:lnTo>
                      <a:lnTo>
                        <a:pt x="264" y="230"/>
                      </a:lnTo>
                      <a:lnTo>
                        <a:pt x="264" y="232"/>
                      </a:lnTo>
                      <a:lnTo>
                        <a:pt x="264" y="233"/>
                      </a:lnTo>
                      <a:lnTo>
                        <a:pt x="264" y="234"/>
                      </a:lnTo>
                      <a:lnTo>
                        <a:pt x="264" y="235"/>
                      </a:lnTo>
                      <a:lnTo>
                        <a:pt x="265" y="235"/>
                      </a:lnTo>
                      <a:lnTo>
                        <a:pt x="265" y="236"/>
                      </a:lnTo>
                      <a:lnTo>
                        <a:pt x="265" y="237"/>
                      </a:lnTo>
                      <a:lnTo>
                        <a:pt x="263" y="237"/>
                      </a:lnTo>
                      <a:lnTo>
                        <a:pt x="262" y="237"/>
                      </a:lnTo>
                      <a:lnTo>
                        <a:pt x="261" y="237"/>
                      </a:lnTo>
                      <a:lnTo>
                        <a:pt x="261" y="236"/>
                      </a:lnTo>
                      <a:lnTo>
                        <a:pt x="259" y="237"/>
                      </a:lnTo>
                      <a:lnTo>
                        <a:pt x="258" y="237"/>
                      </a:lnTo>
                      <a:lnTo>
                        <a:pt x="257" y="237"/>
                      </a:lnTo>
                      <a:lnTo>
                        <a:pt x="256" y="236"/>
                      </a:lnTo>
                      <a:lnTo>
                        <a:pt x="255" y="236"/>
                      </a:lnTo>
                      <a:lnTo>
                        <a:pt x="254" y="237"/>
                      </a:lnTo>
                      <a:lnTo>
                        <a:pt x="252" y="237"/>
                      </a:lnTo>
                      <a:lnTo>
                        <a:pt x="251" y="237"/>
                      </a:lnTo>
                      <a:lnTo>
                        <a:pt x="249" y="236"/>
                      </a:lnTo>
                      <a:lnTo>
                        <a:pt x="247" y="236"/>
                      </a:lnTo>
                      <a:lnTo>
                        <a:pt x="245" y="237"/>
                      </a:lnTo>
                      <a:lnTo>
                        <a:pt x="244" y="237"/>
                      </a:lnTo>
                      <a:lnTo>
                        <a:pt x="242" y="237"/>
                      </a:lnTo>
                      <a:lnTo>
                        <a:pt x="241" y="237"/>
                      </a:lnTo>
                      <a:lnTo>
                        <a:pt x="240" y="237"/>
                      </a:lnTo>
                      <a:lnTo>
                        <a:pt x="238" y="237"/>
                      </a:lnTo>
                      <a:lnTo>
                        <a:pt x="237" y="239"/>
                      </a:lnTo>
                      <a:lnTo>
                        <a:pt x="234" y="240"/>
                      </a:lnTo>
                      <a:lnTo>
                        <a:pt x="227" y="243"/>
                      </a:lnTo>
                      <a:lnTo>
                        <a:pt x="226" y="244"/>
                      </a:lnTo>
                      <a:lnTo>
                        <a:pt x="224" y="244"/>
                      </a:lnTo>
                      <a:lnTo>
                        <a:pt x="223" y="246"/>
                      </a:lnTo>
                      <a:lnTo>
                        <a:pt x="222" y="247"/>
                      </a:lnTo>
                      <a:lnTo>
                        <a:pt x="221" y="247"/>
                      </a:lnTo>
                      <a:lnTo>
                        <a:pt x="220" y="247"/>
                      </a:lnTo>
                      <a:lnTo>
                        <a:pt x="219" y="248"/>
                      </a:lnTo>
                      <a:lnTo>
                        <a:pt x="217" y="249"/>
                      </a:lnTo>
                      <a:lnTo>
                        <a:pt x="216" y="250"/>
                      </a:lnTo>
                      <a:lnTo>
                        <a:pt x="216" y="251"/>
                      </a:lnTo>
                      <a:lnTo>
                        <a:pt x="216" y="253"/>
                      </a:lnTo>
                      <a:lnTo>
                        <a:pt x="216" y="254"/>
                      </a:lnTo>
                      <a:lnTo>
                        <a:pt x="216" y="255"/>
                      </a:lnTo>
                      <a:lnTo>
                        <a:pt x="216" y="256"/>
                      </a:lnTo>
                      <a:lnTo>
                        <a:pt x="215" y="258"/>
                      </a:lnTo>
                      <a:lnTo>
                        <a:pt x="215" y="260"/>
                      </a:lnTo>
                      <a:lnTo>
                        <a:pt x="216" y="261"/>
                      </a:lnTo>
                      <a:lnTo>
                        <a:pt x="216" y="262"/>
                      </a:lnTo>
                      <a:lnTo>
                        <a:pt x="215" y="263"/>
                      </a:lnTo>
                      <a:lnTo>
                        <a:pt x="215" y="264"/>
                      </a:lnTo>
                      <a:lnTo>
                        <a:pt x="214" y="265"/>
                      </a:lnTo>
                      <a:lnTo>
                        <a:pt x="213" y="267"/>
                      </a:lnTo>
                      <a:lnTo>
                        <a:pt x="212" y="267"/>
                      </a:lnTo>
                      <a:lnTo>
                        <a:pt x="210" y="265"/>
                      </a:lnTo>
                      <a:lnTo>
                        <a:pt x="210" y="264"/>
                      </a:lnTo>
                      <a:lnTo>
                        <a:pt x="209" y="264"/>
                      </a:lnTo>
                      <a:lnTo>
                        <a:pt x="209" y="265"/>
                      </a:lnTo>
                      <a:lnTo>
                        <a:pt x="207" y="265"/>
                      </a:lnTo>
                      <a:lnTo>
                        <a:pt x="206" y="265"/>
                      </a:lnTo>
                      <a:lnTo>
                        <a:pt x="207" y="265"/>
                      </a:lnTo>
                      <a:lnTo>
                        <a:pt x="207" y="267"/>
                      </a:lnTo>
                      <a:lnTo>
                        <a:pt x="206" y="267"/>
                      </a:lnTo>
                      <a:lnTo>
                        <a:pt x="205" y="265"/>
                      </a:lnTo>
                      <a:lnTo>
                        <a:pt x="205" y="267"/>
                      </a:lnTo>
                      <a:lnTo>
                        <a:pt x="204" y="267"/>
                      </a:lnTo>
                      <a:lnTo>
                        <a:pt x="202" y="268"/>
                      </a:lnTo>
                      <a:lnTo>
                        <a:pt x="201" y="268"/>
                      </a:lnTo>
                      <a:lnTo>
                        <a:pt x="201" y="267"/>
                      </a:lnTo>
                      <a:lnTo>
                        <a:pt x="200" y="267"/>
                      </a:lnTo>
                      <a:lnTo>
                        <a:pt x="199" y="267"/>
                      </a:lnTo>
                      <a:lnTo>
                        <a:pt x="198" y="267"/>
                      </a:lnTo>
                      <a:lnTo>
                        <a:pt x="199" y="267"/>
                      </a:lnTo>
                      <a:lnTo>
                        <a:pt x="198" y="267"/>
                      </a:lnTo>
                      <a:lnTo>
                        <a:pt x="199" y="267"/>
                      </a:lnTo>
                      <a:lnTo>
                        <a:pt x="200" y="268"/>
                      </a:lnTo>
                      <a:lnTo>
                        <a:pt x="199" y="268"/>
                      </a:lnTo>
                      <a:lnTo>
                        <a:pt x="199" y="269"/>
                      </a:lnTo>
                      <a:lnTo>
                        <a:pt x="198" y="269"/>
                      </a:lnTo>
                      <a:lnTo>
                        <a:pt x="197" y="269"/>
                      </a:lnTo>
                      <a:lnTo>
                        <a:pt x="197" y="270"/>
                      </a:lnTo>
                      <a:lnTo>
                        <a:pt x="195" y="269"/>
                      </a:lnTo>
                      <a:lnTo>
                        <a:pt x="194" y="269"/>
                      </a:lnTo>
                      <a:lnTo>
                        <a:pt x="194" y="270"/>
                      </a:lnTo>
                      <a:lnTo>
                        <a:pt x="195" y="270"/>
                      </a:lnTo>
                      <a:lnTo>
                        <a:pt x="195" y="271"/>
                      </a:lnTo>
                      <a:lnTo>
                        <a:pt x="194" y="272"/>
                      </a:lnTo>
                      <a:lnTo>
                        <a:pt x="193" y="274"/>
                      </a:lnTo>
                      <a:lnTo>
                        <a:pt x="192" y="272"/>
                      </a:lnTo>
                      <a:lnTo>
                        <a:pt x="192" y="274"/>
                      </a:lnTo>
                      <a:lnTo>
                        <a:pt x="192" y="275"/>
                      </a:lnTo>
                      <a:lnTo>
                        <a:pt x="192" y="276"/>
                      </a:lnTo>
                      <a:lnTo>
                        <a:pt x="191" y="276"/>
                      </a:lnTo>
                      <a:lnTo>
                        <a:pt x="190" y="277"/>
                      </a:lnTo>
                      <a:lnTo>
                        <a:pt x="188" y="276"/>
                      </a:lnTo>
                      <a:lnTo>
                        <a:pt x="188" y="275"/>
                      </a:lnTo>
                      <a:lnTo>
                        <a:pt x="187" y="275"/>
                      </a:lnTo>
                      <a:lnTo>
                        <a:pt x="187" y="274"/>
                      </a:lnTo>
                      <a:lnTo>
                        <a:pt x="186" y="274"/>
                      </a:lnTo>
                      <a:lnTo>
                        <a:pt x="185" y="274"/>
                      </a:lnTo>
                      <a:lnTo>
                        <a:pt x="185" y="275"/>
                      </a:lnTo>
                      <a:lnTo>
                        <a:pt x="185" y="276"/>
                      </a:lnTo>
                      <a:lnTo>
                        <a:pt x="183" y="275"/>
                      </a:lnTo>
                      <a:lnTo>
                        <a:pt x="183" y="276"/>
                      </a:lnTo>
                      <a:lnTo>
                        <a:pt x="184" y="277"/>
                      </a:lnTo>
                      <a:lnTo>
                        <a:pt x="185" y="277"/>
                      </a:lnTo>
                      <a:lnTo>
                        <a:pt x="185" y="278"/>
                      </a:lnTo>
                      <a:lnTo>
                        <a:pt x="184" y="278"/>
                      </a:lnTo>
                      <a:lnTo>
                        <a:pt x="183" y="279"/>
                      </a:lnTo>
                      <a:lnTo>
                        <a:pt x="181" y="279"/>
                      </a:lnTo>
                      <a:lnTo>
                        <a:pt x="181" y="278"/>
                      </a:lnTo>
                      <a:lnTo>
                        <a:pt x="180" y="278"/>
                      </a:lnTo>
                      <a:lnTo>
                        <a:pt x="180" y="279"/>
                      </a:lnTo>
                      <a:lnTo>
                        <a:pt x="179" y="279"/>
                      </a:lnTo>
                      <a:lnTo>
                        <a:pt x="180" y="279"/>
                      </a:lnTo>
                      <a:lnTo>
                        <a:pt x="181" y="281"/>
                      </a:lnTo>
                      <a:lnTo>
                        <a:pt x="180" y="282"/>
                      </a:lnTo>
                      <a:lnTo>
                        <a:pt x="179" y="282"/>
                      </a:lnTo>
                      <a:lnTo>
                        <a:pt x="179" y="283"/>
                      </a:lnTo>
                      <a:lnTo>
                        <a:pt x="180" y="283"/>
                      </a:lnTo>
                      <a:lnTo>
                        <a:pt x="179" y="284"/>
                      </a:lnTo>
                      <a:lnTo>
                        <a:pt x="178" y="284"/>
                      </a:lnTo>
                      <a:lnTo>
                        <a:pt x="179" y="284"/>
                      </a:lnTo>
                      <a:lnTo>
                        <a:pt x="179" y="283"/>
                      </a:lnTo>
                      <a:lnTo>
                        <a:pt x="178" y="283"/>
                      </a:lnTo>
                      <a:lnTo>
                        <a:pt x="177" y="284"/>
                      </a:lnTo>
                      <a:lnTo>
                        <a:pt x="176" y="284"/>
                      </a:lnTo>
                      <a:lnTo>
                        <a:pt x="176" y="285"/>
                      </a:lnTo>
                      <a:lnTo>
                        <a:pt x="176" y="286"/>
                      </a:lnTo>
                      <a:lnTo>
                        <a:pt x="174" y="286"/>
                      </a:lnTo>
                      <a:lnTo>
                        <a:pt x="174" y="288"/>
                      </a:lnTo>
                      <a:lnTo>
                        <a:pt x="174" y="289"/>
                      </a:lnTo>
                      <a:lnTo>
                        <a:pt x="173" y="289"/>
                      </a:lnTo>
                      <a:lnTo>
                        <a:pt x="173" y="290"/>
                      </a:lnTo>
                      <a:lnTo>
                        <a:pt x="172" y="290"/>
                      </a:lnTo>
                      <a:lnTo>
                        <a:pt x="171" y="290"/>
                      </a:lnTo>
                      <a:lnTo>
                        <a:pt x="172" y="291"/>
                      </a:lnTo>
                      <a:lnTo>
                        <a:pt x="171" y="291"/>
                      </a:lnTo>
                      <a:lnTo>
                        <a:pt x="172" y="291"/>
                      </a:lnTo>
                      <a:lnTo>
                        <a:pt x="172" y="292"/>
                      </a:lnTo>
                      <a:lnTo>
                        <a:pt x="170" y="293"/>
                      </a:lnTo>
                      <a:lnTo>
                        <a:pt x="169" y="295"/>
                      </a:lnTo>
                      <a:lnTo>
                        <a:pt x="167" y="296"/>
                      </a:lnTo>
                      <a:lnTo>
                        <a:pt x="167" y="297"/>
                      </a:lnTo>
                      <a:lnTo>
                        <a:pt x="169" y="297"/>
                      </a:lnTo>
                      <a:lnTo>
                        <a:pt x="169" y="296"/>
                      </a:lnTo>
                      <a:lnTo>
                        <a:pt x="170" y="296"/>
                      </a:lnTo>
                      <a:lnTo>
                        <a:pt x="170" y="297"/>
                      </a:lnTo>
                      <a:lnTo>
                        <a:pt x="170" y="298"/>
                      </a:lnTo>
                      <a:lnTo>
                        <a:pt x="170" y="299"/>
                      </a:lnTo>
                      <a:lnTo>
                        <a:pt x="169" y="299"/>
                      </a:lnTo>
                      <a:lnTo>
                        <a:pt x="169" y="300"/>
                      </a:lnTo>
                      <a:lnTo>
                        <a:pt x="167" y="299"/>
                      </a:lnTo>
                      <a:lnTo>
                        <a:pt x="167" y="300"/>
                      </a:lnTo>
                      <a:lnTo>
                        <a:pt x="166" y="302"/>
                      </a:lnTo>
                      <a:lnTo>
                        <a:pt x="165" y="300"/>
                      </a:lnTo>
                      <a:lnTo>
                        <a:pt x="165" y="302"/>
                      </a:lnTo>
                      <a:lnTo>
                        <a:pt x="165" y="303"/>
                      </a:lnTo>
                      <a:lnTo>
                        <a:pt x="164" y="303"/>
                      </a:lnTo>
                      <a:lnTo>
                        <a:pt x="164" y="304"/>
                      </a:lnTo>
                      <a:lnTo>
                        <a:pt x="163" y="304"/>
                      </a:lnTo>
                      <a:lnTo>
                        <a:pt x="163" y="305"/>
                      </a:lnTo>
                      <a:lnTo>
                        <a:pt x="162" y="306"/>
                      </a:lnTo>
                      <a:lnTo>
                        <a:pt x="160" y="307"/>
                      </a:lnTo>
                      <a:lnTo>
                        <a:pt x="162" y="307"/>
                      </a:lnTo>
                      <a:lnTo>
                        <a:pt x="160" y="307"/>
                      </a:lnTo>
                      <a:lnTo>
                        <a:pt x="160" y="309"/>
                      </a:lnTo>
                      <a:lnTo>
                        <a:pt x="162" y="309"/>
                      </a:lnTo>
                      <a:lnTo>
                        <a:pt x="162" y="310"/>
                      </a:lnTo>
                      <a:lnTo>
                        <a:pt x="160" y="310"/>
                      </a:lnTo>
                      <a:lnTo>
                        <a:pt x="160" y="311"/>
                      </a:lnTo>
                      <a:lnTo>
                        <a:pt x="159" y="311"/>
                      </a:lnTo>
                      <a:lnTo>
                        <a:pt x="158" y="312"/>
                      </a:lnTo>
                      <a:lnTo>
                        <a:pt x="158" y="313"/>
                      </a:lnTo>
                      <a:lnTo>
                        <a:pt x="157" y="313"/>
                      </a:lnTo>
                      <a:lnTo>
                        <a:pt x="156" y="313"/>
                      </a:lnTo>
                      <a:lnTo>
                        <a:pt x="155" y="314"/>
                      </a:lnTo>
                      <a:lnTo>
                        <a:pt x="155" y="313"/>
                      </a:lnTo>
                      <a:lnTo>
                        <a:pt x="151" y="314"/>
                      </a:lnTo>
                      <a:lnTo>
                        <a:pt x="151" y="316"/>
                      </a:lnTo>
                      <a:lnTo>
                        <a:pt x="150" y="316"/>
                      </a:lnTo>
                      <a:lnTo>
                        <a:pt x="149" y="317"/>
                      </a:lnTo>
                      <a:lnTo>
                        <a:pt x="148" y="317"/>
                      </a:lnTo>
                      <a:lnTo>
                        <a:pt x="146" y="316"/>
                      </a:lnTo>
                      <a:lnTo>
                        <a:pt x="145" y="316"/>
                      </a:lnTo>
                      <a:lnTo>
                        <a:pt x="145" y="314"/>
                      </a:lnTo>
                      <a:lnTo>
                        <a:pt x="144" y="314"/>
                      </a:lnTo>
                      <a:lnTo>
                        <a:pt x="143" y="314"/>
                      </a:lnTo>
                      <a:lnTo>
                        <a:pt x="142" y="313"/>
                      </a:lnTo>
                      <a:lnTo>
                        <a:pt x="140" y="312"/>
                      </a:lnTo>
                      <a:lnTo>
                        <a:pt x="138" y="312"/>
                      </a:lnTo>
                      <a:lnTo>
                        <a:pt x="137" y="312"/>
                      </a:lnTo>
                      <a:lnTo>
                        <a:pt x="136" y="312"/>
                      </a:lnTo>
                      <a:lnTo>
                        <a:pt x="136" y="311"/>
                      </a:lnTo>
                      <a:lnTo>
                        <a:pt x="134" y="311"/>
                      </a:lnTo>
                      <a:lnTo>
                        <a:pt x="134" y="310"/>
                      </a:lnTo>
                      <a:lnTo>
                        <a:pt x="133" y="311"/>
                      </a:lnTo>
                      <a:lnTo>
                        <a:pt x="131" y="311"/>
                      </a:lnTo>
                      <a:lnTo>
                        <a:pt x="130" y="312"/>
                      </a:lnTo>
                      <a:lnTo>
                        <a:pt x="129" y="312"/>
                      </a:lnTo>
                      <a:lnTo>
                        <a:pt x="129" y="313"/>
                      </a:lnTo>
                      <a:lnTo>
                        <a:pt x="128" y="313"/>
                      </a:lnTo>
                      <a:lnTo>
                        <a:pt x="126" y="314"/>
                      </a:lnTo>
                      <a:lnTo>
                        <a:pt x="124" y="314"/>
                      </a:lnTo>
                      <a:lnTo>
                        <a:pt x="122" y="313"/>
                      </a:lnTo>
                      <a:lnTo>
                        <a:pt x="122" y="312"/>
                      </a:lnTo>
                      <a:lnTo>
                        <a:pt x="122" y="311"/>
                      </a:lnTo>
                      <a:lnTo>
                        <a:pt x="121" y="311"/>
                      </a:lnTo>
                      <a:lnTo>
                        <a:pt x="120" y="310"/>
                      </a:lnTo>
                      <a:lnTo>
                        <a:pt x="119" y="309"/>
                      </a:lnTo>
                      <a:lnTo>
                        <a:pt x="117" y="309"/>
                      </a:lnTo>
                      <a:lnTo>
                        <a:pt x="116" y="307"/>
                      </a:lnTo>
                      <a:lnTo>
                        <a:pt x="114" y="309"/>
                      </a:lnTo>
                      <a:lnTo>
                        <a:pt x="112" y="309"/>
                      </a:lnTo>
                      <a:lnTo>
                        <a:pt x="112" y="310"/>
                      </a:lnTo>
                      <a:lnTo>
                        <a:pt x="110" y="310"/>
                      </a:lnTo>
                      <a:lnTo>
                        <a:pt x="108" y="310"/>
                      </a:lnTo>
                      <a:lnTo>
                        <a:pt x="107" y="309"/>
                      </a:lnTo>
                      <a:lnTo>
                        <a:pt x="106" y="309"/>
                      </a:lnTo>
                      <a:lnTo>
                        <a:pt x="105" y="309"/>
                      </a:lnTo>
                      <a:lnTo>
                        <a:pt x="105" y="307"/>
                      </a:lnTo>
                      <a:lnTo>
                        <a:pt x="103" y="307"/>
                      </a:lnTo>
                      <a:lnTo>
                        <a:pt x="102" y="306"/>
                      </a:lnTo>
                      <a:lnTo>
                        <a:pt x="101" y="306"/>
                      </a:lnTo>
                      <a:lnTo>
                        <a:pt x="101" y="305"/>
                      </a:lnTo>
                      <a:lnTo>
                        <a:pt x="100" y="305"/>
                      </a:lnTo>
                      <a:lnTo>
                        <a:pt x="100" y="304"/>
                      </a:lnTo>
                      <a:lnTo>
                        <a:pt x="99" y="304"/>
                      </a:lnTo>
                      <a:lnTo>
                        <a:pt x="98" y="304"/>
                      </a:lnTo>
                      <a:lnTo>
                        <a:pt x="98" y="303"/>
                      </a:lnTo>
                      <a:lnTo>
                        <a:pt x="98" y="302"/>
                      </a:lnTo>
                      <a:lnTo>
                        <a:pt x="96" y="302"/>
                      </a:lnTo>
                      <a:lnTo>
                        <a:pt x="96" y="300"/>
                      </a:lnTo>
                      <a:lnTo>
                        <a:pt x="95" y="300"/>
                      </a:lnTo>
                      <a:lnTo>
                        <a:pt x="94" y="300"/>
                      </a:lnTo>
                      <a:lnTo>
                        <a:pt x="94" y="299"/>
                      </a:lnTo>
                      <a:lnTo>
                        <a:pt x="93" y="299"/>
                      </a:lnTo>
                      <a:lnTo>
                        <a:pt x="92" y="299"/>
                      </a:lnTo>
                      <a:lnTo>
                        <a:pt x="89" y="298"/>
                      </a:lnTo>
                      <a:lnTo>
                        <a:pt x="88" y="298"/>
                      </a:lnTo>
                      <a:lnTo>
                        <a:pt x="85" y="297"/>
                      </a:lnTo>
                      <a:lnTo>
                        <a:pt x="84" y="297"/>
                      </a:lnTo>
                      <a:lnTo>
                        <a:pt x="84" y="298"/>
                      </a:lnTo>
                      <a:lnTo>
                        <a:pt x="82" y="298"/>
                      </a:lnTo>
                      <a:lnTo>
                        <a:pt x="82" y="299"/>
                      </a:lnTo>
                      <a:lnTo>
                        <a:pt x="81" y="299"/>
                      </a:lnTo>
                      <a:lnTo>
                        <a:pt x="81" y="298"/>
                      </a:lnTo>
                      <a:lnTo>
                        <a:pt x="80" y="298"/>
                      </a:lnTo>
                      <a:lnTo>
                        <a:pt x="79" y="298"/>
                      </a:lnTo>
                      <a:lnTo>
                        <a:pt x="79" y="297"/>
                      </a:lnTo>
                      <a:lnTo>
                        <a:pt x="78" y="297"/>
                      </a:lnTo>
                      <a:lnTo>
                        <a:pt x="77" y="297"/>
                      </a:lnTo>
                      <a:lnTo>
                        <a:pt x="76" y="297"/>
                      </a:lnTo>
                      <a:lnTo>
                        <a:pt x="74" y="297"/>
                      </a:lnTo>
                      <a:lnTo>
                        <a:pt x="73" y="297"/>
                      </a:lnTo>
                      <a:lnTo>
                        <a:pt x="72" y="297"/>
                      </a:lnTo>
                      <a:lnTo>
                        <a:pt x="71" y="297"/>
                      </a:lnTo>
                      <a:lnTo>
                        <a:pt x="70" y="297"/>
                      </a:lnTo>
                      <a:lnTo>
                        <a:pt x="69" y="297"/>
                      </a:lnTo>
                      <a:lnTo>
                        <a:pt x="67" y="298"/>
                      </a:lnTo>
                      <a:lnTo>
                        <a:pt x="66" y="298"/>
                      </a:lnTo>
                      <a:lnTo>
                        <a:pt x="64" y="298"/>
                      </a:lnTo>
                      <a:lnTo>
                        <a:pt x="63" y="298"/>
                      </a:lnTo>
                      <a:lnTo>
                        <a:pt x="62" y="299"/>
                      </a:lnTo>
                      <a:lnTo>
                        <a:pt x="60" y="299"/>
                      </a:lnTo>
                      <a:lnTo>
                        <a:pt x="59" y="299"/>
                      </a:lnTo>
                      <a:lnTo>
                        <a:pt x="58" y="299"/>
                      </a:lnTo>
                      <a:lnTo>
                        <a:pt x="56" y="300"/>
                      </a:lnTo>
                      <a:lnTo>
                        <a:pt x="55" y="300"/>
                      </a:lnTo>
                      <a:lnTo>
                        <a:pt x="53" y="300"/>
                      </a:lnTo>
                      <a:lnTo>
                        <a:pt x="52" y="300"/>
                      </a:lnTo>
                      <a:lnTo>
                        <a:pt x="51" y="302"/>
                      </a:lnTo>
                      <a:lnTo>
                        <a:pt x="50" y="302"/>
                      </a:lnTo>
                      <a:lnTo>
                        <a:pt x="49" y="302"/>
                      </a:lnTo>
                      <a:lnTo>
                        <a:pt x="48" y="302"/>
                      </a:lnTo>
                      <a:lnTo>
                        <a:pt x="46" y="302"/>
                      </a:lnTo>
                      <a:lnTo>
                        <a:pt x="45" y="302"/>
                      </a:lnTo>
                      <a:lnTo>
                        <a:pt x="44" y="303"/>
                      </a:lnTo>
                      <a:lnTo>
                        <a:pt x="44" y="302"/>
                      </a:lnTo>
                      <a:lnTo>
                        <a:pt x="44" y="300"/>
                      </a:lnTo>
                      <a:lnTo>
                        <a:pt x="43" y="299"/>
                      </a:lnTo>
                      <a:lnTo>
                        <a:pt x="42" y="299"/>
                      </a:lnTo>
                      <a:lnTo>
                        <a:pt x="41" y="299"/>
                      </a:lnTo>
                      <a:lnTo>
                        <a:pt x="39" y="299"/>
                      </a:lnTo>
                      <a:lnTo>
                        <a:pt x="38" y="299"/>
                      </a:lnTo>
                      <a:lnTo>
                        <a:pt x="38" y="298"/>
                      </a:lnTo>
                      <a:lnTo>
                        <a:pt x="38" y="297"/>
                      </a:lnTo>
                      <a:lnTo>
                        <a:pt x="37" y="297"/>
                      </a:lnTo>
                      <a:lnTo>
                        <a:pt x="36" y="296"/>
                      </a:lnTo>
                      <a:lnTo>
                        <a:pt x="35" y="296"/>
                      </a:lnTo>
                      <a:lnTo>
                        <a:pt x="35" y="295"/>
                      </a:lnTo>
                      <a:lnTo>
                        <a:pt x="34" y="293"/>
                      </a:lnTo>
                      <a:lnTo>
                        <a:pt x="34" y="292"/>
                      </a:lnTo>
                      <a:lnTo>
                        <a:pt x="32" y="291"/>
                      </a:lnTo>
                      <a:lnTo>
                        <a:pt x="31" y="291"/>
                      </a:lnTo>
                      <a:lnTo>
                        <a:pt x="30" y="290"/>
                      </a:lnTo>
                      <a:lnTo>
                        <a:pt x="29" y="290"/>
                      </a:lnTo>
                      <a:lnTo>
                        <a:pt x="28" y="289"/>
                      </a:lnTo>
                      <a:lnTo>
                        <a:pt x="27" y="288"/>
                      </a:lnTo>
                      <a:lnTo>
                        <a:pt x="25" y="288"/>
                      </a:lnTo>
                      <a:lnTo>
                        <a:pt x="25" y="286"/>
                      </a:lnTo>
                      <a:lnTo>
                        <a:pt x="24" y="286"/>
                      </a:lnTo>
                      <a:lnTo>
                        <a:pt x="24" y="285"/>
                      </a:lnTo>
                      <a:lnTo>
                        <a:pt x="24" y="284"/>
                      </a:lnTo>
                      <a:lnTo>
                        <a:pt x="23" y="283"/>
                      </a:lnTo>
                      <a:lnTo>
                        <a:pt x="22" y="282"/>
                      </a:lnTo>
                      <a:lnTo>
                        <a:pt x="21" y="282"/>
                      </a:lnTo>
                      <a:lnTo>
                        <a:pt x="20" y="281"/>
                      </a:lnTo>
                      <a:lnTo>
                        <a:pt x="18" y="281"/>
                      </a:lnTo>
                      <a:lnTo>
                        <a:pt x="18" y="279"/>
                      </a:lnTo>
                      <a:lnTo>
                        <a:pt x="17" y="278"/>
                      </a:lnTo>
                      <a:lnTo>
                        <a:pt x="16" y="278"/>
                      </a:lnTo>
                      <a:lnTo>
                        <a:pt x="16" y="277"/>
                      </a:lnTo>
                      <a:lnTo>
                        <a:pt x="14" y="274"/>
                      </a:lnTo>
                      <a:lnTo>
                        <a:pt x="14" y="272"/>
                      </a:lnTo>
                      <a:lnTo>
                        <a:pt x="13" y="272"/>
                      </a:lnTo>
                      <a:lnTo>
                        <a:pt x="12" y="271"/>
                      </a:lnTo>
                      <a:lnTo>
                        <a:pt x="10" y="270"/>
                      </a:lnTo>
                      <a:lnTo>
                        <a:pt x="9" y="270"/>
                      </a:lnTo>
                      <a:lnTo>
                        <a:pt x="8" y="270"/>
                      </a:lnTo>
                      <a:lnTo>
                        <a:pt x="6" y="268"/>
                      </a:lnTo>
                      <a:lnTo>
                        <a:pt x="6" y="267"/>
                      </a:lnTo>
                      <a:lnTo>
                        <a:pt x="5" y="267"/>
                      </a:lnTo>
                      <a:lnTo>
                        <a:pt x="5" y="265"/>
                      </a:lnTo>
                      <a:lnTo>
                        <a:pt x="3" y="264"/>
                      </a:lnTo>
                      <a:lnTo>
                        <a:pt x="3" y="263"/>
                      </a:lnTo>
                      <a:lnTo>
                        <a:pt x="3" y="262"/>
                      </a:lnTo>
                      <a:lnTo>
                        <a:pt x="5" y="262"/>
                      </a:lnTo>
                      <a:lnTo>
                        <a:pt x="5" y="261"/>
                      </a:lnTo>
                      <a:lnTo>
                        <a:pt x="3" y="261"/>
                      </a:lnTo>
                      <a:lnTo>
                        <a:pt x="2" y="261"/>
                      </a:lnTo>
                      <a:lnTo>
                        <a:pt x="2" y="260"/>
                      </a:lnTo>
                      <a:lnTo>
                        <a:pt x="2" y="258"/>
                      </a:lnTo>
                      <a:lnTo>
                        <a:pt x="2" y="257"/>
                      </a:lnTo>
                      <a:lnTo>
                        <a:pt x="1" y="257"/>
                      </a:lnTo>
                      <a:lnTo>
                        <a:pt x="2" y="257"/>
                      </a:lnTo>
                      <a:lnTo>
                        <a:pt x="1" y="255"/>
                      </a:lnTo>
                      <a:lnTo>
                        <a:pt x="0" y="254"/>
                      </a:lnTo>
                      <a:lnTo>
                        <a:pt x="0" y="253"/>
                      </a:lnTo>
                      <a:lnTo>
                        <a:pt x="0" y="251"/>
                      </a:lnTo>
                      <a:lnTo>
                        <a:pt x="0" y="249"/>
                      </a:lnTo>
                      <a:lnTo>
                        <a:pt x="0" y="247"/>
                      </a:lnTo>
                      <a:lnTo>
                        <a:pt x="0" y="244"/>
                      </a:lnTo>
                      <a:lnTo>
                        <a:pt x="0" y="241"/>
                      </a:lnTo>
                      <a:lnTo>
                        <a:pt x="0" y="237"/>
                      </a:lnTo>
                      <a:lnTo>
                        <a:pt x="0" y="234"/>
                      </a:lnTo>
                      <a:lnTo>
                        <a:pt x="0" y="233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9"/>
                      </a:lnTo>
                      <a:lnTo>
                        <a:pt x="0" y="225"/>
                      </a:lnTo>
                      <a:lnTo>
                        <a:pt x="0" y="220"/>
                      </a:lnTo>
                      <a:lnTo>
                        <a:pt x="0" y="215"/>
                      </a:lnTo>
                      <a:lnTo>
                        <a:pt x="0" y="211"/>
                      </a:lnTo>
                      <a:lnTo>
                        <a:pt x="0" y="205"/>
                      </a:lnTo>
                      <a:lnTo>
                        <a:pt x="0" y="200"/>
                      </a:lnTo>
                      <a:lnTo>
                        <a:pt x="0" y="195"/>
                      </a:lnTo>
                      <a:lnTo>
                        <a:pt x="0" y="191"/>
                      </a:lnTo>
                      <a:lnTo>
                        <a:pt x="0" y="186"/>
                      </a:lnTo>
                      <a:lnTo>
                        <a:pt x="0" y="180"/>
                      </a:lnTo>
                      <a:lnTo>
                        <a:pt x="0" y="176"/>
                      </a:lnTo>
                      <a:lnTo>
                        <a:pt x="0" y="174"/>
                      </a:lnTo>
                      <a:lnTo>
                        <a:pt x="0" y="171"/>
                      </a:lnTo>
                      <a:lnTo>
                        <a:pt x="0" y="166"/>
                      </a:lnTo>
                      <a:lnTo>
                        <a:pt x="0" y="162"/>
                      </a:lnTo>
                      <a:lnTo>
                        <a:pt x="0" y="157"/>
                      </a:lnTo>
                      <a:lnTo>
                        <a:pt x="0" y="152"/>
                      </a:lnTo>
                      <a:lnTo>
                        <a:pt x="5" y="151"/>
                      </a:lnTo>
                      <a:lnTo>
                        <a:pt x="8" y="151"/>
                      </a:lnTo>
                      <a:lnTo>
                        <a:pt x="12" y="151"/>
                      </a:lnTo>
                      <a:lnTo>
                        <a:pt x="16" y="151"/>
                      </a:lnTo>
                      <a:lnTo>
                        <a:pt x="20" y="151"/>
                      </a:lnTo>
                      <a:lnTo>
                        <a:pt x="23" y="151"/>
                      </a:lnTo>
                      <a:lnTo>
                        <a:pt x="28" y="151"/>
                      </a:lnTo>
                      <a:lnTo>
                        <a:pt x="31" y="151"/>
                      </a:lnTo>
                      <a:lnTo>
                        <a:pt x="35" y="151"/>
                      </a:lnTo>
                      <a:lnTo>
                        <a:pt x="39" y="151"/>
                      </a:lnTo>
                      <a:lnTo>
                        <a:pt x="43" y="151"/>
                      </a:lnTo>
                      <a:lnTo>
                        <a:pt x="46" y="151"/>
                      </a:lnTo>
                      <a:lnTo>
                        <a:pt x="51" y="151"/>
                      </a:lnTo>
                      <a:lnTo>
                        <a:pt x="55" y="151"/>
                      </a:lnTo>
                      <a:lnTo>
                        <a:pt x="59" y="151"/>
                      </a:lnTo>
                      <a:lnTo>
                        <a:pt x="63" y="151"/>
                      </a:lnTo>
                      <a:lnTo>
                        <a:pt x="64" y="151"/>
                      </a:lnTo>
                      <a:lnTo>
                        <a:pt x="63" y="150"/>
                      </a:lnTo>
                      <a:lnTo>
                        <a:pt x="62" y="149"/>
                      </a:lnTo>
                      <a:lnTo>
                        <a:pt x="60" y="146"/>
                      </a:lnTo>
                      <a:lnTo>
                        <a:pt x="59" y="145"/>
                      </a:lnTo>
                      <a:lnTo>
                        <a:pt x="59" y="144"/>
                      </a:lnTo>
                      <a:lnTo>
                        <a:pt x="60" y="142"/>
                      </a:lnTo>
                      <a:lnTo>
                        <a:pt x="60" y="139"/>
                      </a:lnTo>
                      <a:lnTo>
                        <a:pt x="62" y="137"/>
                      </a:lnTo>
                      <a:lnTo>
                        <a:pt x="63" y="135"/>
                      </a:lnTo>
                      <a:lnTo>
                        <a:pt x="64" y="132"/>
                      </a:lnTo>
                      <a:lnTo>
                        <a:pt x="65" y="132"/>
                      </a:lnTo>
                      <a:lnTo>
                        <a:pt x="65" y="131"/>
                      </a:lnTo>
                      <a:lnTo>
                        <a:pt x="64" y="130"/>
                      </a:lnTo>
                      <a:lnTo>
                        <a:pt x="64" y="129"/>
                      </a:lnTo>
                      <a:lnTo>
                        <a:pt x="64" y="128"/>
                      </a:lnTo>
                      <a:lnTo>
                        <a:pt x="63" y="127"/>
                      </a:lnTo>
                      <a:lnTo>
                        <a:pt x="63" y="125"/>
                      </a:lnTo>
                      <a:lnTo>
                        <a:pt x="63" y="124"/>
                      </a:lnTo>
                      <a:lnTo>
                        <a:pt x="63" y="120"/>
                      </a:lnTo>
                      <a:lnTo>
                        <a:pt x="63" y="116"/>
                      </a:lnTo>
                      <a:lnTo>
                        <a:pt x="63" y="114"/>
                      </a:lnTo>
                      <a:lnTo>
                        <a:pt x="63" y="113"/>
                      </a:lnTo>
                      <a:lnTo>
                        <a:pt x="63" y="110"/>
                      </a:lnTo>
                      <a:lnTo>
                        <a:pt x="63" y="109"/>
                      </a:lnTo>
                      <a:lnTo>
                        <a:pt x="63" y="108"/>
                      </a:lnTo>
                      <a:lnTo>
                        <a:pt x="63" y="107"/>
                      </a:lnTo>
                      <a:lnTo>
                        <a:pt x="63" y="106"/>
                      </a:lnTo>
                      <a:lnTo>
                        <a:pt x="64" y="104"/>
                      </a:lnTo>
                      <a:lnTo>
                        <a:pt x="64" y="103"/>
                      </a:lnTo>
                      <a:lnTo>
                        <a:pt x="64" y="102"/>
                      </a:lnTo>
                      <a:lnTo>
                        <a:pt x="65" y="101"/>
                      </a:lnTo>
                      <a:lnTo>
                        <a:pt x="65" y="100"/>
                      </a:lnTo>
                      <a:lnTo>
                        <a:pt x="64" y="97"/>
                      </a:lnTo>
                      <a:lnTo>
                        <a:pt x="64" y="96"/>
                      </a:lnTo>
                      <a:lnTo>
                        <a:pt x="64" y="92"/>
                      </a:lnTo>
                      <a:lnTo>
                        <a:pt x="63" y="92"/>
                      </a:lnTo>
                      <a:lnTo>
                        <a:pt x="64" y="89"/>
                      </a:lnTo>
                      <a:lnTo>
                        <a:pt x="64" y="88"/>
                      </a:lnTo>
                      <a:lnTo>
                        <a:pt x="64" y="87"/>
                      </a:lnTo>
                      <a:lnTo>
                        <a:pt x="63" y="86"/>
                      </a:lnTo>
                      <a:lnTo>
                        <a:pt x="63" y="85"/>
                      </a:lnTo>
                      <a:lnTo>
                        <a:pt x="63" y="84"/>
                      </a:lnTo>
                      <a:lnTo>
                        <a:pt x="64" y="84"/>
                      </a:lnTo>
                      <a:lnTo>
                        <a:pt x="65" y="84"/>
                      </a:lnTo>
                      <a:lnTo>
                        <a:pt x="66" y="85"/>
                      </a:lnTo>
                      <a:lnTo>
                        <a:pt x="67" y="85"/>
                      </a:lnTo>
                      <a:lnTo>
                        <a:pt x="67" y="86"/>
                      </a:lnTo>
                      <a:lnTo>
                        <a:pt x="67" y="87"/>
                      </a:lnTo>
                      <a:lnTo>
                        <a:pt x="67" y="88"/>
                      </a:lnTo>
                      <a:lnTo>
                        <a:pt x="67" y="89"/>
                      </a:lnTo>
                      <a:lnTo>
                        <a:pt x="69" y="89"/>
                      </a:lnTo>
                      <a:lnTo>
                        <a:pt x="69" y="88"/>
                      </a:lnTo>
                      <a:lnTo>
                        <a:pt x="70" y="88"/>
                      </a:lnTo>
                      <a:lnTo>
                        <a:pt x="71" y="89"/>
                      </a:lnTo>
                      <a:lnTo>
                        <a:pt x="72" y="89"/>
                      </a:lnTo>
                      <a:lnTo>
                        <a:pt x="73" y="89"/>
                      </a:lnTo>
                      <a:lnTo>
                        <a:pt x="74" y="90"/>
                      </a:lnTo>
                      <a:lnTo>
                        <a:pt x="76" y="90"/>
                      </a:lnTo>
                      <a:lnTo>
                        <a:pt x="76" y="92"/>
                      </a:lnTo>
                      <a:lnTo>
                        <a:pt x="76" y="93"/>
                      </a:lnTo>
                      <a:lnTo>
                        <a:pt x="76" y="94"/>
                      </a:lnTo>
                      <a:lnTo>
                        <a:pt x="77" y="95"/>
                      </a:lnTo>
                      <a:lnTo>
                        <a:pt x="76" y="96"/>
                      </a:lnTo>
                      <a:lnTo>
                        <a:pt x="76" y="97"/>
                      </a:lnTo>
                      <a:lnTo>
                        <a:pt x="74" y="99"/>
                      </a:lnTo>
                      <a:lnTo>
                        <a:pt x="73" y="100"/>
                      </a:lnTo>
                      <a:lnTo>
                        <a:pt x="72" y="100"/>
                      </a:lnTo>
                      <a:lnTo>
                        <a:pt x="73" y="100"/>
                      </a:lnTo>
                      <a:lnTo>
                        <a:pt x="73" y="101"/>
                      </a:lnTo>
                      <a:lnTo>
                        <a:pt x="74" y="101"/>
                      </a:lnTo>
                      <a:lnTo>
                        <a:pt x="76" y="101"/>
                      </a:lnTo>
                      <a:lnTo>
                        <a:pt x="77" y="102"/>
                      </a:lnTo>
                      <a:lnTo>
                        <a:pt x="78" y="102"/>
                      </a:lnTo>
                      <a:lnTo>
                        <a:pt x="79" y="102"/>
                      </a:lnTo>
                      <a:lnTo>
                        <a:pt x="80" y="102"/>
                      </a:lnTo>
                      <a:lnTo>
                        <a:pt x="81" y="102"/>
                      </a:lnTo>
                      <a:lnTo>
                        <a:pt x="81" y="101"/>
                      </a:lnTo>
                      <a:lnTo>
                        <a:pt x="82" y="101"/>
                      </a:lnTo>
                      <a:lnTo>
                        <a:pt x="82" y="100"/>
                      </a:lnTo>
                      <a:lnTo>
                        <a:pt x="84" y="100"/>
                      </a:lnTo>
                      <a:lnTo>
                        <a:pt x="85" y="99"/>
                      </a:lnTo>
                      <a:lnTo>
                        <a:pt x="86" y="97"/>
                      </a:lnTo>
                      <a:lnTo>
                        <a:pt x="88" y="97"/>
                      </a:lnTo>
                      <a:lnTo>
                        <a:pt x="89" y="97"/>
                      </a:lnTo>
                      <a:lnTo>
                        <a:pt x="92" y="96"/>
                      </a:lnTo>
                      <a:lnTo>
                        <a:pt x="93" y="96"/>
                      </a:lnTo>
                      <a:lnTo>
                        <a:pt x="94" y="96"/>
                      </a:lnTo>
                      <a:lnTo>
                        <a:pt x="99" y="96"/>
                      </a:lnTo>
                      <a:lnTo>
                        <a:pt x="101" y="95"/>
                      </a:lnTo>
                      <a:lnTo>
                        <a:pt x="103" y="94"/>
                      </a:lnTo>
                      <a:lnTo>
                        <a:pt x="105" y="94"/>
                      </a:lnTo>
                      <a:lnTo>
                        <a:pt x="106" y="94"/>
                      </a:lnTo>
                      <a:lnTo>
                        <a:pt x="106" y="95"/>
                      </a:lnTo>
                      <a:lnTo>
                        <a:pt x="106" y="96"/>
                      </a:lnTo>
                      <a:lnTo>
                        <a:pt x="105" y="96"/>
                      </a:lnTo>
                      <a:lnTo>
                        <a:pt x="105" y="97"/>
                      </a:lnTo>
                      <a:lnTo>
                        <a:pt x="105" y="99"/>
                      </a:lnTo>
                      <a:lnTo>
                        <a:pt x="103" y="100"/>
                      </a:lnTo>
                      <a:lnTo>
                        <a:pt x="105" y="101"/>
                      </a:lnTo>
                      <a:lnTo>
                        <a:pt x="105" y="102"/>
                      </a:lnTo>
                      <a:lnTo>
                        <a:pt x="105" y="103"/>
                      </a:lnTo>
                      <a:lnTo>
                        <a:pt x="105" y="104"/>
                      </a:lnTo>
                      <a:lnTo>
                        <a:pt x="106" y="107"/>
                      </a:lnTo>
                      <a:lnTo>
                        <a:pt x="106" y="108"/>
                      </a:lnTo>
                      <a:lnTo>
                        <a:pt x="107" y="108"/>
                      </a:lnTo>
                      <a:lnTo>
                        <a:pt x="108" y="109"/>
                      </a:lnTo>
                      <a:lnTo>
                        <a:pt x="109" y="110"/>
                      </a:lnTo>
                      <a:lnTo>
                        <a:pt x="110" y="110"/>
                      </a:lnTo>
                      <a:lnTo>
                        <a:pt x="110" y="111"/>
                      </a:lnTo>
                      <a:lnTo>
                        <a:pt x="110" y="113"/>
                      </a:lnTo>
                      <a:lnTo>
                        <a:pt x="112" y="113"/>
                      </a:lnTo>
                      <a:lnTo>
                        <a:pt x="112" y="111"/>
                      </a:lnTo>
                      <a:lnTo>
                        <a:pt x="113" y="111"/>
                      </a:lnTo>
                      <a:lnTo>
                        <a:pt x="113" y="110"/>
                      </a:lnTo>
                      <a:lnTo>
                        <a:pt x="115" y="110"/>
                      </a:lnTo>
                      <a:lnTo>
                        <a:pt x="116" y="111"/>
                      </a:lnTo>
                      <a:lnTo>
                        <a:pt x="116" y="113"/>
                      </a:lnTo>
                      <a:lnTo>
                        <a:pt x="117" y="113"/>
                      </a:lnTo>
                      <a:lnTo>
                        <a:pt x="119" y="113"/>
                      </a:lnTo>
                      <a:lnTo>
                        <a:pt x="121" y="114"/>
                      </a:lnTo>
                      <a:lnTo>
                        <a:pt x="121" y="113"/>
                      </a:lnTo>
                      <a:lnTo>
                        <a:pt x="122" y="113"/>
                      </a:lnTo>
                      <a:lnTo>
                        <a:pt x="124" y="115"/>
                      </a:lnTo>
                      <a:lnTo>
                        <a:pt x="126" y="115"/>
                      </a:lnTo>
                      <a:lnTo>
                        <a:pt x="126" y="116"/>
                      </a:lnTo>
                      <a:lnTo>
                        <a:pt x="127" y="116"/>
                      </a:lnTo>
                      <a:lnTo>
                        <a:pt x="131" y="116"/>
                      </a:lnTo>
                      <a:lnTo>
                        <a:pt x="133" y="116"/>
                      </a:lnTo>
                      <a:lnTo>
                        <a:pt x="134" y="117"/>
                      </a:lnTo>
                      <a:lnTo>
                        <a:pt x="135" y="117"/>
                      </a:lnTo>
                      <a:lnTo>
                        <a:pt x="136" y="117"/>
                      </a:lnTo>
                      <a:lnTo>
                        <a:pt x="137" y="117"/>
                      </a:lnTo>
                      <a:lnTo>
                        <a:pt x="138" y="116"/>
                      </a:lnTo>
                      <a:lnTo>
                        <a:pt x="140" y="116"/>
                      </a:lnTo>
                      <a:lnTo>
                        <a:pt x="141" y="117"/>
                      </a:lnTo>
                      <a:lnTo>
                        <a:pt x="142" y="117"/>
                      </a:lnTo>
                      <a:lnTo>
                        <a:pt x="142" y="118"/>
                      </a:lnTo>
                      <a:lnTo>
                        <a:pt x="143" y="118"/>
                      </a:lnTo>
                      <a:lnTo>
                        <a:pt x="145" y="118"/>
                      </a:lnTo>
                      <a:lnTo>
                        <a:pt x="146" y="118"/>
                      </a:lnTo>
                      <a:lnTo>
                        <a:pt x="148" y="120"/>
                      </a:lnTo>
                      <a:lnTo>
                        <a:pt x="149" y="120"/>
                      </a:lnTo>
                      <a:lnTo>
                        <a:pt x="150" y="120"/>
                      </a:lnTo>
                      <a:lnTo>
                        <a:pt x="150" y="118"/>
                      </a:lnTo>
                      <a:lnTo>
                        <a:pt x="151" y="118"/>
                      </a:lnTo>
                      <a:lnTo>
                        <a:pt x="152" y="118"/>
                      </a:lnTo>
                      <a:lnTo>
                        <a:pt x="155" y="118"/>
                      </a:lnTo>
                      <a:lnTo>
                        <a:pt x="156" y="117"/>
                      </a:lnTo>
                      <a:lnTo>
                        <a:pt x="157" y="116"/>
                      </a:lnTo>
                      <a:lnTo>
                        <a:pt x="157" y="115"/>
                      </a:lnTo>
                      <a:lnTo>
                        <a:pt x="157" y="113"/>
                      </a:lnTo>
                      <a:lnTo>
                        <a:pt x="157" y="111"/>
                      </a:lnTo>
                      <a:lnTo>
                        <a:pt x="158" y="110"/>
                      </a:lnTo>
                      <a:lnTo>
                        <a:pt x="159" y="110"/>
                      </a:lnTo>
                      <a:lnTo>
                        <a:pt x="159" y="109"/>
                      </a:lnTo>
                      <a:lnTo>
                        <a:pt x="158" y="108"/>
                      </a:lnTo>
                      <a:lnTo>
                        <a:pt x="158" y="107"/>
                      </a:lnTo>
                      <a:lnTo>
                        <a:pt x="159" y="107"/>
                      </a:lnTo>
                      <a:lnTo>
                        <a:pt x="160" y="107"/>
                      </a:lnTo>
                      <a:lnTo>
                        <a:pt x="162" y="107"/>
                      </a:lnTo>
                      <a:lnTo>
                        <a:pt x="163" y="106"/>
                      </a:lnTo>
                      <a:lnTo>
                        <a:pt x="164" y="106"/>
                      </a:lnTo>
                      <a:lnTo>
                        <a:pt x="164" y="107"/>
                      </a:lnTo>
                      <a:lnTo>
                        <a:pt x="165" y="108"/>
                      </a:lnTo>
                      <a:lnTo>
                        <a:pt x="165" y="109"/>
                      </a:lnTo>
                      <a:lnTo>
                        <a:pt x="165" y="110"/>
                      </a:lnTo>
                      <a:lnTo>
                        <a:pt x="165" y="114"/>
                      </a:lnTo>
                      <a:lnTo>
                        <a:pt x="171" y="117"/>
                      </a:lnTo>
                      <a:lnTo>
                        <a:pt x="173" y="120"/>
                      </a:lnTo>
                      <a:lnTo>
                        <a:pt x="173" y="121"/>
                      </a:lnTo>
                      <a:lnTo>
                        <a:pt x="174" y="125"/>
                      </a:lnTo>
                      <a:lnTo>
                        <a:pt x="177" y="128"/>
                      </a:lnTo>
                      <a:lnTo>
                        <a:pt x="178" y="129"/>
                      </a:lnTo>
                      <a:lnTo>
                        <a:pt x="179" y="129"/>
                      </a:lnTo>
                      <a:lnTo>
                        <a:pt x="180" y="129"/>
                      </a:lnTo>
                      <a:lnTo>
                        <a:pt x="181" y="129"/>
                      </a:lnTo>
                      <a:lnTo>
                        <a:pt x="183" y="129"/>
                      </a:lnTo>
                      <a:lnTo>
                        <a:pt x="184" y="129"/>
                      </a:lnTo>
                      <a:lnTo>
                        <a:pt x="184" y="128"/>
                      </a:lnTo>
                      <a:lnTo>
                        <a:pt x="185" y="128"/>
                      </a:lnTo>
                      <a:lnTo>
                        <a:pt x="186" y="128"/>
                      </a:lnTo>
                      <a:lnTo>
                        <a:pt x="187" y="129"/>
                      </a:lnTo>
                      <a:lnTo>
                        <a:pt x="188" y="130"/>
                      </a:lnTo>
                      <a:lnTo>
                        <a:pt x="188" y="131"/>
                      </a:lnTo>
                      <a:lnTo>
                        <a:pt x="190" y="131"/>
                      </a:lnTo>
                      <a:lnTo>
                        <a:pt x="192" y="131"/>
                      </a:lnTo>
                      <a:lnTo>
                        <a:pt x="193" y="131"/>
                      </a:lnTo>
                      <a:lnTo>
                        <a:pt x="193" y="132"/>
                      </a:lnTo>
                      <a:lnTo>
                        <a:pt x="194" y="134"/>
                      </a:lnTo>
                      <a:lnTo>
                        <a:pt x="194" y="132"/>
                      </a:lnTo>
                      <a:lnTo>
                        <a:pt x="195" y="132"/>
                      </a:lnTo>
                      <a:lnTo>
                        <a:pt x="197" y="132"/>
                      </a:lnTo>
                      <a:lnTo>
                        <a:pt x="197" y="134"/>
                      </a:lnTo>
                      <a:lnTo>
                        <a:pt x="198" y="134"/>
                      </a:lnTo>
                      <a:lnTo>
                        <a:pt x="199" y="134"/>
                      </a:lnTo>
                      <a:lnTo>
                        <a:pt x="200" y="134"/>
                      </a:lnTo>
                      <a:lnTo>
                        <a:pt x="202" y="136"/>
                      </a:lnTo>
                      <a:lnTo>
                        <a:pt x="204" y="137"/>
                      </a:lnTo>
                      <a:lnTo>
                        <a:pt x="204" y="138"/>
                      </a:lnTo>
                      <a:lnTo>
                        <a:pt x="205" y="139"/>
                      </a:lnTo>
                      <a:lnTo>
                        <a:pt x="206" y="141"/>
                      </a:lnTo>
                      <a:lnTo>
                        <a:pt x="206" y="142"/>
                      </a:lnTo>
                      <a:lnTo>
                        <a:pt x="205" y="143"/>
                      </a:lnTo>
                      <a:lnTo>
                        <a:pt x="205" y="144"/>
                      </a:lnTo>
                      <a:lnTo>
                        <a:pt x="206" y="145"/>
                      </a:lnTo>
                      <a:lnTo>
                        <a:pt x="207" y="146"/>
                      </a:lnTo>
                      <a:lnTo>
                        <a:pt x="207" y="148"/>
                      </a:lnTo>
                      <a:lnTo>
                        <a:pt x="207" y="149"/>
                      </a:lnTo>
                      <a:lnTo>
                        <a:pt x="208" y="148"/>
                      </a:lnTo>
                      <a:lnTo>
                        <a:pt x="208" y="146"/>
                      </a:lnTo>
                      <a:lnTo>
                        <a:pt x="209" y="146"/>
                      </a:lnTo>
                      <a:lnTo>
                        <a:pt x="210" y="146"/>
                      </a:lnTo>
                      <a:lnTo>
                        <a:pt x="212" y="148"/>
                      </a:lnTo>
                      <a:lnTo>
                        <a:pt x="214" y="151"/>
                      </a:lnTo>
                      <a:lnTo>
                        <a:pt x="215" y="152"/>
                      </a:lnTo>
                      <a:lnTo>
                        <a:pt x="215" y="153"/>
                      </a:lnTo>
                      <a:lnTo>
                        <a:pt x="215" y="155"/>
                      </a:lnTo>
                      <a:lnTo>
                        <a:pt x="216" y="155"/>
                      </a:lnTo>
                      <a:lnTo>
                        <a:pt x="216" y="156"/>
                      </a:lnTo>
                      <a:lnTo>
                        <a:pt x="217" y="156"/>
                      </a:lnTo>
                      <a:lnTo>
                        <a:pt x="217" y="157"/>
                      </a:lnTo>
                      <a:lnTo>
                        <a:pt x="219" y="162"/>
                      </a:lnTo>
                      <a:lnTo>
                        <a:pt x="220" y="163"/>
                      </a:lnTo>
                      <a:lnTo>
                        <a:pt x="220" y="164"/>
                      </a:lnTo>
                      <a:lnTo>
                        <a:pt x="221" y="164"/>
                      </a:lnTo>
                      <a:lnTo>
                        <a:pt x="221" y="165"/>
                      </a:lnTo>
                      <a:lnTo>
                        <a:pt x="222" y="164"/>
                      </a:lnTo>
                      <a:lnTo>
                        <a:pt x="223" y="164"/>
                      </a:lnTo>
                      <a:lnTo>
                        <a:pt x="224" y="164"/>
                      </a:lnTo>
                      <a:lnTo>
                        <a:pt x="226" y="164"/>
                      </a:lnTo>
                      <a:lnTo>
                        <a:pt x="226" y="165"/>
                      </a:lnTo>
                      <a:lnTo>
                        <a:pt x="227" y="165"/>
                      </a:lnTo>
                      <a:lnTo>
                        <a:pt x="227" y="166"/>
                      </a:lnTo>
                      <a:lnTo>
                        <a:pt x="227" y="165"/>
                      </a:lnTo>
                      <a:lnTo>
                        <a:pt x="228" y="165"/>
                      </a:lnTo>
                      <a:lnTo>
                        <a:pt x="229" y="164"/>
                      </a:lnTo>
                      <a:lnTo>
                        <a:pt x="230" y="163"/>
                      </a:lnTo>
                      <a:lnTo>
                        <a:pt x="235" y="162"/>
                      </a:lnTo>
                      <a:lnTo>
                        <a:pt x="236" y="160"/>
                      </a:lnTo>
                      <a:lnTo>
                        <a:pt x="237" y="159"/>
                      </a:lnTo>
                      <a:lnTo>
                        <a:pt x="238" y="159"/>
                      </a:lnTo>
                      <a:lnTo>
                        <a:pt x="240" y="159"/>
                      </a:lnTo>
                      <a:lnTo>
                        <a:pt x="241" y="160"/>
                      </a:lnTo>
                      <a:lnTo>
                        <a:pt x="242" y="160"/>
                      </a:lnTo>
                      <a:lnTo>
                        <a:pt x="242" y="162"/>
                      </a:lnTo>
                      <a:lnTo>
                        <a:pt x="241" y="162"/>
                      </a:lnTo>
                      <a:lnTo>
                        <a:pt x="241" y="163"/>
                      </a:lnTo>
                      <a:lnTo>
                        <a:pt x="241" y="164"/>
                      </a:lnTo>
                      <a:lnTo>
                        <a:pt x="240" y="164"/>
                      </a:lnTo>
                      <a:lnTo>
                        <a:pt x="240" y="165"/>
                      </a:lnTo>
                      <a:lnTo>
                        <a:pt x="241" y="165"/>
                      </a:lnTo>
                      <a:lnTo>
                        <a:pt x="241" y="166"/>
                      </a:lnTo>
                      <a:lnTo>
                        <a:pt x="242" y="166"/>
                      </a:lnTo>
                      <a:lnTo>
                        <a:pt x="243" y="166"/>
                      </a:lnTo>
                      <a:lnTo>
                        <a:pt x="245" y="166"/>
                      </a:lnTo>
                      <a:lnTo>
                        <a:pt x="247" y="165"/>
                      </a:lnTo>
                      <a:lnTo>
                        <a:pt x="247" y="162"/>
                      </a:lnTo>
                      <a:lnTo>
                        <a:pt x="247" y="157"/>
                      </a:lnTo>
                      <a:lnTo>
                        <a:pt x="247" y="152"/>
                      </a:lnTo>
                      <a:lnTo>
                        <a:pt x="247" y="148"/>
                      </a:lnTo>
                      <a:lnTo>
                        <a:pt x="247" y="142"/>
                      </a:lnTo>
                      <a:lnTo>
                        <a:pt x="247" y="137"/>
                      </a:lnTo>
                      <a:lnTo>
                        <a:pt x="247" y="132"/>
                      </a:lnTo>
                      <a:lnTo>
                        <a:pt x="247" y="128"/>
                      </a:lnTo>
                      <a:lnTo>
                        <a:pt x="247" y="124"/>
                      </a:lnTo>
                      <a:lnTo>
                        <a:pt x="244" y="124"/>
                      </a:lnTo>
                      <a:lnTo>
                        <a:pt x="244" y="125"/>
                      </a:lnTo>
                      <a:lnTo>
                        <a:pt x="243" y="125"/>
                      </a:lnTo>
                      <a:lnTo>
                        <a:pt x="242" y="127"/>
                      </a:lnTo>
                      <a:lnTo>
                        <a:pt x="241" y="127"/>
                      </a:lnTo>
                      <a:lnTo>
                        <a:pt x="240" y="125"/>
                      </a:lnTo>
                      <a:lnTo>
                        <a:pt x="238" y="125"/>
                      </a:lnTo>
                      <a:lnTo>
                        <a:pt x="238" y="127"/>
                      </a:lnTo>
                      <a:lnTo>
                        <a:pt x="237" y="127"/>
                      </a:lnTo>
                      <a:lnTo>
                        <a:pt x="236" y="127"/>
                      </a:lnTo>
                      <a:lnTo>
                        <a:pt x="236" y="128"/>
                      </a:lnTo>
                      <a:lnTo>
                        <a:pt x="235" y="129"/>
                      </a:lnTo>
                      <a:lnTo>
                        <a:pt x="235" y="130"/>
                      </a:lnTo>
                      <a:lnTo>
                        <a:pt x="236" y="131"/>
                      </a:lnTo>
                      <a:lnTo>
                        <a:pt x="236" y="132"/>
                      </a:lnTo>
                      <a:lnTo>
                        <a:pt x="237" y="132"/>
                      </a:lnTo>
                      <a:lnTo>
                        <a:pt x="237" y="134"/>
                      </a:lnTo>
                      <a:lnTo>
                        <a:pt x="236" y="135"/>
                      </a:lnTo>
                      <a:lnTo>
                        <a:pt x="236" y="134"/>
                      </a:lnTo>
                      <a:lnTo>
                        <a:pt x="235" y="134"/>
                      </a:lnTo>
                      <a:lnTo>
                        <a:pt x="234" y="134"/>
                      </a:lnTo>
                      <a:lnTo>
                        <a:pt x="233" y="132"/>
                      </a:lnTo>
                      <a:lnTo>
                        <a:pt x="231" y="132"/>
                      </a:lnTo>
                      <a:lnTo>
                        <a:pt x="230" y="132"/>
                      </a:lnTo>
                      <a:lnTo>
                        <a:pt x="229" y="131"/>
                      </a:lnTo>
                      <a:lnTo>
                        <a:pt x="227" y="131"/>
                      </a:lnTo>
                      <a:lnTo>
                        <a:pt x="226" y="131"/>
                      </a:lnTo>
                      <a:lnTo>
                        <a:pt x="224" y="132"/>
                      </a:lnTo>
                      <a:lnTo>
                        <a:pt x="224" y="131"/>
                      </a:lnTo>
                      <a:lnTo>
                        <a:pt x="223" y="131"/>
                      </a:lnTo>
                      <a:lnTo>
                        <a:pt x="223" y="132"/>
                      </a:lnTo>
                      <a:lnTo>
                        <a:pt x="222" y="132"/>
                      </a:lnTo>
                      <a:lnTo>
                        <a:pt x="222" y="131"/>
                      </a:lnTo>
                      <a:lnTo>
                        <a:pt x="220" y="127"/>
                      </a:lnTo>
                      <a:lnTo>
                        <a:pt x="219" y="125"/>
                      </a:lnTo>
                      <a:lnTo>
                        <a:pt x="216" y="124"/>
                      </a:lnTo>
                      <a:lnTo>
                        <a:pt x="216" y="123"/>
                      </a:lnTo>
                      <a:lnTo>
                        <a:pt x="215" y="122"/>
                      </a:lnTo>
                      <a:lnTo>
                        <a:pt x="214" y="121"/>
                      </a:lnTo>
                      <a:lnTo>
                        <a:pt x="213" y="121"/>
                      </a:lnTo>
                      <a:lnTo>
                        <a:pt x="213" y="120"/>
                      </a:lnTo>
                      <a:lnTo>
                        <a:pt x="212" y="120"/>
                      </a:lnTo>
                      <a:lnTo>
                        <a:pt x="209" y="118"/>
                      </a:lnTo>
                      <a:lnTo>
                        <a:pt x="208" y="116"/>
                      </a:lnTo>
                      <a:lnTo>
                        <a:pt x="207" y="117"/>
                      </a:lnTo>
                      <a:lnTo>
                        <a:pt x="207" y="116"/>
                      </a:lnTo>
                      <a:lnTo>
                        <a:pt x="207" y="115"/>
                      </a:lnTo>
                      <a:lnTo>
                        <a:pt x="206" y="115"/>
                      </a:lnTo>
                      <a:lnTo>
                        <a:pt x="205" y="115"/>
                      </a:lnTo>
                      <a:lnTo>
                        <a:pt x="205" y="114"/>
                      </a:lnTo>
                      <a:lnTo>
                        <a:pt x="205" y="113"/>
                      </a:lnTo>
                      <a:lnTo>
                        <a:pt x="204" y="113"/>
                      </a:lnTo>
                      <a:lnTo>
                        <a:pt x="204" y="110"/>
                      </a:lnTo>
                      <a:lnTo>
                        <a:pt x="202" y="109"/>
                      </a:lnTo>
                      <a:lnTo>
                        <a:pt x="202" y="107"/>
                      </a:lnTo>
                      <a:lnTo>
                        <a:pt x="201" y="106"/>
                      </a:lnTo>
                      <a:lnTo>
                        <a:pt x="201" y="104"/>
                      </a:lnTo>
                      <a:lnTo>
                        <a:pt x="201" y="102"/>
                      </a:lnTo>
                      <a:lnTo>
                        <a:pt x="202" y="100"/>
                      </a:lnTo>
                      <a:lnTo>
                        <a:pt x="204" y="99"/>
                      </a:lnTo>
                      <a:lnTo>
                        <a:pt x="204" y="97"/>
                      </a:lnTo>
                      <a:lnTo>
                        <a:pt x="204" y="96"/>
                      </a:lnTo>
                      <a:lnTo>
                        <a:pt x="205" y="95"/>
                      </a:lnTo>
                      <a:lnTo>
                        <a:pt x="205" y="94"/>
                      </a:lnTo>
                      <a:lnTo>
                        <a:pt x="205" y="93"/>
                      </a:lnTo>
                      <a:lnTo>
                        <a:pt x="205" y="92"/>
                      </a:lnTo>
                      <a:lnTo>
                        <a:pt x="205" y="90"/>
                      </a:lnTo>
                      <a:lnTo>
                        <a:pt x="205" y="89"/>
                      </a:lnTo>
                      <a:lnTo>
                        <a:pt x="206" y="88"/>
                      </a:lnTo>
                      <a:lnTo>
                        <a:pt x="206" y="87"/>
                      </a:lnTo>
                      <a:lnTo>
                        <a:pt x="206" y="86"/>
                      </a:lnTo>
                      <a:lnTo>
                        <a:pt x="207" y="86"/>
                      </a:lnTo>
                      <a:lnTo>
                        <a:pt x="207" y="85"/>
                      </a:lnTo>
                      <a:lnTo>
                        <a:pt x="207" y="84"/>
                      </a:lnTo>
                      <a:lnTo>
                        <a:pt x="207" y="82"/>
                      </a:lnTo>
                      <a:lnTo>
                        <a:pt x="207" y="81"/>
                      </a:lnTo>
                      <a:lnTo>
                        <a:pt x="208" y="81"/>
                      </a:lnTo>
                      <a:lnTo>
                        <a:pt x="208" y="80"/>
                      </a:lnTo>
                      <a:lnTo>
                        <a:pt x="208" y="79"/>
                      </a:lnTo>
                      <a:lnTo>
                        <a:pt x="209" y="79"/>
                      </a:lnTo>
                      <a:lnTo>
                        <a:pt x="210" y="79"/>
                      </a:lnTo>
                      <a:lnTo>
                        <a:pt x="210" y="78"/>
                      </a:lnTo>
                      <a:lnTo>
                        <a:pt x="212" y="77"/>
                      </a:lnTo>
                      <a:lnTo>
                        <a:pt x="210" y="75"/>
                      </a:lnTo>
                      <a:lnTo>
                        <a:pt x="210" y="74"/>
                      </a:lnTo>
                      <a:lnTo>
                        <a:pt x="210" y="73"/>
                      </a:lnTo>
                      <a:lnTo>
                        <a:pt x="209" y="72"/>
                      </a:lnTo>
                      <a:lnTo>
                        <a:pt x="209" y="71"/>
                      </a:lnTo>
                      <a:lnTo>
                        <a:pt x="209" y="70"/>
                      </a:lnTo>
                      <a:lnTo>
                        <a:pt x="210" y="70"/>
                      </a:lnTo>
                      <a:lnTo>
                        <a:pt x="209" y="70"/>
                      </a:lnTo>
                      <a:lnTo>
                        <a:pt x="209" y="68"/>
                      </a:lnTo>
                      <a:lnTo>
                        <a:pt x="209" y="67"/>
                      </a:lnTo>
                      <a:lnTo>
                        <a:pt x="209" y="66"/>
                      </a:lnTo>
                      <a:lnTo>
                        <a:pt x="209" y="65"/>
                      </a:lnTo>
                      <a:lnTo>
                        <a:pt x="209" y="64"/>
                      </a:lnTo>
                      <a:lnTo>
                        <a:pt x="208" y="64"/>
                      </a:lnTo>
                      <a:lnTo>
                        <a:pt x="207" y="63"/>
                      </a:lnTo>
                      <a:lnTo>
                        <a:pt x="208" y="63"/>
                      </a:lnTo>
                      <a:lnTo>
                        <a:pt x="208" y="61"/>
                      </a:lnTo>
                      <a:lnTo>
                        <a:pt x="209" y="60"/>
                      </a:lnTo>
                      <a:lnTo>
                        <a:pt x="209" y="59"/>
                      </a:lnTo>
                      <a:lnTo>
                        <a:pt x="209" y="57"/>
                      </a:lnTo>
                      <a:lnTo>
                        <a:pt x="209" y="54"/>
                      </a:lnTo>
                      <a:lnTo>
                        <a:pt x="209" y="53"/>
                      </a:lnTo>
                      <a:lnTo>
                        <a:pt x="210" y="51"/>
                      </a:lnTo>
                      <a:lnTo>
                        <a:pt x="210" y="50"/>
                      </a:lnTo>
                      <a:lnTo>
                        <a:pt x="212" y="50"/>
                      </a:lnTo>
                      <a:lnTo>
                        <a:pt x="212" y="49"/>
                      </a:lnTo>
                      <a:lnTo>
                        <a:pt x="210" y="49"/>
                      </a:lnTo>
                      <a:lnTo>
                        <a:pt x="210" y="47"/>
                      </a:lnTo>
                      <a:lnTo>
                        <a:pt x="209" y="46"/>
                      </a:lnTo>
                      <a:lnTo>
                        <a:pt x="209" y="45"/>
                      </a:lnTo>
                      <a:lnTo>
                        <a:pt x="209" y="44"/>
                      </a:lnTo>
                      <a:lnTo>
                        <a:pt x="209" y="43"/>
                      </a:lnTo>
                      <a:lnTo>
                        <a:pt x="208" y="43"/>
                      </a:lnTo>
                      <a:lnTo>
                        <a:pt x="208" y="42"/>
                      </a:lnTo>
                      <a:lnTo>
                        <a:pt x="209" y="42"/>
                      </a:lnTo>
                      <a:lnTo>
                        <a:pt x="208" y="42"/>
                      </a:lnTo>
                      <a:lnTo>
                        <a:pt x="207" y="40"/>
                      </a:lnTo>
                      <a:lnTo>
                        <a:pt x="207" y="39"/>
                      </a:lnTo>
                      <a:lnTo>
                        <a:pt x="206" y="38"/>
                      </a:lnTo>
                      <a:lnTo>
                        <a:pt x="206" y="37"/>
                      </a:lnTo>
                      <a:lnTo>
                        <a:pt x="206" y="36"/>
                      </a:lnTo>
                      <a:lnTo>
                        <a:pt x="206" y="37"/>
                      </a:lnTo>
                      <a:lnTo>
                        <a:pt x="207" y="37"/>
                      </a:lnTo>
                      <a:lnTo>
                        <a:pt x="208" y="37"/>
                      </a:lnTo>
                      <a:lnTo>
                        <a:pt x="209" y="37"/>
                      </a:lnTo>
                      <a:lnTo>
                        <a:pt x="210" y="37"/>
                      </a:lnTo>
                      <a:lnTo>
                        <a:pt x="212" y="38"/>
                      </a:lnTo>
                      <a:lnTo>
                        <a:pt x="213" y="38"/>
                      </a:lnTo>
                      <a:lnTo>
                        <a:pt x="213" y="37"/>
                      </a:lnTo>
                      <a:lnTo>
                        <a:pt x="212" y="37"/>
                      </a:lnTo>
                      <a:lnTo>
                        <a:pt x="213" y="36"/>
                      </a:lnTo>
                      <a:lnTo>
                        <a:pt x="213" y="35"/>
                      </a:lnTo>
                      <a:lnTo>
                        <a:pt x="212" y="35"/>
                      </a:lnTo>
                      <a:lnTo>
                        <a:pt x="213" y="33"/>
                      </a:lnTo>
                      <a:lnTo>
                        <a:pt x="213" y="32"/>
                      </a:lnTo>
                      <a:lnTo>
                        <a:pt x="214" y="32"/>
                      </a:lnTo>
                      <a:lnTo>
                        <a:pt x="214" y="31"/>
                      </a:lnTo>
                      <a:lnTo>
                        <a:pt x="215" y="31"/>
                      </a:lnTo>
                      <a:lnTo>
                        <a:pt x="215" y="30"/>
                      </a:lnTo>
                      <a:lnTo>
                        <a:pt x="216" y="29"/>
                      </a:lnTo>
                      <a:lnTo>
                        <a:pt x="216" y="28"/>
                      </a:lnTo>
                      <a:lnTo>
                        <a:pt x="217" y="28"/>
                      </a:lnTo>
                      <a:lnTo>
                        <a:pt x="219" y="26"/>
                      </a:lnTo>
                      <a:lnTo>
                        <a:pt x="219" y="25"/>
                      </a:lnTo>
                      <a:lnTo>
                        <a:pt x="220" y="25"/>
                      </a:lnTo>
                      <a:lnTo>
                        <a:pt x="221" y="24"/>
                      </a:lnTo>
                      <a:lnTo>
                        <a:pt x="222" y="23"/>
                      </a:lnTo>
                      <a:lnTo>
                        <a:pt x="222" y="21"/>
                      </a:lnTo>
                      <a:lnTo>
                        <a:pt x="224" y="18"/>
                      </a:lnTo>
                      <a:lnTo>
                        <a:pt x="226" y="14"/>
                      </a:lnTo>
                      <a:lnTo>
                        <a:pt x="226" y="12"/>
                      </a:lnTo>
                      <a:lnTo>
                        <a:pt x="224" y="11"/>
                      </a:lnTo>
                      <a:lnTo>
                        <a:pt x="222" y="10"/>
                      </a:lnTo>
                      <a:lnTo>
                        <a:pt x="221" y="9"/>
                      </a:lnTo>
                      <a:lnTo>
                        <a:pt x="220" y="9"/>
                      </a:lnTo>
                      <a:lnTo>
                        <a:pt x="219" y="8"/>
                      </a:lnTo>
                      <a:lnTo>
                        <a:pt x="217" y="8"/>
                      </a:lnTo>
                      <a:lnTo>
                        <a:pt x="219" y="8"/>
                      </a:lnTo>
                      <a:lnTo>
                        <a:pt x="222" y="7"/>
                      </a:lnTo>
                      <a:lnTo>
                        <a:pt x="228" y="5"/>
                      </a:lnTo>
                      <a:lnTo>
                        <a:pt x="233" y="5"/>
                      </a:lnTo>
                      <a:lnTo>
                        <a:pt x="240" y="4"/>
                      </a:lnTo>
                      <a:lnTo>
                        <a:pt x="248" y="3"/>
                      </a:lnTo>
                      <a:lnTo>
                        <a:pt x="257" y="2"/>
                      </a:lnTo>
                      <a:lnTo>
                        <a:pt x="263" y="1"/>
                      </a:lnTo>
                      <a:lnTo>
                        <a:pt x="271" y="0"/>
                      </a:lnTo>
                      <a:lnTo>
                        <a:pt x="271" y="1"/>
                      </a:lnTo>
                      <a:lnTo>
                        <a:pt x="271" y="2"/>
                      </a:lnTo>
                      <a:lnTo>
                        <a:pt x="270" y="2"/>
                      </a:lnTo>
                      <a:lnTo>
                        <a:pt x="269" y="3"/>
                      </a:lnTo>
                      <a:lnTo>
                        <a:pt x="268" y="4"/>
                      </a:lnTo>
                      <a:lnTo>
                        <a:pt x="268" y="5"/>
                      </a:lnTo>
                      <a:lnTo>
                        <a:pt x="266" y="7"/>
                      </a:lnTo>
                      <a:lnTo>
                        <a:pt x="268" y="8"/>
                      </a:lnTo>
                      <a:lnTo>
                        <a:pt x="268" y="9"/>
                      </a:lnTo>
                      <a:lnTo>
                        <a:pt x="269" y="9"/>
                      </a:lnTo>
                      <a:lnTo>
                        <a:pt x="270" y="8"/>
                      </a:lnTo>
                      <a:lnTo>
                        <a:pt x="271" y="8"/>
                      </a:lnTo>
                      <a:lnTo>
                        <a:pt x="271" y="9"/>
                      </a:lnTo>
                      <a:lnTo>
                        <a:pt x="271" y="10"/>
                      </a:lnTo>
                      <a:lnTo>
                        <a:pt x="270" y="10"/>
                      </a:lnTo>
                      <a:lnTo>
                        <a:pt x="270" y="11"/>
                      </a:lnTo>
                      <a:lnTo>
                        <a:pt x="271" y="11"/>
                      </a:lnTo>
                      <a:lnTo>
                        <a:pt x="271" y="10"/>
                      </a:lnTo>
                      <a:lnTo>
                        <a:pt x="272" y="10"/>
                      </a:lnTo>
                      <a:lnTo>
                        <a:pt x="273" y="9"/>
                      </a:lnTo>
                      <a:lnTo>
                        <a:pt x="273" y="8"/>
                      </a:lnTo>
                      <a:lnTo>
                        <a:pt x="273" y="9"/>
                      </a:lnTo>
                      <a:lnTo>
                        <a:pt x="272" y="8"/>
                      </a:lnTo>
                      <a:lnTo>
                        <a:pt x="273" y="8"/>
                      </a:lnTo>
                      <a:lnTo>
                        <a:pt x="274" y="8"/>
                      </a:lnTo>
                      <a:lnTo>
                        <a:pt x="274" y="9"/>
                      </a:lnTo>
                      <a:lnTo>
                        <a:pt x="276" y="9"/>
                      </a:lnTo>
                      <a:lnTo>
                        <a:pt x="276" y="10"/>
                      </a:lnTo>
                      <a:lnTo>
                        <a:pt x="277" y="10"/>
                      </a:lnTo>
                      <a:lnTo>
                        <a:pt x="278" y="10"/>
                      </a:lnTo>
                      <a:lnTo>
                        <a:pt x="278" y="11"/>
                      </a:lnTo>
                      <a:lnTo>
                        <a:pt x="280" y="12"/>
                      </a:lnTo>
                      <a:lnTo>
                        <a:pt x="285" y="18"/>
                      </a:lnTo>
                      <a:lnTo>
                        <a:pt x="286" y="18"/>
                      </a:lnTo>
                      <a:lnTo>
                        <a:pt x="286" y="17"/>
                      </a:lnTo>
                      <a:lnTo>
                        <a:pt x="287" y="17"/>
                      </a:lnTo>
                      <a:lnTo>
                        <a:pt x="287" y="16"/>
                      </a:lnTo>
                      <a:lnTo>
                        <a:pt x="288" y="16"/>
                      </a:lnTo>
                      <a:lnTo>
                        <a:pt x="288" y="15"/>
                      </a:lnTo>
                      <a:lnTo>
                        <a:pt x="290" y="16"/>
                      </a:lnTo>
                      <a:lnTo>
                        <a:pt x="291" y="16"/>
                      </a:lnTo>
                      <a:lnTo>
                        <a:pt x="291" y="15"/>
                      </a:lnTo>
                      <a:lnTo>
                        <a:pt x="291" y="14"/>
                      </a:lnTo>
                      <a:lnTo>
                        <a:pt x="290" y="14"/>
                      </a:lnTo>
                      <a:lnTo>
                        <a:pt x="291" y="14"/>
                      </a:lnTo>
                      <a:lnTo>
                        <a:pt x="291" y="12"/>
                      </a:lnTo>
                      <a:lnTo>
                        <a:pt x="291" y="11"/>
                      </a:lnTo>
                      <a:lnTo>
                        <a:pt x="290" y="11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eform 125"/>
                <p:cNvSpPr/>
                <p:nvPr/>
              </p:nvSpPr>
              <p:spPr bwMode="auto">
                <a:xfrm>
                  <a:off x="6425590" y="4929953"/>
                  <a:ext cx="390525" cy="357185"/>
                </a:xfrm>
                <a:custGeom>
                  <a:avLst/>
                  <a:gdLst>
                    <a:gd name="T0" fmla="*/ 178 w 246"/>
                    <a:gd name="T1" fmla="*/ 13 h 225"/>
                    <a:gd name="T2" fmla="*/ 184 w 246"/>
                    <a:gd name="T3" fmla="*/ 13 h 225"/>
                    <a:gd name="T4" fmla="*/ 195 w 246"/>
                    <a:gd name="T5" fmla="*/ 18 h 225"/>
                    <a:gd name="T6" fmla="*/ 209 w 246"/>
                    <a:gd name="T7" fmla="*/ 24 h 225"/>
                    <a:gd name="T8" fmla="*/ 234 w 246"/>
                    <a:gd name="T9" fmla="*/ 33 h 225"/>
                    <a:gd name="T10" fmla="*/ 243 w 246"/>
                    <a:gd name="T11" fmla="*/ 35 h 225"/>
                    <a:gd name="T12" fmla="*/ 243 w 246"/>
                    <a:gd name="T13" fmla="*/ 55 h 225"/>
                    <a:gd name="T14" fmla="*/ 245 w 246"/>
                    <a:gd name="T15" fmla="*/ 66 h 225"/>
                    <a:gd name="T16" fmla="*/ 242 w 246"/>
                    <a:gd name="T17" fmla="*/ 76 h 225"/>
                    <a:gd name="T18" fmla="*/ 245 w 246"/>
                    <a:gd name="T19" fmla="*/ 89 h 225"/>
                    <a:gd name="T20" fmla="*/ 240 w 246"/>
                    <a:gd name="T21" fmla="*/ 96 h 225"/>
                    <a:gd name="T22" fmla="*/ 234 w 246"/>
                    <a:gd name="T23" fmla="*/ 106 h 225"/>
                    <a:gd name="T24" fmla="*/ 240 w 246"/>
                    <a:gd name="T25" fmla="*/ 115 h 225"/>
                    <a:gd name="T26" fmla="*/ 238 w 246"/>
                    <a:gd name="T27" fmla="*/ 127 h 225"/>
                    <a:gd name="T28" fmla="*/ 241 w 246"/>
                    <a:gd name="T29" fmla="*/ 133 h 225"/>
                    <a:gd name="T30" fmla="*/ 243 w 246"/>
                    <a:gd name="T31" fmla="*/ 145 h 225"/>
                    <a:gd name="T32" fmla="*/ 239 w 246"/>
                    <a:gd name="T33" fmla="*/ 154 h 225"/>
                    <a:gd name="T34" fmla="*/ 227 w 246"/>
                    <a:gd name="T35" fmla="*/ 166 h 225"/>
                    <a:gd name="T36" fmla="*/ 224 w 246"/>
                    <a:gd name="T37" fmla="*/ 183 h 225"/>
                    <a:gd name="T38" fmla="*/ 214 w 246"/>
                    <a:gd name="T39" fmla="*/ 200 h 225"/>
                    <a:gd name="T40" fmla="*/ 198 w 246"/>
                    <a:gd name="T41" fmla="*/ 218 h 225"/>
                    <a:gd name="T42" fmla="*/ 186 w 246"/>
                    <a:gd name="T43" fmla="*/ 222 h 225"/>
                    <a:gd name="T44" fmla="*/ 170 w 246"/>
                    <a:gd name="T45" fmla="*/ 222 h 225"/>
                    <a:gd name="T46" fmla="*/ 159 w 246"/>
                    <a:gd name="T47" fmla="*/ 222 h 225"/>
                    <a:gd name="T48" fmla="*/ 148 w 246"/>
                    <a:gd name="T49" fmla="*/ 218 h 225"/>
                    <a:gd name="T50" fmla="*/ 135 w 246"/>
                    <a:gd name="T51" fmla="*/ 217 h 225"/>
                    <a:gd name="T52" fmla="*/ 122 w 246"/>
                    <a:gd name="T53" fmla="*/ 214 h 225"/>
                    <a:gd name="T54" fmla="*/ 120 w 246"/>
                    <a:gd name="T55" fmla="*/ 204 h 225"/>
                    <a:gd name="T56" fmla="*/ 105 w 246"/>
                    <a:gd name="T57" fmla="*/ 200 h 225"/>
                    <a:gd name="T58" fmla="*/ 90 w 246"/>
                    <a:gd name="T59" fmla="*/ 197 h 225"/>
                    <a:gd name="T60" fmla="*/ 84 w 246"/>
                    <a:gd name="T61" fmla="*/ 188 h 225"/>
                    <a:gd name="T62" fmla="*/ 77 w 246"/>
                    <a:gd name="T63" fmla="*/ 174 h 225"/>
                    <a:gd name="T64" fmla="*/ 77 w 246"/>
                    <a:gd name="T65" fmla="*/ 160 h 225"/>
                    <a:gd name="T66" fmla="*/ 63 w 246"/>
                    <a:gd name="T67" fmla="*/ 148 h 225"/>
                    <a:gd name="T68" fmla="*/ 49 w 246"/>
                    <a:gd name="T69" fmla="*/ 143 h 225"/>
                    <a:gd name="T70" fmla="*/ 40 w 246"/>
                    <a:gd name="T71" fmla="*/ 137 h 225"/>
                    <a:gd name="T72" fmla="*/ 34 w 246"/>
                    <a:gd name="T73" fmla="*/ 131 h 225"/>
                    <a:gd name="T74" fmla="*/ 22 w 246"/>
                    <a:gd name="T75" fmla="*/ 115 h 225"/>
                    <a:gd name="T76" fmla="*/ 15 w 246"/>
                    <a:gd name="T77" fmla="*/ 97 h 225"/>
                    <a:gd name="T78" fmla="*/ 6 w 246"/>
                    <a:gd name="T79" fmla="*/ 84 h 225"/>
                    <a:gd name="T80" fmla="*/ 3 w 246"/>
                    <a:gd name="T81" fmla="*/ 71 h 225"/>
                    <a:gd name="T82" fmla="*/ 15 w 246"/>
                    <a:gd name="T83" fmla="*/ 73 h 225"/>
                    <a:gd name="T84" fmla="*/ 27 w 246"/>
                    <a:gd name="T85" fmla="*/ 77 h 225"/>
                    <a:gd name="T86" fmla="*/ 36 w 246"/>
                    <a:gd name="T87" fmla="*/ 76 h 225"/>
                    <a:gd name="T88" fmla="*/ 48 w 246"/>
                    <a:gd name="T89" fmla="*/ 80 h 225"/>
                    <a:gd name="T90" fmla="*/ 58 w 246"/>
                    <a:gd name="T91" fmla="*/ 76 h 225"/>
                    <a:gd name="T92" fmla="*/ 63 w 246"/>
                    <a:gd name="T93" fmla="*/ 70 h 225"/>
                    <a:gd name="T94" fmla="*/ 70 w 246"/>
                    <a:gd name="T95" fmla="*/ 63 h 225"/>
                    <a:gd name="T96" fmla="*/ 75 w 246"/>
                    <a:gd name="T97" fmla="*/ 57 h 225"/>
                    <a:gd name="T98" fmla="*/ 83 w 246"/>
                    <a:gd name="T99" fmla="*/ 50 h 225"/>
                    <a:gd name="T100" fmla="*/ 89 w 246"/>
                    <a:gd name="T101" fmla="*/ 48 h 225"/>
                    <a:gd name="T102" fmla="*/ 89 w 246"/>
                    <a:gd name="T103" fmla="*/ 45 h 225"/>
                    <a:gd name="T104" fmla="*/ 96 w 246"/>
                    <a:gd name="T105" fmla="*/ 39 h 225"/>
                    <a:gd name="T106" fmla="*/ 102 w 246"/>
                    <a:gd name="T107" fmla="*/ 40 h 225"/>
                    <a:gd name="T108" fmla="*/ 105 w 246"/>
                    <a:gd name="T109" fmla="*/ 36 h 225"/>
                    <a:gd name="T110" fmla="*/ 108 w 246"/>
                    <a:gd name="T111" fmla="*/ 38 h 225"/>
                    <a:gd name="T112" fmla="*/ 114 w 246"/>
                    <a:gd name="T113" fmla="*/ 34 h 225"/>
                    <a:gd name="T114" fmla="*/ 118 w 246"/>
                    <a:gd name="T115" fmla="*/ 32 h 225"/>
                    <a:gd name="T116" fmla="*/ 112 w 246"/>
                    <a:gd name="T117" fmla="*/ 31 h 225"/>
                    <a:gd name="T118" fmla="*/ 114 w 246"/>
                    <a:gd name="T119" fmla="*/ 19 h 225"/>
                    <a:gd name="T120" fmla="*/ 121 w 246"/>
                    <a:gd name="T121" fmla="*/ 10 h 225"/>
                    <a:gd name="T122" fmla="*/ 142 w 246"/>
                    <a:gd name="T123" fmla="*/ 1 h 225"/>
                    <a:gd name="T124" fmla="*/ 156 w 246"/>
                    <a:gd name="T125" fmla="*/ 1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6" h="225">
                      <a:moveTo>
                        <a:pt x="163" y="1"/>
                      </a:moveTo>
                      <a:lnTo>
                        <a:pt x="163" y="4"/>
                      </a:lnTo>
                      <a:lnTo>
                        <a:pt x="163" y="7"/>
                      </a:lnTo>
                      <a:lnTo>
                        <a:pt x="163" y="11"/>
                      </a:lnTo>
                      <a:lnTo>
                        <a:pt x="163" y="13"/>
                      </a:lnTo>
                      <a:lnTo>
                        <a:pt x="167" y="13"/>
                      </a:lnTo>
                      <a:lnTo>
                        <a:pt x="169" y="13"/>
                      </a:lnTo>
                      <a:lnTo>
                        <a:pt x="174" y="13"/>
                      </a:lnTo>
                      <a:lnTo>
                        <a:pt x="177" y="13"/>
                      </a:lnTo>
                      <a:lnTo>
                        <a:pt x="178" y="13"/>
                      </a:lnTo>
                      <a:lnTo>
                        <a:pt x="179" y="14"/>
                      </a:lnTo>
                      <a:lnTo>
                        <a:pt x="181" y="14"/>
                      </a:lnTo>
                      <a:lnTo>
                        <a:pt x="181" y="15"/>
                      </a:lnTo>
                      <a:lnTo>
                        <a:pt x="182" y="15"/>
                      </a:lnTo>
                      <a:lnTo>
                        <a:pt x="182" y="14"/>
                      </a:lnTo>
                      <a:lnTo>
                        <a:pt x="183" y="14"/>
                      </a:lnTo>
                      <a:lnTo>
                        <a:pt x="183" y="13"/>
                      </a:lnTo>
                      <a:lnTo>
                        <a:pt x="184" y="13"/>
                      </a:lnTo>
                      <a:lnTo>
                        <a:pt x="184" y="14"/>
                      </a:lnTo>
                      <a:lnTo>
                        <a:pt x="184" y="13"/>
                      </a:lnTo>
                      <a:lnTo>
                        <a:pt x="185" y="13"/>
                      </a:lnTo>
                      <a:lnTo>
                        <a:pt x="186" y="13"/>
                      </a:lnTo>
                      <a:lnTo>
                        <a:pt x="190" y="14"/>
                      </a:lnTo>
                      <a:lnTo>
                        <a:pt x="191" y="14"/>
                      </a:lnTo>
                      <a:lnTo>
                        <a:pt x="191" y="15"/>
                      </a:lnTo>
                      <a:lnTo>
                        <a:pt x="192" y="15"/>
                      </a:lnTo>
                      <a:lnTo>
                        <a:pt x="192" y="17"/>
                      </a:lnTo>
                      <a:lnTo>
                        <a:pt x="193" y="17"/>
                      </a:lnTo>
                      <a:lnTo>
                        <a:pt x="193" y="18"/>
                      </a:lnTo>
                      <a:lnTo>
                        <a:pt x="195" y="18"/>
                      </a:lnTo>
                      <a:lnTo>
                        <a:pt x="196" y="18"/>
                      </a:lnTo>
                      <a:lnTo>
                        <a:pt x="196" y="19"/>
                      </a:lnTo>
                      <a:lnTo>
                        <a:pt x="197" y="19"/>
                      </a:lnTo>
                      <a:lnTo>
                        <a:pt x="198" y="19"/>
                      </a:lnTo>
                      <a:lnTo>
                        <a:pt x="203" y="20"/>
                      </a:lnTo>
                      <a:lnTo>
                        <a:pt x="204" y="20"/>
                      </a:lnTo>
                      <a:lnTo>
                        <a:pt x="205" y="21"/>
                      </a:lnTo>
                      <a:lnTo>
                        <a:pt x="206" y="22"/>
                      </a:lnTo>
                      <a:lnTo>
                        <a:pt x="207" y="24"/>
                      </a:lnTo>
                      <a:lnTo>
                        <a:pt x="209" y="24"/>
                      </a:lnTo>
                      <a:lnTo>
                        <a:pt x="209" y="25"/>
                      </a:lnTo>
                      <a:lnTo>
                        <a:pt x="210" y="25"/>
                      </a:lnTo>
                      <a:lnTo>
                        <a:pt x="210" y="26"/>
                      </a:lnTo>
                      <a:lnTo>
                        <a:pt x="210" y="27"/>
                      </a:lnTo>
                      <a:lnTo>
                        <a:pt x="213" y="27"/>
                      </a:lnTo>
                      <a:lnTo>
                        <a:pt x="220" y="27"/>
                      </a:lnTo>
                      <a:lnTo>
                        <a:pt x="223" y="28"/>
                      </a:lnTo>
                      <a:lnTo>
                        <a:pt x="225" y="29"/>
                      </a:lnTo>
                      <a:lnTo>
                        <a:pt x="231" y="31"/>
                      </a:lnTo>
                      <a:lnTo>
                        <a:pt x="234" y="33"/>
                      </a:lnTo>
                      <a:lnTo>
                        <a:pt x="234" y="34"/>
                      </a:lnTo>
                      <a:lnTo>
                        <a:pt x="235" y="35"/>
                      </a:lnTo>
                      <a:lnTo>
                        <a:pt x="235" y="36"/>
                      </a:lnTo>
                      <a:lnTo>
                        <a:pt x="236" y="36"/>
                      </a:lnTo>
                      <a:lnTo>
                        <a:pt x="238" y="35"/>
                      </a:lnTo>
                      <a:lnTo>
                        <a:pt x="238" y="36"/>
                      </a:lnTo>
                      <a:lnTo>
                        <a:pt x="240" y="36"/>
                      </a:lnTo>
                      <a:lnTo>
                        <a:pt x="241" y="36"/>
                      </a:lnTo>
                      <a:lnTo>
                        <a:pt x="242" y="35"/>
                      </a:lnTo>
                      <a:lnTo>
                        <a:pt x="243" y="35"/>
                      </a:lnTo>
                      <a:lnTo>
                        <a:pt x="243" y="36"/>
                      </a:lnTo>
                      <a:lnTo>
                        <a:pt x="242" y="40"/>
                      </a:lnTo>
                      <a:lnTo>
                        <a:pt x="241" y="41"/>
                      </a:lnTo>
                      <a:lnTo>
                        <a:pt x="239" y="43"/>
                      </a:lnTo>
                      <a:lnTo>
                        <a:pt x="241" y="47"/>
                      </a:lnTo>
                      <a:lnTo>
                        <a:pt x="242" y="49"/>
                      </a:lnTo>
                      <a:lnTo>
                        <a:pt x="242" y="52"/>
                      </a:lnTo>
                      <a:lnTo>
                        <a:pt x="243" y="53"/>
                      </a:lnTo>
                      <a:lnTo>
                        <a:pt x="243" y="54"/>
                      </a:lnTo>
                      <a:lnTo>
                        <a:pt x="243" y="55"/>
                      </a:lnTo>
                      <a:lnTo>
                        <a:pt x="243" y="56"/>
                      </a:lnTo>
                      <a:lnTo>
                        <a:pt x="245" y="56"/>
                      </a:lnTo>
                      <a:lnTo>
                        <a:pt x="245" y="57"/>
                      </a:lnTo>
                      <a:lnTo>
                        <a:pt x="245" y="59"/>
                      </a:lnTo>
                      <a:lnTo>
                        <a:pt x="243" y="61"/>
                      </a:lnTo>
                      <a:lnTo>
                        <a:pt x="242" y="62"/>
                      </a:lnTo>
                      <a:lnTo>
                        <a:pt x="242" y="63"/>
                      </a:lnTo>
                      <a:lnTo>
                        <a:pt x="243" y="64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5" y="67"/>
                      </a:lnTo>
                      <a:lnTo>
                        <a:pt x="245" y="68"/>
                      </a:lnTo>
                      <a:lnTo>
                        <a:pt x="245" y="69"/>
                      </a:lnTo>
                      <a:lnTo>
                        <a:pt x="245" y="70"/>
                      </a:lnTo>
                      <a:lnTo>
                        <a:pt x="245" y="71"/>
                      </a:lnTo>
                      <a:lnTo>
                        <a:pt x="243" y="73"/>
                      </a:lnTo>
                      <a:lnTo>
                        <a:pt x="242" y="73"/>
                      </a:lnTo>
                      <a:lnTo>
                        <a:pt x="242" y="74"/>
                      </a:lnTo>
                      <a:lnTo>
                        <a:pt x="242" y="75"/>
                      </a:lnTo>
                      <a:lnTo>
                        <a:pt x="242" y="76"/>
                      </a:lnTo>
                      <a:lnTo>
                        <a:pt x="242" y="77"/>
                      </a:lnTo>
                      <a:lnTo>
                        <a:pt x="242" y="78"/>
                      </a:lnTo>
                      <a:lnTo>
                        <a:pt x="242" y="80"/>
                      </a:lnTo>
                      <a:lnTo>
                        <a:pt x="243" y="83"/>
                      </a:lnTo>
                      <a:lnTo>
                        <a:pt x="243" y="84"/>
                      </a:lnTo>
                      <a:lnTo>
                        <a:pt x="243" y="85"/>
                      </a:lnTo>
                      <a:lnTo>
                        <a:pt x="242" y="85"/>
                      </a:lnTo>
                      <a:lnTo>
                        <a:pt x="242" y="87"/>
                      </a:lnTo>
                      <a:lnTo>
                        <a:pt x="243" y="88"/>
                      </a:lnTo>
                      <a:lnTo>
                        <a:pt x="245" y="89"/>
                      </a:lnTo>
                      <a:lnTo>
                        <a:pt x="246" y="90"/>
                      </a:lnTo>
                      <a:lnTo>
                        <a:pt x="245" y="91"/>
                      </a:lnTo>
                      <a:lnTo>
                        <a:pt x="243" y="92"/>
                      </a:lnTo>
                      <a:lnTo>
                        <a:pt x="245" y="92"/>
                      </a:lnTo>
                      <a:lnTo>
                        <a:pt x="245" y="94"/>
                      </a:lnTo>
                      <a:lnTo>
                        <a:pt x="243" y="94"/>
                      </a:lnTo>
                      <a:lnTo>
                        <a:pt x="243" y="95"/>
                      </a:lnTo>
                      <a:lnTo>
                        <a:pt x="242" y="95"/>
                      </a:lnTo>
                      <a:lnTo>
                        <a:pt x="241" y="96"/>
                      </a:lnTo>
                      <a:lnTo>
                        <a:pt x="240" y="96"/>
                      </a:lnTo>
                      <a:lnTo>
                        <a:pt x="240" y="97"/>
                      </a:lnTo>
                      <a:lnTo>
                        <a:pt x="240" y="98"/>
                      </a:lnTo>
                      <a:lnTo>
                        <a:pt x="241" y="101"/>
                      </a:lnTo>
                      <a:lnTo>
                        <a:pt x="241" y="102"/>
                      </a:lnTo>
                      <a:lnTo>
                        <a:pt x="241" y="103"/>
                      </a:lnTo>
                      <a:lnTo>
                        <a:pt x="241" y="104"/>
                      </a:lnTo>
                      <a:lnTo>
                        <a:pt x="240" y="104"/>
                      </a:lnTo>
                      <a:lnTo>
                        <a:pt x="239" y="104"/>
                      </a:lnTo>
                      <a:lnTo>
                        <a:pt x="238" y="104"/>
                      </a:lnTo>
                      <a:lnTo>
                        <a:pt x="234" y="106"/>
                      </a:lnTo>
                      <a:lnTo>
                        <a:pt x="234" y="108"/>
                      </a:lnTo>
                      <a:lnTo>
                        <a:pt x="235" y="109"/>
                      </a:lnTo>
                      <a:lnTo>
                        <a:pt x="234" y="110"/>
                      </a:lnTo>
                      <a:lnTo>
                        <a:pt x="234" y="111"/>
                      </a:lnTo>
                      <a:lnTo>
                        <a:pt x="234" y="112"/>
                      </a:lnTo>
                      <a:lnTo>
                        <a:pt x="235" y="112"/>
                      </a:lnTo>
                      <a:lnTo>
                        <a:pt x="238" y="112"/>
                      </a:lnTo>
                      <a:lnTo>
                        <a:pt x="239" y="112"/>
                      </a:lnTo>
                      <a:lnTo>
                        <a:pt x="239" y="113"/>
                      </a:lnTo>
                      <a:lnTo>
                        <a:pt x="240" y="115"/>
                      </a:lnTo>
                      <a:lnTo>
                        <a:pt x="240" y="116"/>
                      </a:lnTo>
                      <a:lnTo>
                        <a:pt x="239" y="119"/>
                      </a:lnTo>
                      <a:lnTo>
                        <a:pt x="239" y="120"/>
                      </a:lnTo>
                      <a:lnTo>
                        <a:pt x="239" y="122"/>
                      </a:lnTo>
                      <a:lnTo>
                        <a:pt x="238" y="123"/>
                      </a:lnTo>
                      <a:lnTo>
                        <a:pt x="236" y="124"/>
                      </a:lnTo>
                      <a:lnTo>
                        <a:pt x="236" y="125"/>
                      </a:lnTo>
                      <a:lnTo>
                        <a:pt x="236" y="126"/>
                      </a:lnTo>
                      <a:lnTo>
                        <a:pt x="236" y="127"/>
                      </a:lnTo>
                      <a:lnTo>
                        <a:pt x="238" y="127"/>
                      </a:lnTo>
                      <a:lnTo>
                        <a:pt x="239" y="127"/>
                      </a:lnTo>
                      <a:lnTo>
                        <a:pt x="239" y="129"/>
                      </a:lnTo>
                      <a:lnTo>
                        <a:pt x="239" y="131"/>
                      </a:lnTo>
                      <a:lnTo>
                        <a:pt x="239" y="132"/>
                      </a:lnTo>
                      <a:lnTo>
                        <a:pt x="239" y="133"/>
                      </a:lnTo>
                      <a:lnTo>
                        <a:pt x="238" y="133"/>
                      </a:lnTo>
                      <a:lnTo>
                        <a:pt x="239" y="134"/>
                      </a:lnTo>
                      <a:lnTo>
                        <a:pt x="240" y="134"/>
                      </a:lnTo>
                      <a:lnTo>
                        <a:pt x="241" y="134"/>
                      </a:lnTo>
                      <a:lnTo>
                        <a:pt x="241" y="133"/>
                      </a:lnTo>
                      <a:lnTo>
                        <a:pt x="242" y="133"/>
                      </a:lnTo>
                      <a:lnTo>
                        <a:pt x="242" y="134"/>
                      </a:lnTo>
                      <a:lnTo>
                        <a:pt x="242" y="136"/>
                      </a:lnTo>
                      <a:lnTo>
                        <a:pt x="243" y="137"/>
                      </a:lnTo>
                      <a:lnTo>
                        <a:pt x="245" y="137"/>
                      </a:lnTo>
                      <a:lnTo>
                        <a:pt x="245" y="138"/>
                      </a:lnTo>
                      <a:lnTo>
                        <a:pt x="245" y="139"/>
                      </a:lnTo>
                      <a:lnTo>
                        <a:pt x="245" y="140"/>
                      </a:lnTo>
                      <a:lnTo>
                        <a:pt x="243" y="143"/>
                      </a:lnTo>
                      <a:lnTo>
                        <a:pt x="243" y="145"/>
                      </a:lnTo>
                      <a:lnTo>
                        <a:pt x="245" y="146"/>
                      </a:lnTo>
                      <a:lnTo>
                        <a:pt x="242" y="146"/>
                      </a:lnTo>
                      <a:lnTo>
                        <a:pt x="242" y="147"/>
                      </a:lnTo>
                      <a:lnTo>
                        <a:pt x="241" y="147"/>
                      </a:lnTo>
                      <a:lnTo>
                        <a:pt x="240" y="148"/>
                      </a:lnTo>
                      <a:lnTo>
                        <a:pt x="240" y="150"/>
                      </a:lnTo>
                      <a:lnTo>
                        <a:pt x="240" y="151"/>
                      </a:lnTo>
                      <a:lnTo>
                        <a:pt x="240" y="152"/>
                      </a:lnTo>
                      <a:lnTo>
                        <a:pt x="240" y="153"/>
                      </a:lnTo>
                      <a:lnTo>
                        <a:pt x="239" y="154"/>
                      </a:lnTo>
                      <a:lnTo>
                        <a:pt x="238" y="155"/>
                      </a:lnTo>
                      <a:lnTo>
                        <a:pt x="235" y="159"/>
                      </a:lnTo>
                      <a:lnTo>
                        <a:pt x="234" y="160"/>
                      </a:lnTo>
                      <a:lnTo>
                        <a:pt x="234" y="162"/>
                      </a:lnTo>
                      <a:lnTo>
                        <a:pt x="233" y="164"/>
                      </a:lnTo>
                      <a:lnTo>
                        <a:pt x="232" y="164"/>
                      </a:lnTo>
                      <a:lnTo>
                        <a:pt x="230" y="164"/>
                      </a:lnTo>
                      <a:lnTo>
                        <a:pt x="228" y="164"/>
                      </a:lnTo>
                      <a:lnTo>
                        <a:pt x="227" y="165"/>
                      </a:lnTo>
                      <a:lnTo>
                        <a:pt x="227" y="166"/>
                      </a:lnTo>
                      <a:lnTo>
                        <a:pt x="227" y="167"/>
                      </a:lnTo>
                      <a:lnTo>
                        <a:pt x="227" y="171"/>
                      </a:lnTo>
                      <a:lnTo>
                        <a:pt x="228" y="174"/>
                      </a:lnTo>
                      <a:lnTo>
                        <a:pt x="228" y="176"/>
                      </a:lnTo>
                      <a:lnTo>
                        <a:pt x="227" y="178"/>
                      </a:lnTo>
                      <a:lnTo>
                        <a:pt x="226" y="180"/>
                      </a:lnTo>
                      <a:lnTo>
                        <a:pt x="224" y="182"/>
                      </a:lnTo>
                      <a:lnTo>
                        <a:pt x="224" y="183"/>
                      </a:lnTo>
                      <a:lnTo>
                        <a:pt x="225" y="183"/>
                      </a:lnTo>
                      <a:lnTo>
                        <a:pt x="224" y="183"/>
                      </a:lnTo>
                      <a:lnTo>
                        <a:pt x="224" y="185"/>
                      </a:lnTo>
                      <a:lnTo>
                        <a:pt x="226" y="188"/>
                      </a:lnTo>
                      <a:lnTo>
                        <a:pt x="225" y="188"/>
                      </a:lnTo>
                      <a:lnTo>
                        <a:pt x="224" y="189"/>
                      </a:lnTo>
                      <a:lnTo>
                        <a:pt x="223" y="190"/>
                      </a:lnTo>
                      <a:lnTo>
                        <a:pt x="221" y="193"/>
                      </a:lnTo>
                      <a:lnTo>
                        <a:pt x="219" y="194"/>
                      </a:lnTo>
                      <a:lnTo>
                        <a:pt x="218" y="196"/>
                      </a:lnTo>
                      <a:lnTo>
                        <a:pt x="216" y="197"/>
                      </a:lnTo>
                      <a:lnTo>
                        <a:pt x="214" y="200"/>
                      </a:lnTo>
                      <a:lnTo>
                        <a:pt x="213" y="202"/>
                      </a:lnTo>
                      <a:lnTo>
                        <a:pt x="211" y="203"/>
                      </a:lnTo>
                      <a:lnTo>
                        <a:pt x="210" y="206"/>
                      </a:lnTo>
                      <a:lnTo>
                        <a:pt x="207" y="207"/>
                      </a:lnTo>
                      <a:lnTo>
                        <a:pt x="206" y="209"/>
                      </a:lnTo>
                      <a:lnTo>
                        <a:pt x="204" y="210"/>
                      </a:lnTo>
                      <a:lnTo>
                        <a:pt x="203" y="213"/>
                      </a:lnTo>
                      <a:lnTo>
                        <a:pt x="202" y="215"/>
                      </a:lnTo>
                      <a:lnTo>
                        <a:pt x="199" y="216"/>
                      </a:lnTo>
                      <a:lnTo>
                        <a:pt x="198" y="218"/>
                      </a:lnTo>
                      <a:lnTo>
                        <a:pt x="196" y="220"/>
                      </a:lnTo>
                      <a:lnTo>
                        <a:pt x="195" y="222"/>
                      </a:lnTo>
                      <a:lnTo>
                        <a:pt x="192" y="223"/>
                      </a:lnTo>
                      <a:lnTo>
                        <a:pt x="190" y="225"/>
                      </a:lnTo>
                      <a:lnTo>
                        <a:pt x="189" y="224"/>
                      </a:lnTo>
                      <a:lnTo>
                        <a:pt x="189" y="223"/>
                      </a:lnTo>
                      <a:lnTo>
                        <a:pt x="188" y="224"/>
                      </a:lnTo>
                      <a:lnTo>
                        <a:pt x="188" y="223"/>
                      </a:lnTo>
                      <a:lnTo>
                        <a:pt x="186" y="223"/>
                      </a:lnTo>
                      <a:lnTo>
                        <a:pt x="186" y="222"/>
                      </a:lnTo>
                      <a:lnTo>
                        <a:pt x="185" y="222"/>
                      </a:lnTo>
                      <a:lnTo>
                        <a:pt x="184" y="223"/>
                      </a:lnTo>
                      <a:lnTo>
                        <a:pt x="183" y="223"/>
                      </a:lnTo>
                      <a:lnTo>
                        <a:pt x="182" y="222"/>
                      </a:lnTo>
                      <a:lnTo>
                        <a:pt x="178" y="222"/>
                      </a:lnTo>
                      <a:lnTo>
                        <a:pt x="177" y="221"/>
                      </a:lnTo>
                      <a:lnTo>
                        <a:pt x="176" y="221"/>
                      </a:lnTo>
                      <a:lnTo>
                        <a:pt x="175" y="222"/>
                      </a:lnTo>
                      <a:lnTo>
                        <a:pt x="171" y="222"/>
                      </a:lnTo>
                      <a:lnTo>
                        <a:pt x="170" y="222"/>
                      </a:lnTo>
                      <a:lnTo>
                        <a:pt x="169" y="223"/>
                      </a:lnTo>
                      <a:lnTo>
                        <a:pt x="169" y="222"/>
                      </a:lnTo>
                      <a:lnTo>
                        <a:pt x="168" y="222"/>
                      </a:lnTo>
                      <a:lnTo>
                        <a:pt x="166" y="222"/>
                      </a:lnTo>
                      <a:lnTo>
                        <a:pt x="164" y="222"/>
                      </a:lnTo>
                      <a:lnTo>
                        <a:pt x="163" y="223"/>
                      </a:lnTo>
                      <a:lnTo>
                        <a:pt x="161" y="223"/>
                      </a:lnTo>
                      <a:lnTo>
                        <a:pt x="160" y="223"/>
                      </a:lnTo>
                      <a:lnTo>
                        <a:pt x="159" y="223"/>
                      </a:lnTo>
                      <a:lnTo>
                        <a:pt x="159" y="222"/>
                      </a:lnTo>
                      <a:lnTo>
                        <a:pt x="157" y="222"/>
                      </a:lnTo>
                      <a:lnTo>
                        <a:pt x="156" y="221"/>
                      </a:lnTo>
                      <a:lnTo>
                        <a:pt x="155" y="221"/>
                      </a:lnTo>
                      <a:lnTo>
                        <a:pt x="154" y="221"/>
                      </a:lnTo>
                      <a:lnTo>
                        <a:pt x="153" y="221"/>
                      </a:lnTo>
                      <a:lnTo>
                        <a:pt x="152" y="220"/>
                      </a:lnTo>
                      <a:lnTo>
                        <a:pt x="150" y="220"/>
                      </a:lnTo>
                      <a:lnTo>
                        <a:pt x="150" y="218"/>
                      </a:lnTo>
                      <a:lnTo>
                        <a:pt x="149" y="218"/>
                      </a:lnTo>
                      <a:lnTo>
                        <a:pt x="148" y="218"/>
                      </a:lnTo>
                      <a:lnTo>
                        <a:pt x="147" y="217"/>
                      </a:lnTo>
                      <a:lnTo>
                        <a:pt x="146" y="217"/>
                      </a:lnTo>
                      <a:lnTo>
                        <a:pt x="145" y="217"/>
                      </a:lnTo>
                      <a:lnTo>
                        <a:pt x="142" y="216"/>
                      </a:lnTo>
                      <a:lnTo>
                        <a:pt x="140" y="216"/>
                      </a:lnTo>
                      <a:lnTo>
                        <a:pt x="139" y="216"/>
                      </a:lnTo>
                      <a:lnTo>
                        <a:pt x="138" y="216"/>
                      </a:lnTo>
                      <a:lnTo>
                        <a:pt x="136" y="216"/>
                      </a:lnTo>
                      <a:lnTo>
                        <a:pt x="135" y="216"/>
                      </a:lnTo>
                      <a:lnTo>
                        <a:pt x="135" y="217"/>
                      </a:lnTo>
                      <a:lnTo>
                        <a:pt x="134" y="217"/>
                      </a:lnTo>
                      <a:lnTo>
                        <a:pt x="133" y="216"/>
                      </a:lnTo>
                      <a:lnTo>
                        <a:pt x="132" y="217"/>
                      </a:lnTo>
                      <a:lnTo>
                        <a:pt x="131" y="217"/>
                      </a:lnTo>
                      <a:lnTo>
                        <a:pt x="129" y="217"/>
                      </a:lnTo>
                      <a:lnTo>
                        <a:pt x="127" y="216"/>
                      </a:lnTo>
                      <a:lnTo>
                        <a:pt x="127" y="215"/>
                      </a:lnTo>
                      <a:lnTo>
                        <a:pt x="126" y="215"/>
                      </a:lnTo>
                      <a:lnTo>
                        <a:pt x="126" y="214"/>
                      </a:lnTo>
                      <a:lnTo>
                        <a:pt x="122" y="214"/>
                      </a:lnTo>
                      <a:lnTo>
                        <a:pt x="121" y="214"/>
                      </a:lnTo>
                      <a:lnTo>
                        <a:pt x="120" y="213"/>
                      </a:lnTo>
                      <a:lnTo>
                        <a:pt x="120" y="211"/>
                      </a:lnTo>
                      <a:lnTo>
                        <a:pt x="119" y="210"/>
                      </a:lnTo>
                      <a:lnTo>
                        <a:pt x="119" y="209"/>
                      </a:lnTo>
                      <a:lnTo>
                        <a:pt x="119" y="208"/>
                      </a:lnTo>
                      <a:lnTo>
                        <a:pt x="119" y="207"/>
                      </a:lnTo>
                      <a:lnTo>
                        <a:pt x="120" y="207"/>
                      </a:lnTo>
                      <a:lnTo>
                        <a:pt x="120" y="206"/>
                      </a:lnTo>
                      <a:lnTo>
                        <a:pt x="120" y="204"/>
                      </a:lnTo>
                      <a:lnTo>
                        <a:pt x="118" y="204"/>
                      </a:lnTo>
                      <a:lnTo>
                        <a:pt x="118" y="203"/>
                      </a:lnTo>
                      <a:lnTo>
                        <a:pt x="117" y="203"/>
                      </a:lnTo>
                      <a:lnTo>
                        <a:pt x="115" y="203"/>
                      </a:lnTo>
                      <a:lnTo>
                        <a:pt x="114" y="203"/>
                      </a:lnTo>
                      <a:lnTo>
                        <a:pt x="110" y="201"/>
                      </a:lnTo>
                      <a:lnTo>
                        <a:pt x="108" y="201"/>
                      </a:lnTo>
                      <a:lnTo>
                        <a:pt x="107" y="200"/>
                      </a:lnTo>
                      <a:lnTo>
                        <a:pt x="106" y="200"/>
                      </a:lnTo>
                      <a:lnTo>
                        <a:pt x="105" y="200"/>
                      </a:lnTo>
                      <a:lnTo>
                        <a:pt x="105" y="199"/>
                      </a:lnTo>
                      <a:lnTo>
                        <a:pt x="104" y="199"/>
                      </a:lnTo>
                      <a:lnTo>
                        <a:pt x="104" y="200"/>
                      </a:lnTo>
                      <a:lnTo>
                        <a:pt x="103" y="200"/>
                      </a:lnTo>
                      <a:lnTo>
                        <a:pt x="102" y="200"/>
                      </a:lnTo>
                      <a:lnTo>
                        <a:pt x="98" y="199"/>
                      </a:lnTo>
                      <a:lnTo>
                        <a:pt x="97" y="197"/>
                      </a:lnTo>
                      <a:lnTo>
                        <a:pt x="96" y="197"/>
                      </a:lnTo>
                      <a:lnTo>
                        <a:pt x="92" y="197"/>
                      </a:lnTo>
                      <a:lnTo>
                        <a:pt x="90" y="197"/>
                      </a:lnTo>
                      <a:lnTo>
                        <a:pt x="88" y="197"/>
                      </a:lnTo>
                      <a:lnTo>
                        <a:pt x="88" y="196"/>
                      </a:lnTo>
                      <a:lnTo>
                        <a:pt x="86" y="196"/>
                      </a:lnTo>
                      <a:lnTo>
                        <a:pt x="86" y="195"/>
                      </a:lnTo>
                      <a:lnTo>
                        <a:pt x="85" y="195"/>
                      </a:lnTo>
                      <a:lnTo>
                        <a:pt x="85" y="194"/>
                      </a:lnTo>
                      <a:lnTo>
                        <a:pt x="85" y="193"/>
                      </a:lnTo>
                      <a:lnTo>
                        <a:pt x="84" y="190"/>
                      </a:lnTo>
                      <a:lnTo>
                        <a:pt x="84" y="189"/>
                      </a:lnTo>
                      <a:lnTo>
                        <a:pt x="84" y="188"/>
                      </a:lnTo>
                      <a:lnTo>
                        <a:pt x="83" y="187"/>
                      </a:lnTo>
                      <a:lnTo>
                        <a:pt x="82" y="186"/>
                      </a:lnTo>
                      <a:lnTo>
                        <a:pt x="81" y="185"/>
                      </a:lnTo>
                      <a:lnTo>
                        <a:pt x="78" y="182"/>
                      </a:lnTo>
                      <a:lnTo>
                        <a:pt x="77" y="181"/>
                      </a:lnTo>
                      <a:lnTo>
                        <a:pt x="77" y="180"/>
                      </a:lnTo>
                      <a:lnTo>
                        <a:pt x="77" y="178"/>
                      </a:lnTo>
                      <a:lnTo>
                        <a:pt x="77" y="176"/>
                      </a:lnTo>
                      <a:lnTo>
                        <a:pt x="77" y="175"/>
                      </a:lnTo>
                      <a:lnTo>
                        <a:pt x="77" y="174"/>
                      </a:lnTo>
                      <a:lnTo>
                        <a:pt x="77" y="173"/>
                      </a:lnTo>
                      <a:lnTo>
                        <a:pt x="77" y="172"/>
                      </a:lnTo>
                      <a:lnTo>
                        <a:pt x="78" y="169"/>
                      </a:lnTo>
                      <a:lnTo>
                        <a:pt x="78" y="168"/>
                      </a:lnTo>
                      <a:lnTo>
                        <a:pt x="77" y="166"/>
                      </a:lnTo>
                      <a:lnTo>
                        <a:pt x="77" y="165"/>
                      </a:lnTo>
                      <a:lnTo>
                        <a:pt x="78" y="164"/>
                      </a:lnTo>
                      <a:lnTo>
                        <a:pt x="78" y="161"/>
                      </a:lnTo>
                      <a:lnTo>
                        <a:pt x="77" y="161"/>
                      </a:lnTo>
                      <a:lnTo>
                        <a:pt x="77" y="160"/>
                      </a:lnTo>
                      <a:lnTo>
                        <a:pt x="76" y="160"/>
                      </a:lnTo>
                      <a:lnTo>
                        <a:pt x="75" y="160"/>
                      </a:lnTo>
                      <a:lnTo>
                        <a:pt x="72" y="160"/>
                      </a:lnTo>
                      <a:lnTo>
                        <a:pt x="70" y="160"/>
                      </a:lnTo>
                      <a:lnTo>
                        <a:pt x="67" y="160"/>
                      </a:lnTo>
                      <a:lnTo>
                        <a:pt x="65" y="160"/>
                      </a:lnTo>
                      <a:lnTo>
                        <a:pt x="64" y="161"/>
                      </a:lnTo>
                      <a:lnTo>
                        <a:pt x="64" y="155"/>
                      </a:lnTo>
                      <a:lnTo>
                        <a:pt x="64" y="152"/>
                      </a:lnTo>
                      <a:lnTo>
                        <a:pt x="63" y="148"/>
                      </a:lnTo>
                      <a:lnTo>
                        <a:pt x="62" y="147"/>
                      </a:lnTo>
                      <a:lnTo>
                        <a:pt x="61" y="147"/>
                      </a:lnTo>
                      <a:lnTo>
                        <a:pt x="60" y="147"/>
                      </a:lnTo>
                      <a:lnTo>
                        <a:pt x="58" y="146"/>
                      </a:lnTo>
                      <a:lnTo>
                        <a:pt x="57" y="145"/>
                      </a:lnTo>
                      <a:lnTo>
                        <a:pt x="56" y="145"/>
                      </a:lnTo>
                      <a:lnTo>
                        <a:pt x="55" y="145"/>
                      </a:lnTo>
                      <a:lnTo>
                        <a:pt x="54" y="144"/>
                      </a:lnTo>
                      <a:lnTo>
                        <a:pt x="50" y="143"/>
                      </a:lnTo>
                      <a:lnTo>
                        <a:pt x="49" y="143"/>
                      </a:lnTo>
                      <a:lnTo>
                        <a:pt x="48" y="143"/>
                      </a:lnTo>
                      <a:lnTo>
                        <a:pt x="47" y="143"/>
                      </a:lnTo>
                      <a:lnTo>
                        <a:pt x="47" y="141"/>
                      </a:lnTo>
                      <a:lnTo>
                        <a:pt x="46" y="140"/>
                      </a:lnTo>
                      <a:lnTo>
                        <a:pt x="43" y="140"/>
                      </a:lnTo>
                      <a:lnTo>
                        <a:pt x="43" y="139"/>
                      </a:lnTo>
                      <a:lnTo>
                        <a:pt x="42" y="139"/>
                      </a:lnTo>
                      <a:lnTo>
                        <a:pt x="42" y="138"/>
                      </a:lnTo>
                      <a:lnTo>
                        <a:pt x="42" y="137"/>
                      </a:lnTo>
                      <a:lnTo>
                        <a:pt x="40" y="137"/>
                      </a:lnTo>
                      <a:lnTo>
                        <a:pt x="40" y="136"/>
                      </a:lnTo>
                      <a:lnTo>
                        <a:pt x="39" y="136"/>
                      </a:lnTo>
                      <a:lnTo>
                        <a:pt x="38" y="136"/>
                      </a:lnTo>
                      <a:lnTo>
                        <a:pt x="38" y="134"/>
                      </a:lnTo>
                      <a:lnTo>
                        <a:pt x="36" y="133"/>
                      </a:lnTo>
                      <a:lnTo>
                        <a:pt x="35" y="133"/>
                      </a:lnTo>
                      <a:lnTo>
                        <a:pt x="34" y="132"/>
                      </a:lnTo>
                      <a:lnTo>
                        <a:pt x="35" y="132"/>
                      </a:lnTo>
                      <a:lnTo>
                        <a:pt x="35" y="131"/>
                      </a:lnTo>
                      <a:lnTo>
                        <a:pt x="34" y="131"/>
                      </a:lnTo>
                      <a:lnTo>
                        <a:pt x="34" y="130"/>
                      </a:lnTo>
                      <a:lnTo>
                        <a:pt x="32" y="130"/>
                      </a:lnTo>
                      <a:lnTo>
                        <a:pt x="31" y="130"/>
                      </a:lnTo>
                      <a:lnTo>
                        <a:pt x="29" y="129"/>
                      </a:lnTo>
                      <a:lnTo>
                        <a:pt x="28" y="127"/>
                      </a:lnTo>
                      <a:lnTo>
                        <a:pt x="26" y="119"/>
                      </a:lnTo>
                      <a:lnTo>
                        <a:pt x="25" y="118"/>
                      </a:lnTo>
                      <a:lnTo>
                        <a:pt x="24" y="117"/>
                      </a:lnTo>
                      <a:lnTo>
                        <a:pt x="24" y="115"/>
                      </a:lnTo>
                      <a:lnTo>
                        <a:pt x="22" y="115"/>
                      </a:lnTo>
                      <a:lnTo>
                        <a:pt x="22" y="113"/>
                      </a:lnTo>
                      <a:lnTo>
                        <a:pt x="24" y="112"/>
                      </a:lnTo>
                      <a:lnTo>
                        <a:pt x="24" y="111"/>
                      </a:lnTo>
                      <a:lnTo>
                        <a:pt x="22" y="109"/>
                      </a:lnTo>
                      <a:lnTo>
                        <a:pt x="19" y="105"/>
                      </a:lnTo>
                      <a:lnTo>
                        <a:pt x="18" y="103"/>
                      </a:lnTo>
                      <a:lnTo>
                        <a:pt x="18" y="101"/>
                      </a:lnTo>
                      <a:lnTo>
                        <a:pt x="17" y="99"/>
                      </a:lnTo>
                      <a:lnTo>
                        <a:pt x="17" y="98"/>
                      </a:lnTo>
                      <a:lnTo>
                        <a:pt x="15" y="97"/>
                      </a:lnTo>
                      <a:lnTo>
                        <a:pt x="14" y="97"/>
                      </a:lnTo>
                      <a:lnTo>
                        <a:pt x="13" y="95"/>
                      </a:lnTo>
                      <a:lnTo>
                        <a:pt x="12" y="94"/>
                      </a:lnTo>
                      <a:lnTo>
                        <a:pt x="11" y="94"/>
                      </a:lnTo>
                      <a:lnTo>
                        <a:pt x="10" y="91"/>
                      </a:lnTo>
                      <a:lnTo>
                        <a:pt x="8" y="90"/>
                      </a:lnTo>
                      <a:lnTo>
                        <a:pt x="8" y="89"/>
                      </a:lnTo>
                      <a:lnTo>
                        <a:pt x="8" y="88"/>
                      </a:lnTo>
                      <a:lnTo>
                        <a:pt x="7" y="87"/>
                      </a:lnTo>
                      <a:lnTo>
                        <a:pt x="6" y="84"/>
                      </a:lnTo>
                      <a:lnTo>
                        <a:pt x="5" y="83"/>
                      </a:lnTo>
                      <a:lnTo>
                        <a:pt x="4" y="82"/>
                      </a:lnTo>
                      <a:lnTo>
                        <a:pt x="4" y="81"/>
                      </a:lnTo>
                      <a:lnTo>
                        <a:pt x="3" y="81"/>
                      </a:lnTo>
                      <a:lnTo>
                        <a:pt x="1" y="78"/>
                      </a:lnTo>
                      <a:lnTo>
                        <a:pt x="0" y="76"/>
                      </a:lnTo>
                      <a:lnTo>
                        <a:pt x="0" y="75"/>
                      </a:lnTo>
                      <a:lnTo>
                        <a:pt x="0" y="74"/>
                      </a:lnTo>
                      <a:lnTo>
                        <a:pt x="1" y="71"/>
                      </a:lnTo>
                      <a:lnTo>
                        <a:pt x="3" y="71"/>
                      </a:lnTo>
                      <a:lnTo>
                        <a:pt x="3" y="73"/>
                      </a:lnTo>
                      <a:lnTo>
                        <a:pt x="4" y="73"/>
                      </a:lnTo>
                      <a:lnTo>
                        <a:pt x="5" y="73"/>
                      </a:lnTo>
                      <a:lnTo>
                        <a:pt x="6" y="74"/>
                      </a:lnTo>
                      <a:lnTo>
                        <a:pt x="8" y="74"/>
                      </a:lnTo>
                      <a:lnTo>
                        <a:pt x="10" y="74"/>
                      </a:lnTo>
                      <a:lnTo>
                        <a:pt x="10" y="73"/>
                      </a:lnTo>
                      <a:lnTo>
                        <a:pt x="12" y="73"/>
                      </a:lnTo>
                      <a:lnTo>
                        <a:pt x="14" y="71"/>
                      </a:lnTo>
                      <a:lnTo>
                        <a:pt x="15" y="73"/>
                      </a:lnTo>
                      <a:lnTo>
                        <a:pt x="17" y="73"/>
                      </a:lnTo>
                      <a:lnTo>
                        <a:pt x="18" y="74"/>
                      </a:lnTo>
                      <a:lnTo>
                        <a:pt x="19" y="75"/>
                      </a:lnTo>
                      <a:lnTo>
                        <a:pt x="20" y="75"/>
                      </a:lnTo>
                      <a:lnTo>
                        <a:pt x="20" y="76"/>
                      </a:lnTo>
                      <a:lnTo>
                        <a:pt x="20" y="77"/>
                      </a:lnTo>
                      <a:lnTo>
                        <a:pt x="22" y="78"/>
                      </a:lnTo>
                      <a:lnTo>
                        <a:pt x="24" y="78"/>
                      </a:lnTo>
                      <a:lnTo>
                        <a:pt x="26" y="77"/>
                      </a:lnTo>
                      <a:lnTo>
                        <a:pt x="27" y="77"/>
                      </a:lnTo>
                      <a:lnTo>
                        <a:pt x="27" y="76"/>
                      </a:lnTo>
                      <a:lnTo>
                        <a:pt x="28" y="76"/>
                      </a:lnTo>
                      <a:lnTo>
                        <a:pt x="29" y="75"/>
                      </a:lnTo>
                      <a:lnTo>
                        <a:pt x="31" y="75"/>
                      </a:lnTo>
                      <a:lnTo>
                        <a:pt x="32" y="74"/>
                      </a:lnTo>
                      <a:lnTo>
                        <a:pt x="32" y="75"/>
                      </a:lnTo>
                      <a:lnTo>
                        <a:pt x="34" y="75"/>
                      </a:lnTo>
                      <a:lnTo>
                        <a:pt x="34" y="76"/>
                      </a:lnTo>
                      <a:lnTo>
                        <a:pt x="35" y="76"/>
                      </a:lnTo>
                      <a:lnTo>
                        <a:pt x="36" y="76"/>
                      </a:lnTo>
                      <a:lnTo>
                        <a:pt x="38" y="76"/>
                      </a:lnTo>
                      <a:lnTo>
                        <a:pt x="40" y="77"/>
                      </a:lnTo>
                      <a:lnTo>
                        <a:pt x="41" y="78"/>
                      </a:lnTo>
                      <a:lnTo>
                        <a:pt x="42" y="78"/>
                      </a:lnTo>
                      <a:lnTo>
                        <a:pt x="43" y="78"/>
                      </a:lnTo>
                      <a:lnTo>
                        <a:pt x="43" y="80"/>
                      </a:lnTo>
                      <a:lnTo>
                        <a:pt x="44" y="80"/>
                      </a:lnTo>
                      <a:lnTo>
                        <a:pt x="46" y="81"/>
                      </a:lnTo>
                      <a:lnTo>
                        <a:pt x="47" y="81"/>
                      </a:lnTo>
                      <a:lnTo>
                        <a:pt x="48" y="80"/>
                      </a:lnTo>
                      <a:lnTo>
                        <a:pt x="49" y="80"/>
                      </a:lnTo>
                      <a:lnTo>
                        <a:pt x="49" y="78"/>
                      </a:lnTo>
                      <a:lnTo>
                        <a:pt x="53" y="77"/>
                      </a:lnTo>
                      <a:lnTo>
                        <a:pt x="53" y="78"/>
                      </a:lnTo>
                      <a:lnTo>
                        <a:pt x="54" y="77"/>
                      </a:lnTo>
                      <a:lnTo>
                        <a:pt x="55" y="77"/>
                      </a:lnTo>
                      <a:lnTo>
                        <a:pt x="56" y="77"/>
                      </a:lnTo>
                      <a:lnTo>
                        <a:pt x="57" y="77"/>
                      </a:lnTo>
                      <a:lnTo>
                        <a:pt x="58" y="77"/>
                      </a:lnTo>
                      <a:lnTo>
                        <a:pt x="58" y="76"/>
                      </a:lnTo>
                      <a:lnTo>
                        <a:pt x="57" y="76"/>
                      </a:lnTo>
                      <a:lnTo>
                        <a:pt x="58" y="76"/>
                      </a:lnTo>
                      <a:lnTo>
                        <a:pt x="58" y="75"/>
                      </a:lnTo>
                      <a:lnTo>
                        <a:pt x="61" y="74"/>
                      </a:lnTo>
                      <a:lnTo>
                        <a:pt x="61" y="73"/>
                      </a:lnTo>
                      <a:lnTo>
                        <a:pt x="61" y="71"/>
                      </a:lnTo>
                      <a:lnTo>
                        <a:pt x="62" y="70"/>
                      </a:lnTo>
                      <a:lnTo>
                        <a:pt x="63" y="70"/>
                      </a:lnTo>
                      <a:lnTo>
                        <a:pt x="63" y="71"/>
                      </a:lnTo>
                      <a:lnTo>
                        <a:pt x="63" y="70"/>
                      </a:lnTo>
                      <a:lnTo>
                        <a:pt x="62" y="70"/>
                      </a:lnTo>
                      <a:lnTo>
                        <a:pt x="63" y="70"/>
                      </a:lnTo>
                      <a:lnTo>
                        <a:pt x="63" y="69"/>
                      </a:lnTo>
                      <a:lnTo>
                        <a:pt x="67" y="66"/>
                      </a:lnTo>
                      <a:lnTo>
                        <a:pt x="68" y="64"/>
                      </a:lnTo>
                      <a:lnTo>
                        <a:pt x="69" y="64"/>
                      </a:lnTo>
                      <a:lnTo>
                        <a:pt x="70" y="64"/>
                      </a:lnTo>
                      <a:lnTo>
                        <a:pt x="70" y="63"/>
                      </a:lnTo>
                      <a:lnTo>
                        <a:pt x="71" y="63"/>
                      </a:lnTo>
                      <a:lnTo>
                        <a:pt x="70" y="63"/>
                      </a:lnTo>
                      <a:lnTo>
                        <a:pt x="70" y="64"/>
                      </a:lnTo>
                      <a:lnTo>
                        <a:pt x="69" y="64"/>
                      </a:lnTo>
                      <a:lnTo>
                        <a:pt x="70" y="63"/>
                      </a:lnTo>
                      <a:lnTo>
                        <a:pt x="70" y="62"/>
                      </a:lnTo>
                      <a:lnTo>
                        <a:pt x="71" y="62"/>
                      </a:lnTo>
                      <a:lnTo>
                        <a:pt x="72" y="62"/>
                      </a:lnTo>
                      <a:lnTo>
                        <a:pt x="74" y="62"/>
                      </a:lnTo>
                      <a:lnTo>
                        <a:pt x="74" y="60"/>
                      </a:lnTo>
                      <a:lnTo>
                        <a:pt x="74" y="61"/>
                      </a:lnTo>
                      <a:lnTo>
                        <a:pt x="75" y="57"/>
                      </a:lnTo>
                      <a:lnTo>
                        <a:pt x="76" y="56"/>
                      </a:lnTo>
                      <a:lnTo>
                        <a:pt x="76" y="55"/>
                      </a:lnTo>
                      <a:lnTo>
                        <a:pt x="77" y="54"/>
                      </a:lnTo>
                      <a:lnTo>
                        <a:pt x="77" y="53"/>
                      </a:lnTo>
                      <a:lnTo>
                        <a:pt x="78" y="53"/>
                      </a:lnTo>
                      <a:lnTo>
                        <a:pt x="78" y="52"/>
                      </a:lnTo>
                      <a:lnTo>
                        <a:pt x="79" y="50"/>
                      </a:lnTo>
                      <a:lnTo>
                        <a:pt x="81" y="50"/>
                      </a:lnTo>
                      <a:lnTo>
                        <a:pt x="82" y="50"/>
                      </a:lnTo>
                      <a:lnTo>
                        <a:pt x="83" y="50"/>
                      </a:lnTo>
                      <a:lnTo>
                        <a:pt x="82" y="50"/>
                      </a:lnTo>
                      <a:lnTo>
                        <a:pt x="82" y="49"/>
                      </a:lnTo>
                      <a:lnTo>
                        <a:pt x="83" y="49"/>
                      </a:lnTo>
                      <a:lnTo>
                        <a:pt x="84" y="49"/>
                      </a:lnTo>
                      <a:lnTo>
                        <a:pt x="85" y="48"/>
                      </a:lnTo>
                      <a:lnTo>
                        <a:pt x="85" y="47"/>
                      </a:lnTo>
                      <a:lnTo>
                        <a:pt x="86" y="47"/>
                      </a:lnTo>
                      <a:lnTo>
                        <a:pt x="86" y="46"/>
                      </a:lnTo>
                      <a:lnTo>
                        <a:pt x="88" y="47"/>
                      </a:lnTo>
                      <a:lnTo>
                        <a:pt x="89" y="48"/>
                      </a:lnTo>
                      <a:lnTo>
                        <a:pt x="89" y="47"/>
                      </a:lnTo>
                      <a:lnTo>
                        <a:pt x="90" y="47"/>
                      </a:lnTo>
                      <a:lnTo>
                        <a:pt x="91" y="47"/>
                      </a:lnTo>
                      <a:lnTo>
                        <a:pt x="91" y="46"/>
                      </a:lnTo>
                      <a:lnTo>
                        <a:pt x="90" y="46"/>
                      </a:lnTo>
                      <a:lnTo>
                        <a:pt x="91" y="46"/>
                      </a:lnTo>
                      <a:lnTo>
                        <a:pt x="90" y="46"/>
                      </a:lnTo>
                      <a:lnTo>
                        <a:pt x="91" y="45"/>
                      </a:lnTo>
                      <a:lnTo>
                        <a:pt x="90" y="45"/>
                      </a:lnTo>
                      <a:lnTo>
                        <a:pt x="89" y="45"/>
                      </a:lnTo>
                      <a:lnTo>
                        <a:pt x="90" y="43"/>
                      </a:lnTo>
                      <a:lnTo>
                        <a:pt x="90" y="42"/>
                      </a:lnTo>
                      <a:lnTo>
                        <a:pt x="91" y="42"/>
                      </a:lnTo>
                      <a:lnTo>
                        <a:pt x="90" y="42"/>
                      </a:lnTo>
                      <a:lnTo>
                        <a:pt x="90" y="41"/>
                      </a:lnTo>
                      <a:lnTo>
                        <a:pt x="91" y="41"/>
                      </a:lnTo>
                      <a:lnTo>
                        <a:pt x="91" y="40"/>
                      </a:lnTo>
                      <a:lnTo>
                        <a:pt x="92" y="40"/>
                      </a:lnTo>
                      <a:lnTo>
                        <a:pt x="95" y="39"/>
                      </a:lnTo>
                      <a:lnTo>
                        <a:pt x="96" y="39"/>
                      </a:lnTo>
                      <a:lnTo>
                        <a:pt x="96" y="40"/>
                      </a:lnTo>
                      <a:lnTo>
                        <a:pt x="97" y="40"/>
                      </a:lnTo>
                      <a:lnTo>
                        <a:pt x="97" y="39"/>
                      </a:lnTo>
                      <a:lnTo>
                        <a:pt x="98" y="39"/>
                      </a:lnTo>
                      <a:lnTo>
                        <a:pt x="98" y="38"/>
                      </a:lnTo>
                      <a:lnTo>
                        <a:pt x="99" y="38"/>
                      </a:lnTo>
                      <a:lnTo>
                        <a:pt x="99" y="39"/>
                      </a:lnTo>
                      <a:lnTo>
                        <a:pt x="99" y="40"/>
                      </a:lnTo>
                      <a:lnTo>
                        <a:pt x="100" y="40"/>
                      </a:lnTo>
                      <a:lnTo>
                        <a:pt x="102" y="40"/>
                      </a:lnTo>
                      <a:lnTo>
                        <a:pt x="102" y="41"/>
                      </a:lnTo>
                      <a:lnTo>
                        <a:pt x="103" y="42"/>
                      </a:lnTo>
                      <a:lnTo>
                        <a:pt x="102" y="40"/>
                      </a:lnTo>
                      <a:lnTo>
                        <a:pt x="102" y="39"/>
                      </a:lnTo>
                      <a:lnTo>
                        <a:pt x="102" y="40"/>
                      </a:lnTo>
                      <a:lnTo>
                        <a:pt x="102" y="39"/>
                      </a:lnTo>
                      <a:lnTo>
                        <a:pt x="103" y="38"/>
                      </a:lnTo>
                      <a:lnTo>
                        <a:pt x="104" y="38"/>
                      </a:lnTo>
                      <a:lnTo>
                        <a:pt x="104" y="36"/>
                      </a:lnTo>
                      <a:lnTo>
                        <a:pt x="105" y="36"/>
                      </a:lnTo>
                      <a:lnTo>
                        <a:pt x="106" y="36"/>
                      </a:lnTo>
                      <a:lnTo>
                        <a:pt x="105" y="36"/>
                      </a:lnTo>
                      <a:lnTo>
                        <a:pt x="106" y="36"/>
                      </a:lnTo>
                      <a:lnTo>
                        <a:pt x="107" y="36"/>
                      </a:lnTo>
                      <a:lnTo>
                        <a:pt x="107" y="35"/>
                      </a:lnTo>
                      <a:lnTo>
                        <a:pt x="108" y="35"/>
                      </a:lnTo>
                      <a:lnTo>
                        <a:pt x="110" y="35"/>
                      </a:lnTo>
                      <a:lnTo>
                        <a:pt x="108" y="36"/>
                      </a:lnTo>
                      <a:lnTo>
                        <a:pt x="110" y="36"/>
                      </a:lnTo>
                      <a:lnTo>
                        <a:pt x="108" y="38"/>
                      </a:lnTo>
                      <a:lnTo>
                        <a:pt x="110" y="38"/>
                      </a:lnTo>
                      <a:lnTo>
                        <a:pt x="110" y="39"/>
                      </a:lnTo>
                      <a:lnTo>
                        <a:pt x="111" y="39"/>
                      </a:lnTo>
                      <a:lnTo>
                        <a:pt x="112" y="39"/>
                      </a:lnTo>
                      <a:lnTo>
                        <a:pt x="113" y="39"/>
                      </a:lnTo>
                      <a:lnTo>
                        <a:pt x="112" y="38"/>
                      </a:lnTo>
                      <a:lnTo>
                        <a:pt x="114" y="38"/>
                      </a:lnTo>
                      <a:lnTo>
                        <a:pt x="114" y="36"/>
                      </a:lnTo>
                      <a:lnTo>
                        <a:pt x="114" y="35"/>
                      </a:lnTo>
                      <a:lnTo>
                        <a:pt x="114" y="34"/>
                      </a:lnTo>
                      <a:lnTo>
                        <a:pt x="115" y="34"/>
                      </a:lnTo>
                      <a:lnTo>
                        <a:pt x="117" y="36"/>
                      </a:lnTo>
                      <a:lnTo>
                        <a:pt x="117" y="35"/>
                      </a:lnTo>
                      <a:lnTo>
                        <a:pt x="117" y="34"/>
                      </a:lnTo>
                      <a:lnTo>
                        <a:pt x="118" y="34"/>
                      </a:lnTo>
                      <a:lnTo>
                        <a:pt x="117" y="34"/>
                      </a:lnTo>
                      <a:lnTo>
                        <a:pt x="117" y="33"/>
                      </a:lnTo>
                      <a:lnTo>
                        <a:pt x="118" y="33"/>
                      </a:lnTo>
                      <a:lnTo>
                        <a:pt x="119" y="33"/>
                      </a:lnTo>
                      <a:lnTo>
                        <a:pt x="118" y="32"/>
                      </a:lnTo>
                      <a:lnTo>
                        <a:pt x="117" y="32"/>
                      </a:lnTo>
                      <a:lnTo>
                        <a:pt x="118" y="31"/>
                      </a:lnTo>
                      <a:lnTo>
                        <a:pt x="115" y="32"/>
                      </a:lnTo>
                      <a:lnTo>
                        <a:pt x="114" y="32"/>
                      </a:lnTo>
                      <a:lnTo>
                        <a:pt x="113" y="32"/>
                      </a:lnTo>
                      <a:lnTo>
                        <a:pt x="114" y="31"/>
                      </a:lnTo>
                      <a:lnTo>
                        <a:pt x="115" y="32"/>
                      </a:lnTo>
                      <a:lnTo>
                        <a:pt x="115" y="31"/>
                      </a:lnTo>
                      <a:lnTo>
                        <a:pt x="114" y="31"/>
                      </a:lnTo>
                      <a:lnTo>
                        <a:pt x="112" y="31"/>
                      </a:lnTo>
                      <a:lnTo>
                        <a:pt x="111" y="31"/>
                      </a:lnTo>
                      <a:lnTo>
                        <a:pt x="112" y="29"/>
                      </a:lnTo>
                      <a:lnTo>
                        <a:pt x="113" y="28"/>
                      </a:lnTo>
                      <a:lnTo>
                        <a:pt x="113" y="27"/>
                      </a:lnTo>
                      <a:lnTo>
                        <a:pt x="114" y="26"/>
                      </a:lnTo>
                      <a:lnTo>
                        <a:pt x="114" y="25"/>
                      </a:lnTo>
                      <a:lnTo>
                        <a:pt x="113" y="24"/>
                      </a:lnTo>
                      <a:lnTo>
                        <a:pt x="113" y="22"/>
                      </a:lnTo>
                      <a:lnTo>
                        <a:pt x="114" y="20"/>
                      </a:lnTo>
                      <a:lnTo>
                        <a:pt x="114" y="19"/>
                      </a:lnTo>
                      <a:lnTo>
                        <a:pt x="114" y="18"/>
                      </a:lnTo>
                      <a:lnTo>
                        <a:pt x="114" y="17"/>
                      </a:lnTo>
                      <a:lnTo>
                        <a:pt x="114" y="15"/>
                      </a:lnTo>
                      <a:lnTo>
                        <a:pt x="114" y="14"/>
                      </a:lnTo>
                      <a:lnTo>
                        <a:pt x="115" y="13"/>
                      </a:lnTo>
                      <a:lnTo>
                        <a:pt x="117" y="12"/>
                      </a:lnTo>
                      <a:lnTo>
                        <a:pt x="118" y="11"/>
                      </a:lnTo>
                      <a:lnTo>
                        <a:pt x="119" y="11"/>
                      </a:lnTo>
                      <a:lnTo>
                        <a:pt x="120" y="11"/>
                      </a:lnTo>
                      <a:lnTo>
                        <a:pt x="121" y="10"/>
                      </a:lnTo>
                      <a:lnTo>
                        <a:pt x="122" y="8"/>
                      </a:lnTo>
                      <a:lnTo>
                        <a:pt x="124" y="8"/>
                      </a:lnTo>
                      <a:lnTo>
                        <a:pt x="125" y="7"/>
                      </a:lnTo>
                      <a:lnTo>
                        <a:pt x="132" y="4"/>
                      </a:lnTo>
                      <a:lnTo>
                        <a:pt x="135" y="3"/>
                      </a:lnTo>
                      <a:lnTo>
                        <a:pt x="136" y="1"/>
                      </a:lnTo>
                      <a:lnTo>
                        <a:pt x="138" y="1"/>
                      </a:lnTo>
                      <a:lnTo>
                        <a:pt x="139" y="1"/>
                      </a:lnTo>
                      <a:lnTo>
                        <a:pt x="140" y="1"/>
                      </a:lnTo>
                      <a:lnTo>
                        <a:pt x="142" y="1"/>
                      </a:lnTo>
                      <a:lnTo>
                        <a:pt x="143" y="1"/>
                      </a:lnTo>
                      <a:lnTo>
                        <a:pt x="145" y="0"/>
                      </a:lnTo>
                      <a:lnTo>
                        <a:pt x="147" y="0"/>
                      </a:lnTo>
                      <a:lnTo>
                        <a:pt x="149" y="1"/>
                      </a:lnTo>
                      <a:lnTo>
                        <a:pt x="150" y="1"/>
                      </a:lnTo>
                      <a:lnTo>
                        <a:pt x="152" y="1"/>
                      </a:lnTo>
                      <a:lnTo>
                        <a:pt x="153" y="0"/>
                      </a:lnTo>
                      <a:lnTo>
                        <a:pt x="154" y="0"/>
                      </a:lnTo>
                      <a:lnTo>
                        <a:pt x="155" y="1"/>
                      </a:lnTo>
                      <a:lnTo>
                        <a:pt x="156" y="1"/>
                      </a:lnTo>
                      <a:lnTo>
                        <a:pt x="157" y="1"/>
                      </a:lnTo>
                      <a:lnTo>
                        <a:pt x="159" y="0"/>
                      </a:lnTo>
                      <a:lnTo>
                        <a:pt x="159" y="1"/>
                      </a:lnTo>
                      <a:lnTo>
                        <a:pt x="160" y="1"/>
                      </a:lnTo>
                      <a:lnTo>
                        <a:pt x="161" y="1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rgbClr val="F63B00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27"/>
                <p:cNvSpPr/>
                <p:nvPr/>
              </p:nvSpPr>
              <p:spPr bwMode="auto">
                <a:xfrm>
                  <a:off x="7427301" y="4787077"/>
                  <a:ext cx="1588" cy="4763"/>
                </a:xfrm>
                <a:custGeom>
                  <a:avLst/>
                  <a:gdLst>
                    <a:gd name="T0" fmla="*/ 0 w 1"/>
                    <a:gd name="T1" fmla="*/ 3 h 3"/>
                    <a:gd name="T2" fmla="*/ 0 w 1"/>
                    <a:gd name="T3" fmla="*/ 3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0 h 3"/>
                    <a:gd name="T10" fmla="*/ 1 w 1"/>
                    <a:gd name="T11" fmla="*/ 0 h 3"/>
                    <a:gd name="T12" fmla="*/ 1 w 1"/>
                    <a:gd name="T13" fmla="*/ 2 h 3"/>
                    <a:gd name="T14" fmla="*/ 0 w 1"/>
                    <a:gd name="T15" fmla="*/ 2 h 3"/>
                    <a:gd name="T16" fmla="*/ 0 w 1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28"/>
                <p:cNvSpPr/>
                <p:nvPr/>
              </p:nvSpPr>
              <p:spPr bwMode="auto">
                <a:xfrm>
                  <a:off x="7416189" y="4782315"/>
                  <a:ext cx="9525" cy="19050"/>
                </a:xfrm>
                <a:custGeom>
                  <a:avLst/>
                  <a:gdLst>
                    <a:gd name="T0" fmla="*/ 1 w 6"/>
                    <a:gd name="T1" fmla="*/ 1 h 12"/>
                    <a:gd name="T2" fmla="*/ 1 w 6"/>
                    <a:gd name="T3" fmla="*/ 1 h 12"/>
                    <a:gd name="T4" fmla="*/ 1 w 6"/>
                    <a:gd name="T5" fmla="*/ 1 h 12"/>
                    <a:gd name="T6" fmla="*/ 2 w 6"/>
                    <a:gd name="T7" fmla="*/ 2 h 12"/>
                    <a:gd name="T8" fmla="*/ 3 w 6"/>
                    <a:gd name="T9" fmla="*/ 2 h 12"/>
                    <a:gd name="T10" fmla="*/ 5 w 6"/>
                    <a:gd name="T11" fmla="*/ 2 h 12"/>
                    <a:gd name="T12" fmla="*/ 6 w 6"/>
                    <a:gd name="T13" fmla="*/ 3 h 12"/>
                    <a:gd name="T14" fmla="*/ 6 w 6"/>
                    <a:gd name="T15" fmla="*/ 5 h 12"/>
                    <a:gd name="T16" fmla="*/ 5 w 6"/>
                    <a:gd name="T17" fmla="*/ 6 h 12"/>
                    <a:gd name="T18" fmla="*/ 5 w 6"/>
                    <a:gd name="T19" fmla="*/ 7 h 12"/>
                    <a:gd name="T20" fmla="*/ 5 w 6"/>
                    <a:gd name="T21" fmla="*/ 7 h 12"/>
                    <a:gd name="T22" fmla="*/ 5 w 6"/>
                    <a:gd name="T23" fmla="*/ 8 h 12"/>
                    <a:gd name="T24" fmla="*/ 3 w 6"/>
                    <a:gd name="T25" fmla="*/ 9 h 12"/>
                    <a:gd name="T26" fmla="*/ 5 w 6"/>
                    <a:gd name="T27" fmla="*/ 10 h 12"/>
                    <a:gd name="T28" fmla="*/ 3 w 6"/>
                    <a:gd name="T29" fmla="*/ 10 h 12"/>
                    <a:gd name="T30" fmla="*/ 3 w 6"/>
                    <a:gd name="T31" fmla="*/ 12 h 12"/>
                    <a:gd name="T32" fmla="*/ 3 w 6"/>
                    <a:gd name="T33" fmla="*/ 10 h 12"/>
                    <a:gd name="T34" fmla="*/ 2 w 6"/>
                    <a:gd name="T35" fmla="*/ 12 h 12"/>
                    <a:gd name="T36" fmla="*/ 2 w 6"/>
                    <a:gd name="T37" fmla="*/ 10 h 12"/>
                    <a:gd name="T38" fmla="*/ 1 w 6"/>
                    <a:gd name="T39" fmla="*/ 10 h 12"/>
                    <a:gd name="T40" fmla="*/ 1 w 6"/>
                    <a:gd name="T41" fmla="*/ 10 h 12"/>
                    <a:gd name="T42" fmla="*/ 1 w 6"/>
                    <a:gd name="T43" fmla="*/ 10 h 12"/>
                    <a:gd name="T44" fmla="*/ 1 w 6"/>
                    <a:gd name="T45" fmla="*/ 9 h 12"/>
                    <a:gd name="T46" fmla="*/ 1 w 6"/>
                    <a:gd name="T47" fmla="*/ 8 h 12"/>
                    <a:gd name="T48" fmla="*/ 0 w 6"/>
                    <a:gd name="T49" fmla="*/ 8 h 12"/>
                    <a:gd name="T50" fmla="*/ 1 w 6"/>
                    <a:gd name="T51" fmla="*/ 8 h 12"/>
                    <a:gd name="T52" fmla="*/ 2 w 6"/>
                    <a:gd name="T53" fmla="*/ 9 h 12"/>
                    <a:gd name="T54" fmla="*/ 2 w 6"/>
                    <a:gd name="T55" fmla="*/ 9 h 12"/>
                    <a:gd name="T56" fmla="*/ 2 w 6"/>
                    <a:gd name="T57" fmla="*/ 8 h 12"/>
                    <a:gd name="T58" fmla="*/ 2 w 6"/>
                    <a:gd name="T59" fmla="*/ 7 h 12"/>
                    <a:gd name="T60" fmla="*/ 1 w 6"/>
                    <a:gd name="T61" fmla="*/ 6 h 12"/>
                    <a:gd name="T62" fmla="*/ 1 w 6"/>
                    <a:gd name="T63" fmla="*/ 6 h 12"/>
                    <a:gd name="T64" fmla="*/ 1 w 6"/>
                    <a:gd name="T65" fmla="*/ 6 h 12"/>
                    <a:gd name="T66" fmla="*/ 1 w 6"/>
                    <a:gd name="T67" fmla="*/ 3 h 12"/>
                    <a:gd name="T68" fmla="*/ 1 w 6"/>
                    <a:gd name="T69" fmla="*/ 3 h 12"/>
                    <a:gd name="T70" fmla="*/ 0 w 6"/>
                    <a:gd name="T71" fmla="*/ 3 h 12"/>
                    <a:gd name="T72" fmla="*/ 0 w 6"/>
                    <a:gd name="T73" fmla="*/ 2 h 12"/>
                    <a:gd name="T74" fmla="*/ 1 w 6"/>
                    <a:gd name="T75" fmla="*/ 0 h 12"/>
                    <a:gd name="T76" fmla="*/ 1 w 6"/>
                    <a:gd name="T77" fmla="*/ 0 h 12"/>
                    <a:gd name="T78" fmla="*/ 1 w 6"/>
                    <a:gd name="T79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" h="12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5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3" y="9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3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9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Rectangle 130"/>
                <p:cNvSpPr>
                  <a:spLocks noChangeArrowheads="1"/>
                </p:cNvSpPr>
                <p:nvPr/>
              </p:nvSpPr>
              <p:spPr bwMode="auto">
                <a:xfrm>
                  <a:off x="7887676" y="4953764"/>
                  <a:ext cx="1588" cy="158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rgbClr val="FFFFFF"/>
                  </a:solidFill>
                  <a:miter lim="800000"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7528901" y="4728340"/>
                  <a:ext cx="1588" cy="158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solidFill>
                    <a:srgbClr val="FFFFFF"/>
                  </a:solidFill>
                  <a:miter lim="800000"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32"/>
                <p:cNvSpPr/>
                <p:nvPr/>
              </p:nvSpPr>
              <p:spPr bwMode="auto">
                <a:xfrm>
                  <a:off x="8022614" y="5171249"/>
                  <a:ext cx="62404" cy="75758"/>
                </a:xfrm>
                <a:custGeom>
                  <a:avLst/>
                  <a:gdLst>
                    <a:gd name="T0" fmla="*/ 12 w 16"/>
                    <a:gd name="T1" fmla="*/ 3 h 17"/>
                    <a:gd name="T2" fmla="*/ 14 w 16"/>
                    <a:gd name="T3" fmla="*/ 3 h 17"/>
                    <a:gd name="T4" fmla="*/ 14 w 16"/>
                    <a:gd name="T5" fmla="*/ 3 h 17"/>
                    <a:gd name="T6" fmla="*/ 14 w 16"/>
                    <a:gd name="T7" fmla="*/ 6 h 17"/>
                    <a:gd name="T8" fmla="*/ 15 w 16"/>
                    <a:gd name="T9" fmla="*/ 7 h 17"/>
                    <a:gd name="T10" fmla="*/ 16 w 16"/>
                    <a:gd name="T11" fmla="*/ 8 h 17"/>
                    <a:gd name="T12" fmla="*/ 15 w 16"/>
                    <a:gd name="T13" fmla="*/ 9 h 17"/>
                    <a:gd name="T14" fmla="*/ 15 w 16"/>
                    <a:gd name="T15" fmla="*/ 10 h 17"/>
                    <a:gd name="T16" fmla="*/ 14 w 16"/>
                    <a:gd name="T17" fmla="*/ 12 h 17"/>
                    <a:gd name="T18" fmla="*/ 12 w 16"/>
                    <a:gd name="T19" fmla="*/ 13 h 17"/>
                    <a:gd name="T20" fmla="*/ 12 w 16"/>
                    <a:gd name="T21" fmla="*/ 14 h 17"/>
                    <a:gd name="T22" fmla="*/ 14 w 16"/>
                    <a:gd name="T23" fmla="*/ 14 h 17"/>
                    <a:gd name="T24" fmla="*/ 12 w 16"/>
                    <a:gd name="T25" fmla="*/ 15 h 17"/>
                    <a:gd name="T26" fmla="*/ 12 w 16"/>
                    <a:gd name="T27" fmla="*/ 15 h 17"/>
                    <a:gd name="T28" fmla="*/ 11 w 16"/>
                    <a:gd name="T29" fmla="*/ 16 h 17"/>
                    <a:gd name="T30" fmla="*/ 9 w 16"/>
                    <a:gd name="T31" fmla="*/ 17 h 17"/>
                    <a:gd name="T32" fmla="*/ 5 w 16"/>
                    <a:gd name="T33" fmla="*/ 17 h 17"/>
                    <a:gd name="T34" fmla="*/ 3 w 16"/>
                    <a:gd name="T35" fmla="*/ 16 h 17"/>
                    <a:gd name="T36" fmla="*/ 1 w 16"/>
                    <a:gd name="T37" fmla="*/ 15 h 17"/>
                    <a:gd name="T38" fmla="*/ 0 w 16"/>
                    <a:gd name="T39" fmla="*/ 14 h 17"/>
                    <a:gd name="T40" fmla="*/ 1 w 16"/>
                    <a:gd name="T41" fmla="*/ 14 h 17"/>
                    <a:gd name="T42" fmla="*/ 2 w 16"/>
                    <a:gd name="T43" fmla="*/ 14 h 17"/>
                    <a:gd name="T44" fmla="*/ 2 w 16"/>
                    <a:gd name="T45" fmla="*/ 13 h 17"/>
                    <a:gd name="T46" fmla="*/ 2 w 16"/>
                    <a:gd name="T47" fmla="*/ 12 h 17"/>
                    <a:gd name="T48" fmla="*/ 2 w 16"/>
                    <a:gd name="T49" fmla="*/ 8 h 17"/>
                    <a:gd name="T50" fmla="*/ 3 w 16"/>
                    <a:gd name="T51" fmla="*/ 7 h 17"/>
                    <a:gd name="T52" fmla="*/ 3 w 16"/>
                    <a:gd name="T53" fmla="*/ 6 h 17"/>
                    <a:gd name="T54" fmla="*/ 4 w 16"/>
                    <a:gd name="T55" fmla="*/ 6 h 17"/>
                    <a:gd name="T56" fmla="*/ 5 w 16"/>
                    <a:gd name="T57" fmla="*/ 6 h 17"/>
                    <a:gd name="T58" fmla="*/ 5 w 16"/>
                    <a:gd name="T59" fmla="*/ 5 h 17"/>
                    <a:gd name="T60" fmla="*/ 7 w 16"/>
                    <a:gd name="T61" fmla="*/ 2 h 17"/>
                    <a:gd name="T62" fmla="*/ 7 w 16"/>
                    <a:gd name="T63" fmla="*/ 1 h 17"/>
                    <a:gd name="T64" fmla="*/ 8 w 16"/>
                    <a:gd name="T65" fmla="*/ 0 h 17"/>
                    <a:gd name="T66" fmla="*/ 9 w 16"/>
                    <a:gd name="T67" fmla="*/ 0 h 17"/>
                    <a:gd name="T68" fmla="*/ 9 w 16"/>
                    <a:gd name="T69" fmla="*/ 0 h 17"/>
                    <a:gd name="T70" fmla="*/ 10 w 16"/>
                    <a:gd name="T71" fmla="*/ 0 h 17"/>
                    <a:gd name="T72" fmla="*/ 11 w 16"/>
                    <a:gd name="T73" fmla="*/ 0 h 17"/>
                    <a:gd name="T74" fmla="*/ 12 w 16"/>
                    <a:gd name="T75" fmla="*/ 0 h 17"/>
                    <a:gd name="T76" fmla="*/ 12 w 16"/>
                    <a:gd name="T77" fmla="*/ 1 h 17"/>
                    <a:gd name="T78" fmla="*/ 12 w 16"/>
                    <a:gd name="T79" fmla="*/ 2 h 17"/>
                    <a:gd name="T80" fmla="*/ 12 w 16"/>
                    <a:gd name="T81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" h="17">
                      <a:moveTo>
                        <a:pt x="12" y="3"/>
                      </a:moveTo>
                      <a:lnTo>
                        <a:pt x="12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4" y="5"/>
                      </a:lnTo>
                      <a:lnTo>
                        <a:pt x="14" y="6"/>
                      </a:lnTo>
                      <a:lnTo>
                        <a:pt x="15" y="6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6" y="8"/>
                      </a:lnTo>
                      <a:lnTo>
                        <a:pt x="15" y="8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5" y="10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4" y="13"/>
                      </a:lnTo>
                      <a:lnTo>
                        <a:pt x="12" y="13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1" y="16"/>
                      </a:lnTo>
                      <a:lnTo>
                        <a:pt x="11" y="16"/>
                      </a:lnTo>
                      <a:lnTo>
                        <a:pt x="9" y="17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9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2" y="1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33"/>
                <p:cNvSpPr/>
                <p:nvPr/>
              </p:nvSpPr>
              <p:spPr bwMode="auto">
                <a:xfrm>
                  <a:off x="8322650" y="5158550"/>
                  <a:ext cx="7938" cy="4763"/>
                </a:xfrm>
                <a:custGeom>
                  <a:avLst/>
                  <a:gdLst>
                    <a:gd name="T0" fmla="*/ 1 w 5"/>
                    <a:gd name="T1" fmla="*/ 3 h 3"/>
                    <a:gd name="T2" fmla="*/ 1 w 5"/>
                    <a:gd name="T3" fmla="*/ 3 h 3"/>
                    <a:gd name="T4" fmla="*/ 0 w 5"/>
                    <a:gd name="T5" fmla="*/ 2 h 3"/>
                    <a:gd name="T6" fmla="*/ 0 w 5"/>
                    <a:gd name="T7" fmla="*/ 2 h 3"/>
                    <a:gd name="T8" fmla="*/ 0 w 5"/>
                    <a:gd name="T9" fmla="*/ 2 h 3"/>
                    <a:gd name="T10" fmla="*/ 0 w 5"/>
                    <a:gd name="T11" fmla="*/ 1 h 3"/>
                    <a:gd name="T12" fmla="*/ 1 w 5"/>
                    <a:gd name="T13" fmla="*/ 1 h 3"/>
                    <a:gd name="T14" fmla="*/ 1 w 5"/>
                    <a:gd name="T15" fmla="*/ 1 h 3"/>
                    <a:gd name="T16" fmla="*/ 3 w 5"/>
                    <a:gd name="T17" fmla="*/ 0 h 3"/>
                    <a:gd name="T18" fmla="*/ 4 w 5"/>
                    <a:gd name="T19" fmla="*/ 0 h 3"/>
                    <a:gd name="T20" fmla="*/ 5 w 5"/>
                    <a:gd name="T21" fmla="*/ 1 h 3"/>
                    <a:gd name="T22" fmla="*/ 5 w 5"/>
                    <a:gd name="T23" fmla="*/ 1 h 3"/>
                    <a:gd name="T24" fmla="*/ 5 w 5"/>
                    <a:gd name="T25" fmla="*/ 1 h 3"/>
                    <a:gd name="T26" fmla="*/ 5 w 5"/>
                    <a:gd name="T27" fmla="*/ 2 h 3"/>
                    <a:gd name="T28" fmla="*/ 4 w 5"/>
                    <a:gd name="T29" fmla="*/ 2 h 3"/>
                    <a:gd name="T30" fmla="*/ 3 w 5"/>
                    <a:gd name="T31" fmla="*/ 2 h 3"/>
                    <a:gd name="T32" fmla="*/ 3 w 5"/>
                    <a:gd name="T33" fmla="*/ 2 h 3"/>
                    <a:gd name="T34" fmla="*/ 1 w 5"/>
                    <a:gd name="T3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34"/>
                <p:cNvSpPr/>
                <p:nvPr/>
              </p:nvSpPr>
              <p:spPr bwMode="auto">
                <a:xfrm>
                  <a:off x="7990860" y="4671200"/>
                  <a:ext cx="3175" cy="6350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4 h 4"/>
                    <a:gd name="T4" fmla="*/ 1 w 2"/>
                    <a:gd name="T5" fmla="*/ 2 h 4"/>
                    <a:gd name="T6" fmla="*/ 0 w 2"/>
                    <a:gd name="T7" fmla="*/ 1 h 4"/>
                    <a:gd name="T8" fmla="*/ 0 w 2"/>
                    <a:gd name="T9" fmla="*/ 1 h 4"/>
                    <a:gd name="T10" fmla="*/ 0 w 2"/>
                    <a:gd name="T11" fmla="*/ 0 h 4"/>
                    <a:gd name="T12" fmla="*/ 0 w 2"/>
                    <a:gd name="T13" fmla="*/ 0 h 4"/>
                    <a:gd name="T14" fmla="*/ 0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  <a:gd name="T20" fmla="*/ 1 w 2"/>
                    <a:gd name="T21" fmla="*/ 1 h 4"/>
                    <a:gd name="T22" fmla="*/ 1 w 2"/>
                    <a:gd name="T2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26"/>
                <p:cNvSpPr/>
                <p:nvPr/>
              </p:nvSpPr>
              <p:spPr bwMode="auto">
                <a:xfrm>
                  <a:off x="7388413" y="4782351"/>
                  <a:ext cx="65088" cy="46038"/>
                </a:xfrm>
                <a:custGeom>
                  <a:avLst/>
                  <a:gdLst>
                    <a:gd name="T0" fmla="*/ 40 w 41"/>
                    <a:gd name="T1" fmla="*/ 23 h 29"/>
                    <a:gd name="T2" fmla="*/ 27 w 41"/>
                    <a:gd name="T3" fmla="*/ 29 h 29"/>
                    <a:gd name="T4" fmla="*/ 10 w 41"/>
                    <a:gd name="T5" fmla="*/ 26 h 29"/>
                    <a:gd name="T6" fmla="*/ 0 w 41"/>
                    <a:gd name="T7" fmla="*/ 20 h 29"/>
                    <a:gd name="T8" fmla="*/ 1 w 41"/>
                    <a:gd name="T9" fmla="*/ 8 h 29"/>
                    <a:gd name="T10" fmla="*/ 14 w 41"/>
                    <a:gd name="T11" fmla="*/ 1 h 29"/>
                    <a:gd name="T12" fmla="*/ 29 w 41"/>
                    <a:gd name="T13" fmla="*/ 0 h 29"/>
                    <a:gd name="T14" fmla="*/ 41 w 41"/>
                    <a:gd name="T15" fmla="*/ 9 h 29"/>
                    <a:gd name="T16" fmla="*/ 40 w 41"/>
                    <a:gd name="T1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" h="29">
                      <a:moveTo>
                        <a:pt x="40" y="23"/>
                      </a:moveTo>
                      <a:lnTo>
                        <a:pt x="27" y="29"/>
                      </a:lnTo>
                      <a:lnTo>
                        <a:pt x="10" y="26"/>
                      </a:lnTo>
                      <a:lnTo>
                        <a:pt x="0" y="20"/>
                      </a:lnTo>
                      <a:lnTo>
                        <a:pt x="1" y="8"/>
                      </a:lnTo>
                      <a:lnTo>
                        <a:pt x="14" y="1"/>
                      </a:lnTo>
                      <a:lnTo>
                        <a:pt x="29" y="0"/>
                      </a:lnTo>
                      <a:lnTo>
                        <a:pt x="41" y="9"/>
                      </a:lnTo>
                      <a:lnTo>
                        <a:pt x="40" y="23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03"/>
                <p:cNvSpPr>
                  <a:spLocks noEditPoints="1"/>
                </p:cNvSpPr>
                <p:nvPr/>
              </p:nvSpPr>
              <p:spPr bwMode="auto">
                <a:xfrm>
                  <a:off x="4279292" y="2724934"/>
                  <a:ext cx="619125" cy="685795"/>
                </a:xfrm>
                <a:custGeom>
                  <a:avLst/>
                  <a:gdLst>
                    <a:gd name="T0" fmla="*/ 20 w 390"/>
                    <a:gd name="T1" fmla="*/ 267 h 432"/>
                    <a:gd name="T2" fmla="*/ 21 w 390"/>
                    <a:gd name="T3" fmla="*/ 266 h 432"/>
                    <a:gd name="T4" fmla="*/ 350 w 390"/>
                    <a:gd name="T5" fmla="*/ 219 h 432"/>
                    <a:gd name="T6" fmla="*/ 356 w 390"/>
                    <a:gd name="T7" fmla="*/ 266 h 432"/>
                    <a:gd name="T8" fmla="*/ 360 w 390"/>
                    <a:gd name="T9" fmla="*/ 301 h 432"/>
                    <a:gd name="T10" fmla="*/ 364 w 390"/>
                    <a:gd name="T11" fmla="*/ 337 h 432"/>
                    <a:gd name="T12" fmla="*/ 368 w 390"/>
                    <a:gd name="T13" fmla="*/ 370 h 432"/>
                    <a:gd name="T14" fmla="*/ 375 w 390"/>
                    <a:gd name="T15" fmla="*/ 386 h 432"/>
                    <a:gd name="T16" fmla="*/ 354 w 390"/>
                    <a:gd name="T17" fmla="*/ 404 h 432"/>
                    <a:gd name="T18" fmla="*/ 297 w 390"/>
                    <a:gd name="T19" fmla="*/ 404 h 432"/>
                    <a:gd name="T20" fmla="*/ 255 w 390"/>
                    <a:gd name="T21" fmla="*/ 405 h 432"/>
                    <a:gd name="T22" fmla="*/ 237 w 390"/>
                    <a:gd name="T23" fmla="*/ 407 h 432"/>
                    <a:gd name="T24" fmla="*/ 217 w 390"/>
                    <a:gd name="T25" fmla="*/ 407 h 432"/>
                    <a:gd name="T26" fmla="*/ 204 w 390"/>
                    <a:gd name="T27" fmla="*/ 412 h 432"/>
                    <a:gd name="T28" fmla="*/ 184 w 390"/>
                    <a:gd name="T29" fmla="*/ 402 h 432"/>
                    <a:gd name="T30" fmla="*/ 172 w 390"/>
                    <a:gd name="T31" fmla="*/ 408 h 432"/>
                    <a:gd name="T32" fmla="*/ 171 w 390"/>
                    <a:gd name="T33" fmla="*/ 425 h 432"/>
                    <a:gd name="T34" fmla="*/ 162 w 390"/>
                    <a:gd name="T35" fmla="*/ 430 h 432"/>
                    <a:gd name="T36" fmla="*/ 149 w 390"/>
                    <a:gd name="T37" fmla="*/ 422 h 432"/>
                    <a:gd name="T38" fmla="*/ 140 w 390"/>
                    <a:gd name="T39" fmla="*/ 415 h 432"/>
                    <a:gd name="T40" fmla="*/ 135 w 390"/>
                    <a:gd name="T41" fmla="*/ 407 h 432"/>
                    <a:gd name="T42" fmla="*/ 127 w 390"/>
                    <a:gd name="T43" fmla="*/ 402 h 432"/>
                    <a:gd name="T44" fmla="*/ 122 w 390"/>
                    <a:gd name="T45" fmla="*/ 392 h 432"/>
                    <a:gd name="T46" fmla="*/ 116 w 390"/>
                    <a:gd name="T47" fmla="*/ 386 h 432"/>
                    <a:gd name="T48" fmla="*/ 109 w 390"/>
                    <a:gd name="T49" fmla="*/ 385 h 432"/>
                    <a:gd name="T50" fmla="*/ 103 w 390"/>
                    <a:gd name="T51" fmla="*/ 383 h 432"/>
                    <a:gd name="T52" fmla="*/ 93 w 390"/>
                    <a:gd name="T53" fmla="*/ 373 h 432"/>
                    <a:gd name="T54" fmla="*/ 82 w 390"/>
                    <a:gd name="T55" fmla="*/ 370 h 432"/>
                    <a:gd name="T56" fmla="*/ 65 w 390"/>
                    <a:gd name="T57" fmla="*/ 370 h 432"/>
                    <a:gd name="T58" fmla="*/ 55 w 390"/>
                    <a:gd name="T59" fmla="*/ 372 h 432"/>
                    <a:gd name="T60" fmla="*/ 42 w 390"/>
                    <a:gd name="T61" fmla="*/ 374 h 432"/>
                    <a:gd name="T62" fmla="*/ 28 w 390"/>
                    <a:gd name="T63" fmla="*/ 374 h 432"/>
                    <a:gd name="T64" fmla="*/ 21 w 390"/>
                    <a:gd name="T65" fmla="*/ 395 h 432"/>
                    <a:gd name="T66" fmla="*/ 22 w 390"/>
                    <a:gd name="T67" fmla="*/ 372 h 432"/>
                    <a:gd name="T68" fmla="*/ 35 w 390"/>
                    <a:gd name="T69" fmla="*/ 327 h 432"/>
                    <a:gd name="T70" fmla="*/ 25 w 390"/>
                    <a:gd name="T71" fmla="*/ 286 h 432"/>
                    <a:gd name="T72" fmla="*/ 25 w 390"/>
                    <a:gd name="T73" fmla="*/ 277 h 432"/>
                    <a:gd name="T74" fmla="*/ 20 w 390"/>
                    <a:gd name="T75" fmla="*/ 277 h 432"/>
                    <a:gd name="T76" fmla="*/ 27 w 390"/>
                    <a:gd name="T77" fmla="*/ 263 h 432"/>
                    <a:gd name="T78" fmla="*/ 28 w 390"/>
                    <a:gd name="T79" fmla="*/ 252 h 432"/>
                    <a:gd name="T80" fmla="*/ 21 w 390"/>
                    <a:gd name="T81" fmla="*/ 239 h 432"/>
                    <a:gd name="T82" fmla="*/ 18 w 390"/>
                    <a:gd name="T83" fmla="*/ 238 h 432"/>
                    <a:gd name="T84" fmla="*/ 11 w 390"/>
                    <a:gd name="T85" fmla="*/ 231 h 432"/>
                    <a:gd name="T86" fmla="*/ 6 w 390"/>
                    <a:gd name="T87" fmla="*/ 221 h 432"/>
                    <a:gd name="T88" fmla="*/ 0 w 390"/>
                    <a:gd name="T89" fmla="*/ 229 h 432"/>
                    <a:gd name="T90" fmla="*/ 7 w 390"/>
                    <a:gd name="T91" fmla="*/ 214 h 432"/>
                    <a:gd name="T92" fmla="*/ 98 w 390"/>
                    <a:gd name="T93" fmla="*/ 211 h 432"/>
                    <a:gd name="T94" fmla="*/ 126 w 390"/>
                    <a:gd name="T95" fmla="*/ 169 h 432"/>
                    <a:gd name="T96" fmla="*/ 148 w 390"/>
                    <a:gd name="T97" fmla="*/ 142 h 432"/>
                    <a:gd name="T98" fmla="*/ 160 w 390"/>
                    <a:gd name="T99" fmla="*/ 117 h 432"/>
                    <a:gd name="T100" fmla="*/ 160 w 390"/>
                    <a:gd name="T101" fmla="*/ 85 h 432"/>
                    <a:gd name="T102" fmla="*/ 158 w 390"/>
                    <a:gd name="T103" fmla="*/ 54 h 432"/>
                    <a:gd name="T104" fmla="*/ 191 w 390"/>
                    <a:gd name="T105" fmla="*/ 48 h 432"/>
                    <a:gd name="T106" fmla="*/ 229 w 390"/>
                    <a:gd name="T107" fmla="*/ 47 h 432"/>
                    <a:gd name="T108" fmla="*/ 265 w 390"/>
                    <a:gd name="T109" fmla="*/ 46 h 432"/>
                    <a:gd name="T110" fmla="*/ 264 w 390"/>
                    <a:gd name="T111" fmla="*/ 11 h 432"/>
                    <a:gd name="T112" fmla="*/ 315 w 390"/>
                    <a:gd name="T113" fmla="*/ 33 h 432"/>
                    <a:gd name="T114" fmla="*/ 378 w 390"/>
                    <a:gd name="T115" fmla="*/ 72 h 432"/>
                    <a:gd name="T116" fmla="*/ 334 w 390"/>
                    <a:gd name="T117" fmla="*/ 86 h 432"/>
                    <a:gd name="T118" fmla="*/ 339 w 390"/>
                    <a:gd name="T119" fmla="*/ 124 h 432"/>
                    <a:gd name="T120" fmla="*/ 343 w 390"/>
                    <a:gd name="T121" fmla="*/ 17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90" h="432">
                      <a:moveTo>
                        <a:pt x="22" y="272"/>
                      </a:moveTo>
                      <a:lnTo>
                        <a:pt x="23" y="270"/>
                      </a:lnTo>
                      <a:lnTo>
                        <a:pt x="25" y="267"/>
                      </a:lnTo>
                      <a:lnTo>
                        <a:pt x="26" y="268"/>
                      </a:lnTo>
                      <a:lnTo>
                        <a:pt x="25" y="268"/>
                      </a:lnTo>
                      <a:lnTo>
                        <a:pt x="25" y="270"/>
                      </a:lnTo>
                      <a:lnTo>
                        <a:pt x="23" y="271"/>
                      </a:lnTo>
                      <a:lnTo>
                        <a:pt x="22" y="272"/>
                      </a:lnTo>
                      <a:close/>
                      <a:moveTo>
                        <a:pt x="20" y="270"/>
                      </a:moveTo>
                      <a:lnTo>
                        <a:pt x="19" y="270"/>
                      </a:lnTo>
                      <a:lnTo>
                        <a:pt x="19" y="268"/>
                      </a:lnTo>
                      <a:lnTo>
                        <a:pt x="20" y="267"/>
                      </a:lnTo>
                      <a:lnTo>
                        <a:pt x="20" y="268"/>
                      </a:lnTo>
                      <a:lnTo>
                        <a:pt x="20" y="270"/>
                      </a:lnTo>
                      <a:close/>
                      <a:moveTo>
                        <a:pt x="25" y="264"/>
                      </a:moveTo>
                      <a:lnTo>
                        <a:pt x="23" y="268"/>
                      </a:lnTo>
                      <a:lnTo>
                        <a:pt x="22" y="270"/>
                      </a:lnTo>
                      <a:lnTo>
                        <a:pt x="21" y="272"/>
                      </a:lnTo>
                      <a:lnTo>
                        <a:pt x="21" y="271"/>
                      </a:lnTo>
                      <a:lnTo>
                        <a:pt x="21" y="270"/>
                      </a:lnTo>
                      <a:lnTo>
                        <a:pt x="20" y="270"/>
                      </a:lnTo>
                      <a:lnTo>
                        <a:pt x="20" y="268"/>
                      </a:lnTo>
                      <a:lnTo>
                        <a:pt x="21" y="267"/>
                      </a:lnTo>
                      <a:lnTo>
                        <a:pt x="21" y="266"/>
                      </a:lnTo>
                      <a:lnTo>
                        <a:pt x="21" y="265"/>
                      </a:lnTo>
                      <a:lnTo>
                        <a:pt x="22" y="265"/>
                      </a:lnTo>
                      <a:lnTo>
                        <a:pt x="23" y="264"/>
                      </a:lnTo>
                      <a:lnTo>
                        <a:pt x="23" y="263"/>
                      </a:lnTo>
                      <a:lnTo>
                        <a:pt x="25" y="264"/>
                      </a:lnTo>
                      <a:close/>
                      <a:moveTo>
                        <a:pt x="20" y="239"/>
                      </a:moveTo>
                      <a:lnTo>
                        <a:pt x="19" y="238"/>
                      </a:lnTo>
                      <a:lnTo>
                        <a:pt x="20" y="238"/>
                      </a:lnTo>
                      <a:lnTo>
                        <a:pt x="20" y="239"/>
                      </a:lnTo>
                      <a:close/>
                      <a:moveTo>
                        <a:pt x="349" y="211"/>
                      </a:moveTo>
                      <a:lnTo>
                        <a:pt x="349" y="216"/>
                      </a:lnTo>
                      <a:lnTo>
                        <a:pt x="350" y="219"/>
                      </a:lnTo>
                      <a:lnTo>
                        <a:pt x="350" y="222"/>
                      </a:lnTo>
                      <a:lnTo>
                        <a:pt x="350" y="226"/>
                      </a:lnTo>
                      <a:lnTo>
                        <a:pt x="352" y="230"/>
                      </a:lnTo>
                      <a:lnTo>
                        <a:pt x="352" y="232"/>
                      </a:lnTo>
                      <a:lnTo>
                        <a:pt x="352" y="236"/>
                      </a:lnTo>
                      <a:lnTo>
                        <a:pt x="353" y="240"/>
                      </a:lnTo>
                      <a:lnTo>
                        <a:pt x="353" y="245"/>
                      </a:lnTo>
                      <a:lnTo>
                        <a:pt x="354" y="249"/>
                      </a:lnTo>
                      <a:lnTo>
                        <a:pt x="354" y="253"/>
                      </a:lnTo>
                      <a:lnTo>
                        <a:pt x="355" y="257"/>
                      </a:lnTo>
                      <a:lnTo>
                        <a:pt x="355" y="261"/>
                      </a:lnTo>
                      <a:lnTo>
                        <a:pt x="356" y="266"/>
                      </a:lnTo>
                      <a:lnTo>
                        <a:pt x="356" y="270"/>
                      </a:lnTo>
                      <a:lnTo>
                        <a:pt x="356" y="274"/>
                      </a:lnTo>
                      <a:lnTo>
                        <a:pt x="357" y="277"/>
                      </a:lnTo>
                      <a:lnTo>
                        <a:pt x="357" y="279"/>
                      </a:lnTo>
                      <a:lnTo>
                        <a:pt x="357" y="280"/>
                      </a:lnTo>
                      <a:lnTo>
                        <a:pt x="357" y="282"/>
                      </a:lnTo>
                      <a:lnTo>
                        <a:pt x="359" y="286"/>
                      </a:lnTo>
                      <a:lnTo>
                        <a:pt x="359" y="288"/>
                      </a:lnTo>
                      <a:lnTo>
                        <a:pt x="359" y="292"/>
                      </a:lnTo>
                      <a:lnTo>
                        <a:pt x="360" y="295"/>
                      </a:lnTo>
                      <a:lnTo>
                        <a:pt x="360" y="298"/>
                      </a:lnTo>
                      <a:lnTo>
                        <a:pt x="360" y="301"/>
                      </a:lnTo>
                      <a:lnTo>
                        <a:pt x="360" y="305"/>
                      </a:lnTo>
                      <a:lnTo>
                        <a:pt x="361" y="307"/>
                      </a:lnTo>
                      <a:lnTo>
                        <a:pt x="361" y="310"/>
                      </a:lnTo>
                      <a:lnTo>
                        <a:pt x="361" y="314"/>
                      </a:lnTo>
                      <a:lnTo>
                        <a:pt x="362" y="316"/>
                      </a:lnTo>
                      <a:lnTo>
                        <a:pt x="362" y="320"/>
                      </a:lnTo>
                      <a:lnTo>
                        <a:pt x="362" y="323"/>
                      </a:lnTo>
                      <a:lnTo>
                        <a:pt x="363" y="326"/>
                      </a:lnTo>
                      <a:lnTo>
                        <a:pt x="363" y="329"/>
                      </a:lnTo>
                      <a:lnTo>
                        <a:pt x="363" y="331"/>
                      </a:lnTo>
                      <a:lnTo>
                        <a:pt x="364" y="335"/>
                      </a:lnTo>
                      <a:lnTo>
                        <a:pt x="364" y="337"/>
                      </a:lnTo>
                      <a:lnTo>
                        <a:pt x="364" y="341"/>
                      </a:lnTo>
                      <a:lnTo>
                        <a:pt x="365" y="344"/>
                      </a:lnTo>
                      <a:lnTo>
                        <a:pt x="365" y="346"/>
                      </a:lnTo>
                      <a:lnTo>
                        <a:pt x="365" y="350"/>
                      </a:lnTo>
                      <a:lnTo>
                        <a:pt x="365" y="352"/>
                      </a:lnTo>
                      <a:lnTo>
                        <a:pt x="367" y="356"/>
                      </a:lnTo>
                      <a:lnTo>
                        <a:pt x="367" y="358"/>
                      </a:lnTo>
                      <a:lnTo>
                        <a:pt x="367" y="362"/>
                      </a:lnTo>
                      <a:lnTo>
                        <a:pt x="368" y="365"/>
                      </a:lnTo>
                      <a:lnTo>
                        <a:pt x="368" y="367"/>
                      </a:lnTo>
                      <a:lnTo>
                        <a:pt x="368" y="369"/>
                      </a:lnTo>
                      <a:lnTo>
                        <a:pt x="368" y="370"/>
                      </a:lnTo>
                      <a:lnTo>
                        <a:pt x="369" y="370"/>
                      </a:lnTo>
                      <a:lnTo>
                        <a:pt x="370" y="371"/>
                      </a:lnTo>
                      <a:lnTo>
                        <a:pt x="371" y="372"/>
                      </a:lnTo>
                      <a:lnTo>
                        <a:pt x="372" y="372"/>
                      </a:lnTo>
                      <a:lnTo>
                        <a:pt x="374" y="373"/>
                      </a:lnTo>
                      <a:lnTo>
                        <a:pt x="375" y="374"/>
                      </a:lnTo>
                      <a:lnTo>
                        <a:pt x="376" y="376"/>
                      </a:lnTo>
                      <a:lnTo>
                        <a:pt x="377" y="376"/>
                      </a:lnTo>
                      <a:lnTo>
                        <a:pt x="377" y="377"/>
                      </a:lnTo>
                      <a:lnTo>
                        <a:pt x="376" y="380"/>
                      </a:lnTo>
                      <a:lnTo>
                        <a:pt x="376" y="384"/>
                      </a:lnTo>
                      <a:lnTo>
                        <a:pt x="375" y="386"/>
                      </a:lnTo>
                      <a:lnTo>
                        <a:pt x="375" y="390"/>
                      </a:lnTo>
                      <a:lnTo>
                        <a:pt x="374" y="393"/>
                      </a:lnTo>
                      <a:lnTo>
                        <a:pt x="374" y="395"/>
                      </a:lnTo>
                      <a:lnTo>
                        <a:pt x="372" y="399"/>
                      </a:lnTo>
                      <a:lnTo>
                        <a:pt x="372" y="402"/>
                      </a:lnTo>
                      <a:lnTo>
                        <a:pt x="372" y="404"/>
                      </a:lnTo>
                      <a:lnTo>
                        <a:pt x="367" y="404"/>
                      </a:lnTo>
                      <a:lnTo>
                        <a:pt x="363" y="404"/>
                      </a:lnTo>
                      <a:lnTo>
                        <a:pt x="361" y="404"/>
                      </a:lnTo>
                      <a:lnTo>
                        <a:pt x="359" y="404"/>
                      </a:lnTo>
                      <a:lnTo>
                        <a:pt x="356" y="404"/>
                      </a:lnTo>
                      <a:lnTo>
                        <a:pt x="354" y="404"/>
                      </a:lnTo>
                      <a:lnTo>
                        <a:pt x="349" y="404"/>
                      </a:lnTo>
                      <a:lnTo>
                        <a:pt x="346" y="404"/>
                      </a:lnTo>
                      <a:lnTo>
                        <a:pt x="345" y="404"/>
                      </a:lnTo>
                      <a:lnTo>
                        <a:pt x="340" y="404"/>
                      </a:lnTo>
                      <a:lnTo>
                        <a:pt x="335" y="404"/>
                      </a:lnTo>
                      <a:lnTo>
                        <a:pt x="329" y="404"/>
                      </a:lnTo>
                      <a:lnTo>
                        <a:pt x="325" y="404"/>
                      </a:lnTo>
                      <a:lnTo>
                        <a:pt x="319" y="404"/>
                      </a:lnTo>
                      <a:lnTo>
                        <a:pt x="313" y="404"/>
                      </a:lnTo>
                      <a:lnTo>
                        <a:pt x="308" y="404"/>
                      </a:lnTo>
                      <a:lnTo>
                        <a:pt x="303" y="404"/>
                      </a:lnTo>
                      <a:lnTo>
                        <a:pt x="297" y="404"/>
                      </a:lnTo>
                      <a:lnTo>
                        <a:pt x="292" y="405"/>
                      </a:lnTo>
                      <a:lnTo>
                        <a:pt x="288" y="405"/>
                      </a:lnTo>
                      <a:lnTo>
                        <a:pt x="282" y="405"/>
                      </a:lnTo>
                      <a:lnTo>
                        <a:pt x="278" y="405"/>
                      </a:lnTo>
                      <a:lnTo>
                        <a:pt x="274" y="405"/>
                      </a:lnTo>
                      <a:lnTo>
                        <a:pt x="271" y="405"/>
                      </a:lnTo>
                      <a:lnTo>
                        <a:pt x="268" y="405"/>
                      </a:lnTo>
                      <a:lnTo>
                        <a:pt x="265" y="405"/>
                      </a:lnTo>
                      <a:lnTo>
                        <a:pt x="263" y="405"/>
                      </a:lnTo>
                      <a:lnTo>
                        <a:pt x="261" y="405"/>
                      </a:lnTo>
                      <a:lnTo>
                        <a:pt x="256" y="405"/>
                      </a:lnTo>
                      <a:lnTo>
                        <a:pt x="255" y="405"/>
                      </a:lnTo>
                      <a:lnTo>
                        <a:pt x="249" y="405"/>
                      </a:lnTo>
                      <a:lnTo>
                        <a:pt x="250" y="401"/>
                      </a:lnTo>
                      <a:lnTo>
                        <a:pt x="250" y="400"/>
                      </a:lnTo>
                      <a:lnTo>
                        <a:pt x="250" y="399"/>
                      </a:lnTo>
                      <a:lnTo>
                        <a:pt x="249" y="398"/>
                      </a:lnTo>
                      <a:lnTo>
                        <a:pt x="249" y="399"/>
                      </a:lnTo>
                      <a:lnTo>
                        <a:pt x="247" y="401"/>
                      </a:lnTo>
                      <a:lnTo>
                        <a:pt x="247" y="402"/>
                      </a:lnTo>
                      <a:lnTo>
                        <a:pt x="247" y="405"/>
                      </a:lnTo>
                      <a:lnTo>
                        <a:pt x="247" y="407"/>
                      </a:lnTo>
                      <a:lnTo>
                        <a:pt x="240" y="407"/>
                      </a:lnTo>
                      <a:lnTo>
                        <a:pt x="237" y="407"/>
                      </a:lnTo>
                      <a:lnTo>
                        <a:pt x="237" y="408"/>
                      </a:lnTo>
                      <a:lnTo>
                        <a:pt x="235" y="409"/>
                      </a:lnTo>
                      <a:lnTo>
                        <a:pt x="234" y="409"/>
                      </a:lnTo>
                      <a:lnTo>
                        <a:pt x="231" y="409"/>
                      </a:lnTo>
                      <a:lnTo>
                        <a:pt x="227" y="409"/>
                      </a:lnTo>
                      <a:lnTo>
                        <a:pt x="226" y="409"/>
                      </a:lnTo>
                      <a:lnTo>
                        <a:pt x="225" y="409"/>
                      </a:lnTo>
                      <a:lnTo>
                        <a:pt x="224" y="408"/>
                      </a:lnTo>
                      <a:lnTo>
                        <a:pt x="222" y="408"/>
                      </a:lnTo>
                      <a:lnTo>
                        <a:pt x="219" y="407"/>
                      </a:lnTo>
                      <a:lnTo>
                        <a:pt x="218" y="407"/>
                      </a:lnTo>
                      <a:lnTo>
                        <a:pt x="217" y="407"/>
                      </a:lnTo>
                      <a:lnTo>
                        <a:pt x="213" y="407"/>
                      </a:lnTo>
                      <a:lnTo>
                        <a:pt x="212" y="407"/>
                      </a:lnTo>
                      <a:lnTo>
                        <a:pt x="211" y="408"/>
                      </a:lnTo>
                      <a:lnTo>
                        <a:pt x="210" y="408"/>
                      </a:lnTo>
                      <a:lnTo>
                        <a:pt x="208" y="408"/>
                      </a:lnTo>
                      <a:lnTo>
                        <a:pt x="206" y="407"/>
                      </a:lnTo>
                      <a:lnTo>
                        <a:pt x="206" y="408"/>
                      </a:lnTo>
                      <a:lnTo>
                        <a:pt x="205" y="408"/>
                      </a:lnTo>
                      <a:lnTo>
                        <a:pt x="205" y="409"/>
                      </a:lnTo>
                      <a:lnTo>
                        <a:pt x="205" y="411"/>
                      </a:lnTo>
                      <a:lnTo>
                        <a:pt x="205" y="412"/>
                      </a:lnTo>
                      <a:lnTo>
                        <a:pt x="204" y="412"/>
                      </a:lnTo>
                      <a:lnTo>
                        <a:pt x="203" y="413"/>
                      </a:lnTo>
                      <a:lnTo>
                        <a:pt x="203" y="414"/>
                      </a:lnTo>
                      <a:lnTo>
                        <a:pt x="201" y="415"/>
                      </a:lnTo>
                      <a:lnTo>
                        <a:pt x="200" y="416"/>
                      </a:lnTo>
                      <a:lnTo>
                        <a:pt x="200" y="418"/>
                      </a:lnTo>
                      <a:lnTo>
                        <a:pt x="200" y="419"/>
                      </a:lnTo>
                      <a:lnTo>
                        <a:pt x="199" y="416"/>
                      </a:lnTo>
                      <a:lnTo>
                        <a:pt x="198" y="416"/>
                      </a:lnTo>
                      <a:lnTo>
                        <a:pt x="197" y="414"/>
                      </a:lnTo>
                      <a:lnTo>
                        <a:pt x="196" y="413"/>
                      </a:lnTo>
                      <a:lnTo>
                        <a:pt x="187" y="407"/>
                      </a:lnTo>
                      <a:lnTo>
                        <a:pt x="184" y="402"/>
                      </a:lnTo>
                      <a:lnTo>
                        <a:pt x="183" y="401"/>
                      </a:lnTo>
                      <a:lnTo>
                        <a:pt x="180" y="401"/>
                      </a:lnTo>
                      <a:lnTo>
                        <a:pt x="180" y="402"/>
                      </a:lnTo>
                      <a:lnTo>
                        <a:pt x="179" y="402"/>
                      </a:lnTo>
                      <a:lnTo>
                        <a:pt x="178" y="404"/>
                      </a:lnTo>
                      <a:lnTo>
                        <a:pt x="177" y="405"/>
                      </a:lnTo>
                      <a:lnTo>
                        <a:pt x="176" y="405"/>
                      </a:lnTo>
                      <a:lnTo>
                        <a:pt x="175" y="405"/>
                      </a:lnTo>
                      <a:lnTo>
                        <a:pt x="173" y="405"/>
                      </a:lnTo>
                      <a:lnTo>
                        <a:pt x="173" y="406"/>
                      </a:lnTo>
                      <a:lnTo>
                        <a:pt x="173" y="407"/>
                      </a:lnTo>
                      <a:lnTo>
                        <a:pt x="172" y="408"/>
                      </a:lnTo>
                      <a:lnTo>
                        <a:pt x="172" y="411"/>
                      </a:lnTo>
                      <a:lnTo>
                        <a:pt x="171" y="413"/>
                      </a:lnTo>
                      <a:lnTo>
                        <a:pt x="171" y="415"/>
                      </a:lnTo>
                      <a:lnTo>
                        <a:pt x="170" y="416"/>
                      </a:lnTo>
                      <a:lnTo>
                        <a:pt x="170" y="418"/>
                      </a:lnTo>
                      <a:lnTo>
                        <a:pt x="170" y="419"/>
                      </a:lnTo>
                      <a:lnTo>
                        <a:pt x="170" y="420"/>
                      </a:lnTo>
                      <a:lnTo>
                        <a:pt x="170" y="421"/>
                      </a:lnTo>
                      <a:lnTo>
                        <a:pt x="171" y="421"/>
                      </a:lnTo>
                      <a:lnTo>
                        <a:pt x="171" y="422"/>
                      </a:lnTo>
                      <a:lnTo>
                        <a:pt x="171" y="423"/>
                      </a:lnTo>
                      <a:lnTo>
                        <a:pt x="171" y="425"/>
                      </a:lnTo>
                      <a:lnTo>
                        <a:pt x="171" y="426"/>
                      </a:lnTo>
                      <a:lnTo>
                        <a:pt x="170" y="426"/>
                      </a:lnTo>
                      <a:lnTo>
                        <a:pt x="170" y="427"/>
                      </a:lnTo>
                      <a:lnTo>
                        <a:pt x="170" y="428"/>
                      </a:lnTo>
                      <a:lnTo>
                        <a:pt x="169" y="428"/>
                      </a:lnTo>
                      <a:lnTo>
                        <a:pt x="168" y="428"/>
                      </a:lnTo>
                      <a:lnTo>
                        <a:pt x="168" y="429"/>
                      </a:lnTo>
                      <a:lnTo>
                        <a:pt x="167" y="429"/>
                      </a:lnTo>
                      <a:lnTo>
                        <a:pt x="165" y="430"/>
                      </a:lnTo>
                      <a:lnTo>
                        <a:pt x="164" y="430"/>
                      </a:lnTo>
                      <a:lnTo>
                        <a:pt x="163" y="432"/>
                      </a:lnTo>
                      <a:lnTo>
                        <a:pt x="162" y="430"/>
                      </a:lnTo>
                      <a:lnTo>
                        <a:pt x="161" y="429"/>
                      </a:lnTo>
                      <a:lnTo>
                        <a:pt x="161" y="430"/>
                      </a:lnTo>
                      <a:lnTo>
                        <a:pt x="160" y="430"/>
                      </a:lnTo>
                      <a:lnTo>
                        <a:pt x="158" y="430"/>
                      </a:lnTo>
                      <a:lnTo>
                        <a:pt x="157" y="430"/>
                      </a:lnTo>
                      <a:lnTo>
                        <a:pt x="155" y="429"/>
                      </a:lnTo>
                      <a:lnTo>
                        <a:pt x="154" y="428"/>
                      </a:lnTo>
                      <a:lnTo>
                        <a:pt x="153" y="427"/>
                      </a:lnTo>
                      <a:lnTo>
                        <a:pt x="151" y="426"/>
                      </a:lnTo>
                      <a:lnTo>
                        <a:pt x="150" y="423"/>
                      </a:lnTo>
                      <a:lnTo>
                        <a:pt x="150" y="422"/>
                      </a:lnTo>
                      <a:lnTo>
                        <a:pt x="149" y="422"/>
                      </a:lnTo>
                      <a:lnTo>
                        <a:pt x="148" y="421"/>
                      </a:lnTo>
                      <a:lnTo>
                        <a:pt x="147" y="420"/>
                      </a:lnTo>
                      <a:lnTo>
                        <a:pt x="146" y="420"/>
                      </a:lnTo>
                      <a:lnTo>
                        <a:pt x="144" y="420"/>
                      </a:lnTo>
                      <a:lnTo>
                        <a:pt x="143" y="420"/>
                      </a:lnTo>
                      <a:lnTo>
                        <a:pt x="142" y="420"/>
                      </a:lnTo>
                      <a:lnTo>
                        <a:pt x="142" y="419"/>
                      </a:lnTo>
                      <a:lnTo>
                        <a:pt x="141" y="419"/>
                      </a:lnTo>
                      <a:lnTo>
                        <a:pt x="141" y="418"/>
                      </a:lnTo>
                      <a:lnTo>
                        <a:pt x="141" y="416"/>
                      </a:lnTo>
                      <a:lnTo>
                        <a:pt x="140" y="416"/>
                      </a:lnTo>
                      <a:lnTo>
                        <a:pt x="140" y="415"/>
                      </a:lnTo>
                      <a:lnTo>
                        <a:pt x="139" y="415"/>
                      </a:lnTo>
                      <a:lnTo>
                        <a:pt x="137" y="415"/>
                      </a:lnTo>
                      <a:lnTo>
                        <a:pt x="136" y="414"/>
                      </a:lnTo>
                      <a:lnTo>
                        <a:pt x="137" y="414"/>
                      </a:lnTo>
                      <a:lnTo>
                        <a:pt x="139" y="414"/>
                      </a:lnTo>
                      <a:lnTo>
                        <a:pt x="139" y="413"/>
                      </a:lnTo>
                      <a:lnTo>
                        <a:pt x="136" y="412"/>
                      </a:lnTo>
                      <a:lnTo>
                        <a:pt x="136" y="411"/>
                      </a:lnTo>
                      <a:lnTo>
                        <a:pt x="135" y="411"/>
                      </a:lnTo>
                      <a:lnTo>
                        <a:pt x="135" y="409"/>
                      </a:lnTo>
                      <a:lnTo>
                        <a:pt x="135" y="408"/>
                      </a:lnTo>
                      <a:lnTo>
                        <a:pt x="135" y="407"/>
                      </a:lnTo>
                      <a:lnTo>
                        <a:pt x="134" y="406"/>
                      </a:lnTo>
                      <a:lnTo>
                        <a:pt x="133" y="406"/>
                      </a:lnTo>
                      <a:lnTo>
                        <a:pt x="133" y="407"/>
                      </a:lnTo>
                      <a:lnTo>
                        <a:pt x="132" y="407"/>
                      </a:lnTo>
                      <a:lnTo>
                        <a:pt x="130" y="407"/>
                      </a:lnTo>
                      <a:lnTo>
                        <a:pt x="130" y="406"/>
                      </a:lnTo>
                      <a:lnTo>
                        <a:pt x="130" y="405"/>
                      </a:lnTo>
                      <a:lnTo>
                        <a:pt x="130" y="404"/>
                      </a:lnTo>
                      <a:lnTo>
                        <a:pt x="129" y="404"/>
                      </a:lnTo>
                      <a:lnTo>
                        <a:pt x="128" y="404"/>
                      </a:lnTo>
                      <a:lnTo>
                        <a:pt x="128" y="402"/>
                      </a:lnTo>
                      <a:lnTo>
                        <a:pt x="127" y="402"/>
                      </a:lnTo>
                      <a:lnTo>
                        <a:pt x="126" y="402"/>
                      </a:lnTo>
                      <a:lnTo>
                        <a:pt x="126" y="401"/>
                      </a:lnTo>
                      <a:lnTo>
                        <a:pt x="126" y="400"/>
                      </a:lnTo>
                      <a:lnTo>
                        <a:pt x="126" y="399"/>
                      </a:lnTo>
                      <a:lnTo>
                        <a:pt x="125" y="399"/>
                      </a:lnTo>
                      <a:lnTo>
                        <a:pt x="125" y="398"/>
                      </a:lnTo>
                      <a:lnTo>
                        <a:pt x="123" y="398"/>
                      </a:lnTo>
                      <a:lnTo>
                        <a:pt x="125" y="397"/>
                      </a:lnTo>
                      <a:lnTo>
                        <a:pt x="123" y="395"/>
                      </a:lnTo>
                      <a:lnTo>
                        <a:pt x="123" y="394"/>
                      </a:lnTo>
                      <a:lnTo>
                        <a:pt x="123" y="393"/>
                      </a:lnTo>
                      <a:lnTo>
                        <a:pt x="122" y="392"/>
                      </a:lnTo>
                      <a:lnTo>
                        <a:pt x="121" y="392"/>
                      </a:lnTo>
                      <a:lnTo>
                        <a:pt x="121" y="391"/>
                      </a:lnTo>
                      <a:lnTo>
                        <a:pt x="121" y="390"/>
                      </a:lnTo>
                      <a:lnTo>
                        <a:pt x="121" y="388"/>
                      </a:lnTo>
                      <a:lnTo>
                        <a:pt x="120" y="388"/>
                      </a:lnTo>
                      <a:lnTo>
                        <a:pt x="119" y="387"/>
                      </a:lnTo>
                      <a:lnTo>
                        <a:pt x="118" y="387"/>
                      </a:lnTo>
                      <a:lnTo>
                        <a:pt x="116" y="387"/>
                      </a:lnTo>
                      <a:lnTo>
                        <a:pt x="118" y="386"/>
                      </a:lnTo>
                      <a:lnTo>
                        <a:pt x="118" y="385"/>
                      </a:lnTo>
                      <a:lnTo>
                        <a:pt x="116" y="385"/>
                      </a:lnTo>
                      <a:lnTo>
                        <a:pt x="116" y="386"/>
                      </a:lnTo>
                      <a:lnTo>
                        <a:pt x="115" y="386"/>
                      </a:lnTo>
                      <a:lnTo>
                        <a:pt x="114" y="386"/>
                      </a:lnTo>
                      <a:lnTo>
                        <a:pt x="113" y="386"/>
                      </a:lnTo>
                      <a:lnTo>
                        <a:pt x="112" y="387"/>
                      </a:lnTo>
                      <a:lnTo>
                        <a:pt x="111" y="387"/>
                      </a:lnTo>
                      <a:lnTo>
                        <a:pt x="111" y="386"/>
                      </a:lnTo>
                      <a:lnTo>
                        <a:pt x="109" y="386"/>
                      </a:lnTo>
                      <a:lnTo>
                        <a:pt x="109" y="385"/>
                      </a:lnTo>
                      <a:lnTo>
                        <a:pt x="111" y="385"/>
                      </a:lnTo>
                      <a:lnTo>
                        <a:pt x="111" y="384"/>
                      </a:lnTo>
                      <a:lnTo>
                        <a:pt x="109" y="384"/>
                      </a:lnTo>
                      <a:lnTo>
                        <a:pt x="109" y="385"/>
                      </a:lnTo>
                      <a:lnTo>
                        <a:pt x="108" y="385"/>
                      </a:lnTo>
                      <a:lnTo>
                        <a:pt x="108" y="386"/>
                      </a:lnTo>
                      <a:lnTo>
                        <a:pt x="107" y="386"/>
                      </a:lnTo>
                      <a:lnTo>
                        <a:pt x="107" y="387"/>
                      </a:lnTo>
                      <a:lnTo>
                        <a:pt x="106" y="387"/>
                      </a:lnTo>
                      <a:lnTo>
                        <a:pt x="106" y="386"/>
                      </a:lnTo>
                      <a:lnTo>
                        <a:pt x="105" y="386"/>
                      </a:lnTo>
                      <a:lnTo>
                        <a:pt x="105" y="385"/>
                      </a:lnTo>
                      <a:lnTo>
                        <a:pt x="105" y="384"/>
                      </a:lnTo>
                      <a:lnTo>
                        <a:pt x="104" y="384"/>
                      </a:lnTo>
                      <a:lnTo>
                        <a:pt x="103" y="384"/>
                      </a:lnTo>
                      <a:lnTo>
                        <a:pt x="103" y="383"/>
                      </a:lnTo>
                      <a:lnTo>
                        <a:pt x="103" y="381"/>
                      </a:lnTo>
                      <a:lnTo>
                        <a:pt x="101" y="381"/>
                      </a:lnTo>
                      <a:lnTo>
                        <a:pt x="101" y="380"/>
                      </a:lnTo>
                      <a:lnTo>
                        <a:pt x="101" y="379"/>
                      </a:lnTo>
                      <a:lnTo>
                        <a:pt x="100" y="379"/>
                      </a:lnTo>
                      <a:lnTo>
                        <a:pt x="100" y="378"/>
                      </a:lnTo>
                      <a:lnTo>
                        <a:pt x="99" y="378"/>
                      </a:lnTo>
                      <a:lnTo>
                        <a:pt x="97" y="376"/>
                      </a:lnTo>
                      <a:lnTo>
                        <a:pt x="96" y="374"/>
                      </a:lnTo>
                      <a:lnTo>
                        <a:pt x="94" y="374"/>
                      </a:lnTo>
                      <a:lnTo>
                        <a:pt x="94" y="373"/>
                      </a:lnTo>
                      <a:lnTo>
                        <a:pt x="93" y="373"/>
                      </a:lnTo>
                      <a:lnTo>
                        <a:pt x="92" y="373"/>
                      </a:lnTo>
                      <a:lnTo>
                        <a:pt x="92" y="372"/>
                      </a:lnTo>
                      <a:lnTo>
                        <a:pt x="91" y="372"/>
                      </a:lnTo>
                      <a:lnTo>
                        <a:pt x="90" y="372"/>
                      </a:lnTo>
                      <a:lnTo>
                        <a:pt x="90" y="371"/>
                      </a:lnTo>
                      <a:lnTo>
                        <a:pt x="90" y="370"/>
                      </a:lnTo>
                      <a:lnTo>
                        <a:pt x="87" y="369"/>
                      </a:lnTo>
                      <a:lnTo>
                        <a:pt x="86" y="370"/>
                      </a:lnTo>
                      <a:lnTo>
                        <a:pt x="85" y="370"/>
                      </a:lnTo>
                      <a:lnTo>
                        <a:pt x="84" y="370"/>
                      </a:lnTo>
                      <a:lnTo>
                        <a:pt x="83" y="370"/>
                      </a:lnTo>
                      <a:lnTo>
                        <a:pt x="82" y="370"/>
                      </a:lnTo>
                      <a:lnTo>
                        <a:pt x="80" y="370"/>
                      </a:lnTo>
                      <a:lnTo>
                        <a:pt x="79" y="370"/>
                      </a:lnTo>
                      <a:lnTo>
                        <a:pt x="78" y="370"/>
                      </a:lnTo>
                      <a:lnTo>
                        <a:pt x="72" y="370"/>
                      </a:lnTo>
                      <a:lnTo>
                        <a:pt x="71" y="370"/>
                      </a:lnTo>
                      <a:lnTo>
                        <a:pt x="70" y="369"/>
                      </a:lnTo>
                      <a:lnTo>
                        <a:pt x="69" y="369"/>
                      </a:lnTo>
                      <a:lnTo>
                        <a:pt x="69" y="370"/>
                      </a:lnTo>
                      <a:lnTo>
                        <a:pt x="68" y="370"/>
                      </a:lnTo>
                      <a:lnTo>
                        <a:pt x="68" y="371"/>
                      </a:lnTo>
                      <a:lnTo>
                        <a:pt x="66" y="370"/>
                      </a:lnTo>
                      <a:lnTo>
                        <a:pt x="65" y="370"/>
                      </a:lnTo>
                      <a:lnTo>
                        <a:pt x="65" y="371"/>
                      </a:lnTo>
                      <a:lnTo>
                        <a:pt x="66" y="371"/>
                      </a:lnTo>
                      <a:lnTo>
                        <a:pt x="65" y="372"/>
                      </a:lnTo>
                      <a:lnTo>
                        <a:pt x="62" y="373"/>
                      </a:lnTo>
                      <a:lnTo>
                        <a:pt x="61" y="373"/>
                      </a:lnTo>
                      <a:lnTo>
                        <a:pt x="59" y="372"/>
                      </a:lnTo>
                      <a:lnTo>
                        <a:pt x="58" y="372"/>
                      </a:lnTo>
                      <a:lnTo>
                        <a:pt x="58" y="373"/>
                      </a:lnTo>
                      <a:lnTo>
                        <a:pt x="57" y="373"/>
                      </a:lnTo>
                      <a:lnTo>
                        <a:pt x="56" y="373"/>
                      </a:lnTo>
                      <a:lnTo>
                        <a:pt x="55" y="373"/>
                      </a:lnTo>
                      <a:lnTo>
                        <a:pt x="55" y="372"/>
                      </a:lnTo>
                      <a:lnTo>
                        <a:pt x="54" y="372"/>
                      </a:lnTo>
                      <a:lnTo>
                        <a:pt x="54" y="373"/>
                      </a:lnTo>
                      <a:lnTo>
                        <a:pt x="52" y="374"/>
                      </a:lnTo>
                      <a:lnTo>
                        <a:pt x="51" y="374"/>
                      </a:lnTo>
                      <a:lnTo>
                        <a:pt x="50" y="374"/>
                      </a:lnTo>
                      <a:lnTo>
                        <a:pt x="49" y="374"/>
                      </a:lnTo>
                      <a:lnTo>
                        <a:pt x="48" y="376"/>
                      </a:lnTo>
                      <a:lnTo>
                        <a:pt x="47" y="376"/>
                      </a:lnTo>
                      <a:lnTo>
                        <a:pt x="45" y="376"/>
                      </a:lnTo>
                      <a:lnTo>
                        <a:pt x="44" y="376"/>
                      </a:lnTo>
                      <a:lnTo>
                        <a:pt x="43" y="374"/>
                      </a:lnTo>
                      <a:lnTo>
                        <a:pt x="42" y="374"/>
                      </a:lnTo>
                      <a:lnTo>
                        <a:pt x="41" y="374"/>
                      </a:lnTo>
                      <a:lnTo>
                        <a:pt x="40" y="374"/>
                      </a:lnTo>
                      <a:lnTo>
                        <a:pt x="39" y="376"/>
                      </a:lnTo>
                      <a:lnTo>
                        <a:pt x="37" y="376"/>
                      </a:lnTo>
                      <a:lnTo>
                        <a:pt x="36" y="376"/>
                      </a:lnTo>
                      <a:lnTo>
                        <a:pt x="35" y="376"/>
                      </a:lnTo>
                      <a:lnTo>
                        <a:pt x="34" y="374"/>
                      </a:lnTo>
                      <a:lnTo>
                        <a:pt x="33" y="373"/>
                      </a:lnTo>
                      <a:lnTo>
                        <a:pt x="32" y="374"/>
                      </a:lnTo>
                      <a:lnTo>
                        <a:pt x="30" y="374"/>
                      </a:lnTo>
                      <a:lnTo>
                        <a:pt x="29" y="374"/>
                      </a:lnTo>
                      <a:lnTo>
                        <a:pt x="28" y="374"/>
                      </a:lnTo>
                      <a:lnTo>
                        <a:pt x="28" y="376"/>
                      </a:lnTo>
                      <a:lnTo>
                        <a:pt x="27" y="376"/>
                      </a:lnTo>
                      <a:lnTo>
                        <a:pt x="27" y="377"/>
                      </a:lnTo>
                      <a:lnTo>
                        <a:pt x="26" y="378"/>
                      </a:lnTo>
                      <a:lnTo>
                        <a:pt x="25" y="384"/>
                      </a:lnTo>
                      <a:lnTo>
                        <a:pt x="25" y="385"/>
                      </a:lnTo>
                      <a:lnTo>
                        <a:pt x="23" y="385"/>
                      </a:lnTo>
                      <a:lnTo>
                        <a:pt x="22" y="386"/>
                      </a:lnTo>
                      <a:lnTo>
                        <a:pt x="22" y="388"/>
                      </a:lnTo>
                      <a:lnTo>
                        <a:pt x="22" y="390"/>
                      </a:lnTo>
                      <a:lnTo>
                        <a:pt x="21" y="392"/>
                      </a:lnTo>
                      <a:lnTo>
                        <a:pt x="21" y="395"/>
                      </a:lnTo>
                      <a:lnTo>
                        <a:pt x="21" y="398"/>
                      </a:lnTo>
                      <a:lnTo>
                        <a:pt x="20" y="399"/>
                      </a:lnTo>
                      <a:lnTo>
                        <a:pt x="21" y="393"/>
                      </a:lnTo>
                      <a:lnTo>
                        <a:pt x="20" y="390"/>
                      </a:lnTo>
                      <a:lnTo>
                        <a:pt x="20" y="384"/>
                      </a:lnTo>
                      <a:lnTo>
                        <a:pt x="20" y="381"/>
                      </a:lnTo>
                      <a:lnTo>
                        <a:pt x="20" y="380"/>
                      </a:lnTo>
                      <a:lnTo>
                        <a:pt x="21" y="379"/>
                      </a:lnTo>
                      <a:lnTo>
                        <a:pt x="21" y="377"/>
                      </a:lnTo>
                      <a:lnTo>
                        <a:pt x="22" y="377"/>
                      </a:lnTo>
                      <a:lnTo>
                        <a:pt x="22" y="376"/>
                      </a:lnTo>
                      <a:lnTo>
                        <a:pt x="22" y="372"/>
                      </a:lnTo>
                      <a:lnTo>
                        <a:pt x="22" y="371"/>
                      </a:lnTo>
                      <a:lnTo>
                        <a:pt x="25" y="364"/>
                      </a:lnTo>
                      <a:lnTo>
                        <a:pt x="26" y="363"/>
                      </a:lnTo>
                      <a:lnTo>
                        <a:pt x="26" y="360"/>
                      </a:lnTo>
                      <a:lnTo>
                        <a:pt x="26" y="359"/>
                      </a:lnTo>
                      <a:lnTo>
                        <a:pt x="28" y="358"/>
                      </a:lnTo>
                      <a:lnTo>
                        <a:pt x="30" y="351"/>
                      </a:lnTo>
                      <a:lnTo>
                        <a:pt x="32" y="350"/>
                      </a:lnTo>
                      <a:lnTo>
                        <a:pt x="34" y="341"/>
                      </a:lnTo>
                      <a:lnTo>
                        <a:pt x="35" y="337"/>
                      </a:lnTo>
                      <a:lnTo>
                        <a:pt x="35" y="333"/>
                      </a:lnTo>
                      <a:lnTo>
                        <a:pt x="35" y="327"/>
                      </a:lnTo>
                      <a:lnTo>
                        <a:pt x="35" y="321"/>
                      </a:lnTo>
                      <a:lnTo>
                        <a:pt x="34" y="309"/>
                      </a:lnTo>
                      <a:lnTo>
                        <a:pt x="33" y="308"/>
                      </a:lnTo>
                      <a:lnTo>
                        <a:pt x="32" y="305"/>
                      </a:lnTo>
                      <a:lnTo>
                        <a:pt x="30" y="300"/>
                      </a:lnTo>
                      <a:lnTo>
                        <a:pt x="30" y="299"/>
                      </a:lnTo>
                      <a:lnTo>
                        <a:pt x="30" y="298"/>
                      </a:lnTo>
                      <a:lnTo>
                        <a:pt x="29" y="293"/>
                      </a:lnTo>
                      <a:lnTo>
                        <a:pt x="29" y="292"/>
                      </a:lnTo>
                      <a:lnTo>
                        <a:pt x="28" y="291"/>
                      </a:lnTo>
                      <a:lnTo>
                        <a:pt x="26" y="288"/>
                      </a:lnTo>
                      <a:lnTo>
                        <a:pt x="25" y="286"/>
                      </a:lnTo>
                      <a:lnTo>
                        <a:pt x="23" y="285"/>
                      </a:lnTo>
                      <a:lnTo>
                        <a:pt x="22" y="285"/>
                      </a:lnTo>
                      <a:lnTo>
                        <a:pt x="21" y="284"/>
                      </a:lnTo>
                      <a:lnTo>
                        <a:pt x="20" y="284"/>
                      </a:lnTo>
                      <a:lnTo>
                        <a:pt x="20" y="281"/>
                      </a:lnTo>
                      <a:lnTo>
                        <a:pt x="19" y="280"/>
                      </a:lnTo>
                      <a:lnTo>
                        <a:pt x="18" y="280"/>
                      </a:lnTo>
                      <a:lnTo>
                        <a:pt x="19" y="279"/>
                      </a:lnTo>
                      <a:lnTo>
                        <a:pt x="20" y="279"/>
                      </a:lnTo>
                      <a:lnTo>
                        <a:pt x="22" y="279"/>
                      </a:lnTo>
                      <a:lnTo>
                        <a:pt x="23" y="278"/>
                      </a:lnTo>
                      <a:lnTo>
                        <a:pt x="25" y="277"/>
                      </a:lnTo>
                      <a:lnTo>
                        <a:pt x="26" y="275"/>
                      </a:lnTo>
                      <a:lnTo>
                        <a:pt x="26" y="274"/>
                      </a:lnTo>
                      <a:lnTo>
                        <a:pt x="23" y="275"/>
                      </a:lnTo>
                      <a:lnTo>
                        <a:pt x="22" y="277"/>
                      </a:lnTo>
                      <a:lnTo>
                        <a:pt x="23" y="274"/>
                      </a:lnTo>
                      <a:lnTo>
                        <a:pt x="22" y="275"/>
                      </a:lnTo>
                      <a:lnTo>
                        <a:pt x="21" y="277"/>
                      </a:lnTo>
                      <a:lnTo>
                        <a:pt x="21" y="278"/>
                      </a:lnTo>
                      <a:lnTo>
                        <a:pt x="21" y="279"/>
                      </a:lnTo>
                      <a:lnTo>
                        <a:pt x="20" y="279"/>
                      </a:lnTo>
                      <a:lnTo>
                        <a:pt x="20" y="278"/>
                      </a:lnTo>
                      <a:lnTo>
                        <a:pt x="20" y="277"/>
                      </a:lnTo>
                      <a:lnTo>
                        <a:pt x="21" y="275"/>
                      </a:lnTo>
                      <a:lnTo>
                        <a:pt x="21" y="274"/>
                      </a:lnTo>
                      <a:lnTo>
                        <a:pt x="22" y="273"/>
                      </a:lnTo>
                      <a:lnTo>
                        <a:pt x="26" y="268"/>
                      </a:lnTo>
                      <a:lnTo>
                        <a:pt x="26" y="267"/>
                      </a:lnTo>
                      <a:lnTo>
                        <a:pt x="27" y="267"/>
                      </a:lnTo>
                      <a:lnTo>
                        <a:pt x="27" y="266"/>
                      </a:lnTo>
                      <a:lnTo>
                        <a:pt x="27" y="265"/>
                      </a:lnTo>
                      <a:lnTo>
                        <a:pt x="27" y="264"/>
                      </a:lnTo>
                      <a:lnTo>
                        <a:pt x="27" y="263"/>
                      </a:lnTo>
                      <a:lnTo>
                        <a:pt x="27" y="264"/>
                      </a:lnTo>
                      <a:lnTo>
                        <a:pt x="27" y="263"/>
                      </a:lnTo>
                      <a:lnTo>
                        <a:pt x="27" y="261"/>
                      </a:lnTo>
                      <a:lnTo>
                        <a:pt x="26" y="261"/>
                      </a:lnTo>
                      <a:lnTo>
                        <a:pt x="26" y="263"/>
                      </a:lnTo>
                      <a:lnTo>
                        <a:pt x="25" y="263"/>
                      </a:lnTo>
                      <a:lnTo>
                        <a:pt x="25" y="261"/>
                      </a:lnTo>
                      <a:lnTo>
                        <a:pt x="26" y="261"/>
                      </a:lnTo>
                      <a:lnTo>
                        <a:pt x="27" y="259"/>
                      </a:lnTo>
                      <a:lnTo>
                        <a:pt x="28" y="258"/>
                      </a:lnTo>
                      <a:lnTo>
                        <a:pt x="28" y="257"/>
                      </a:lnTo>
                      <a:lnTo>
                        <a:pt x="27" y="254"/>
                      </a:lnTo>
                      <a:lnTo>
                        <a:pt x="27" y="253"/>
                      </a:lnTo>
                      <a:lnTo>
                        <a:pt x="28" y="252"/>
                      </a:lnTo>
                      <a:lnTo>
                        <a:pt x="28" y="251"/>
                      </a:lnTo>
                      <a:lnTo>
                        <a:pt x="28" y="250"/>
                      </a:lnTo>
                      <a:lnTo>
                        <a:pt x="27" y="249"/>
                      </a:lnTo>
                      <a:lnTo>
                        <a:pt x="26" y="249"/>
                      </a:lnTo>
                      <a:lnTo>
                        <a:pt x="26" y="247"/>
                      </a:lnTo>
                      <a:lnTo>
                        <a:pt x="25" y="247"/>
                      </a:lnTo>
                      <a:lnTo>
                        <a:pt x="25" y="245"/>
                      </a:lnTo>
                      <a:lnTo>
                        <a:pt x="23" y="245"/>
                      </a:lnTo>
                      <a:lnTo>
                        <a:pt x="23" y="244"/>
                      </a:lnTo>
                      <a:lnTo>
                        <a:pt x="23" y="243"/>
                      </a:lnTo>
                      <a:lnTo>
                        <a:pt x="22" y="239"/>
                      </a:lnTo>
                      <a:lnTo>
                        <a:pt x="21" y="239"/>
                      </a:lnTo>
                      <a:lnTo>
                        <a:pt x="21" y="238"/>
                      </a:lnTo>
                      <a:lnTo>
                        <a:pt x="21" y="237"/>
                      </a:lnTo>
                      <a:lnTo>
                        <a:pt x="20" y="237"/>
                      </a:lnTo>
                      <a:lnTo>
                        <a:pt x="20" y="236"/>
                      </a:lnTo>
                      <a:lnTo>
                        <a:pt x="21" y="236"/>
                      </a:lnTo>
                      <a:lnTo>
                        <a:pt x="20" y="236"/>
                      </a:lnTo>
                      <a:lnTo>
                        <a:pt x="19" y="236"/>
                      </a:lnTo>
                      <a:lnTo>
                        <a:pt x="19" y="235"/>
                      </a:lnTo>
                      <a:lnTo>
                        <a:pt x="19" y="233"/>
                      </a:lnTo>
                      <a:lnTo>
                        <a:pt x="18" y="233"/>
                      </a:lnTo>
                      <a:lnTo>
                        <a:pt x="18" y="235"/>
                      </a:lnTo>
                      <a:lnTo>
                        <a:pt x="18" y="238"/>
                      </a:lnTo>
                      <a:lnTo>
                        <a:pt x="18" y="239"/>
                      </a:lnTo>
                      <a:lnTo>
                        <a:pt x="16" y="239"/>
                      </a:lnTo>
                      <a:lnTo>
                        <a:pt x="16" y="238"/>
                      </a:lnTo>
                      <a:lnTo>
                        <a:pt x="15" y="238"/>
                      </a:lnTo>
                      <a:lnTo>
                        <a:pt x="15" y="237"/>
                      </a:lnTo>
                      <a:lnTo>
                        <a:pt x="14" y="237"/>
                      </a:lnTo>
                      <a:lnTo>
                        <a:pt x="13" y="236"/>
                      </a:lnTo>
                      <a:lnTo>
                        <a:pt x="13" y="235"/>
                      </a:lnTo>
                      <a:lnTo>
                        <a:pt x="13" y="233"/>
                      </a:lnTo>
                      <a:lnTo>
                        <a:pt x="12" y="232"/>
                      </a:lnTo>
                      <a:lnTo>
                        <a:pt x="12" y="231"/>
                      </a:lnTo>
                      <a:lnTo>
                        <a:pt x="11" y="231"/>
                      </a:lnTo>
                      <a:lnTo>
                        <a:pt x="11" y="229"/>
                      </a:lnTo>
                      <a:lnTo>
                        <a:pt x="9" y="229"/>
                      </a:lnTo>
                      <a:lnTo>
                        <a:pt x="9" y="228"/>
                      </a:lnTo>
                      <a:lnTo>
                        <a:pt x="9" y="226"/>
                      </a:lnTo>
                      <a:lnTo>
                        <a:pt x="9" y="228"/>
                      </a:lnTo>
                      <a:lnTo>
                        <a:pt x="8" y="226"/>
                      </a:lnTo>
                      <a:lnTo>
                        <a:pt x="8" y="225"/>
                      </a:lnTo>
                      <a:lnTo>
                        <a:pt x="7" y="225"/>
                      </a:lnTo>
                      <a:lnTo>
                        <a:pt x="7" y="224"/>
                      </a:lnTo>
                      <a:lnTo>
                        <a:pt x="6" y="223"/>
                      </a:lnTo>
                      <a:lnTo>
                        <a:pt x="6" y="222"/>
                      </a:lnTo>
                      <a:lnTo>
                        <a:pt x="6" y="221"/>
                      </a:lnTo>
                      <a:lnTo>
                        <a:pt x="5" y="221"/>
                      </a:lnTo>
                      <a:lnTo>
                        <a:pt x="5" y="219"/>
                      </a:lnTo>
                      <a:lnTo>
                        <a:pt x="4" y="222"/>
                      </a:lnTo>
                      <a:lnTo>
                        <a:pt x="2" y="223"/>
                      </a:lnTo>
                      <a:lnTo>
                        <a:pt x="1" y="223"/>
                      </a:lnTo>
                      <a:lnTo>
                        <a:pt x="1" y="224"/>
                      </a:lnTo>
                      <a:lnTo>
                        <a:pt x="2" y="224"/>
                      </a:lnTo>
                      <a:lnTo>
                        <a:pt x="2" y="225"/>
                      </a:lnTo>
                      <a:lnTo>
                        <a:pt x="2" y="226"/>
                      </a:lnTo>
                      <a:lnTo>
                        <a:pt x="2" y="228"/>
                      </a:lnTo>
                      <a:lnTo>
                        <a:pt x="1" y="228"/>
                      </a:lnTo>
                      <a:lnTo>
                        <a:pt x="0" y="229"/>
                      </a:lnTo>
                      <a:lnTo>
                        <a:pt x="1" y="229"/>
                      </a:lnTo>
                      <a:lnTo>
                        <a:pt x="1" y="230"/>
                      </a:lnTo>
                      <a:lnTo>
                        <a:pt x="1" y="232"/>
                      </a:lnTo>
                      <a:lnTo>
                        <a:pt x="0" y="233"/>
                      </a:lnTo>
                      <a:lnTo>
                        <a:pt x="0" y="229"/>
                      </a:lnTo>
                      <a:lnTo>
                        <a:pt x="0" y="225"/>
                      </a:lnTo>
                      <a:lnTo>
                        <a:pt x="0" y="224"/>
                      </a:lnTo>
                      <a:lnTo>
                        <a:pt x="2" y="221"/>
                      </a:lnTo>
                      <a:lnTo>
                        <a:pt x="2" y="217"/>
                      </a:lnTo>
                      <a:lnTo>
                        <a:pt x="2" y="214"/>
                      </a:lnTo>
                      <a:lnTo>
                        <a:pt x="4" y="214"/>
                      </a:lnTo>
                      <a:lnTo>
                        <a:pt x="7" y="214"/>
                      </a:lnTo>
                      <a:lnTo>
                        <a:pt x="8" y="214"/>
                      </a:lnTo>
                      <a:lnTo>
                        <a:pt x="12" y="214"/>
                      </a:lnTo>
                      <a:lnTo>
                        <a:pt x="18" y="214"/>
                      </a:lnTo>
                      <a:lnTo>
                        <a:pt x="26" y="214"/>
                      </a:lnTo>
                      <a:lnTo>
                        <a:pt x="34" y="212"/>
                      </a:lnTo>
                      <a:lnTo>
                        <a:pt x="44" y="212"/>
                      </a:lnTo>
                      <a:lnTo>
                        <a:pt x="55" y="212"/>
                      </a:lnTo>
                      <a:lnTo>
                        <a:pt x="65" y="212"/>
                      </a:lnTo>
                      <a:lnTo>
                        <a:pt x="77" y="212"/>
                      </a:lnTo>
                      <a:lnTo>
                        <a:pt x="87" y="212"/>
                      </a:lnTo>
                      <a:lnTo>
                        <a:pt x="89" y="211"/>
                      </a:lnTo>
                      <a:lnTo>
                        <a:pt x="98" y="211"/>
                      </a:lnTo>
                      <a:lnTo>
                        <a:pt x="106" y="211"/>
                      </a:lnTo>
                      <a:lnTo>
                        <a:pt x="114" y="211"/>
                      </a:lnTo>
                      <a:lnTo>
                        <a:pt x="120" y="211"/>
                      </a:lnTo>
                      <a:lnTo>
                        <a:pt x="123" y="211"/>
                      </a:lnTo>
                      <a:lnTo>
                        <a:pt x="125" y="211"/>
                      </a:lnTo>
                      <a:lnTo>
                        <a:pt x="129" y="211"/>
                      </a:lnTo>
                      <a:lnTo>
                        <a:pt x="129" y="205"/>
                      </a:lnTo>
                      <a:lnTo>
                        <a:pt x="128" y="203"/>
                      </a:lnTo>
                      <a:lnTo>
                        <a:pt x="127" y="188"/>
                      </a:lnTo>
                      <a:lnTo>
                        <a:pt x="127" y="180"/>
                      </a:lnTo>
                      <a:lnTo>
                        <a:pt x="126" y="172"/>
                      </a:lnTo>
                      <a:lnTo>
                        <a:pt x="126" y="169"/>
                      </a:lnTo>
                      <a:lnTo>
                        <a:pt x="123" y="165"/>
                      </a:lnTo>
                      <a:lnTo>
                        <a:pt x="123" y="162"/>
                      </a:lnTo>
                      <a:lnTo>
                        <a:pt x="123" y="160"/>
                      </a:lnTo>
                      <a:lnTo>
                        <a:pt x="125" y="158"/>
                      </a:lnTo>
                      <a:lnTo>
                        <a:pt x="128" y="154"/>
                      </a:lnTo>
                      <a:lnTo>
                        <a:pt x="128" y="153"/>
                      </a:lnTo>
                      <a:lnTo>
                        <a:pt x="132" y="151"/>
                      </a:lnTo>
                      <a:lnTo>
                        <a:pt x="135" y="148"/>
                      </a:lnTo>
                      <a:lnTo>
                        <a:pt x="139" y="146"/>
                      </a:lnTo>
                      <a:lnTo>
                        <a:pt x="141" y="144"/>
                      </a:lnTo>
                      <a:lnTo>
                        <a:pt x="143" y="144"/>
                      </a:lnTo>
                      <a:lnTo>
                        <a:pt x="148" y="142"/>
                      </a:lnTo>
                      <a:lnTo>
                        <a:pt x="149" y="142"/>
                      </a:lnTo>
                      <a:lnTo>
                        <a:pt x="156" y="139"/>
                      </a:lnTo>
                      <a:lnTo>
                        <a:pt x="160" y="138"/>
                      </a:lnTo>
                      <a:lnTo>
                        <a:pt x="160" y="137"/>
                      </a:lnTo>
                      <a:lnTo>
                        <a:pt x="160" y="135"/>
                      </a:lnTo>
                      <a:lnTo>
                        <a:pt x="160" y="133"/>
                      </a:lnTo>
                      <a:lnTo>
                        <a:pt x="160" y="131"/>
                      </a:lnTo>
                      <a:lnTo>
                        <a:pt x="160" y="128"/>
                      </a:lnTo>
                      <a:lnTo>
                        <a:pt x="160" y="125"/>
                      </a:lnTo>
                      <a:lnTo>
                        <a:pt x="160" y="123"/>
                      </a:lnTo>
                      <a:lnTo>
                        <a:pt x="160" y="120"/>
                      </a:lnTo>
                      <a:lnTo>
                        <a:pt x="160" y="117"/>
                      </a:lnTo>
                      <a:lnTo>
                        <a:pt x="160" y="114"/>
                      </a:lnTo>
                      <a:lnTo>
                        <a:pt x="160" y="112"/>
                      </a:lnTo>
                      <a:lnTo>
                        <a:pt x="160" y="110"/>
                      </a:lnTo>
                      <a:lnTo>
                        <a:pt x="160" y="106"/>
                      </a:lnTo>
                      <a:lnTo>
                        <a:pt x="160" y="104"/>
                      </a:lnTo>
                      <a:lnTo>
                        <a:pt x="160" y="102"/>
                      </a:lnTo>
                      <a:lnTo>
                        <a:pt x="160" y="99"/>
                      </a:lnTo>
                      <a:lnTo>
                        <a:pt x="160" y="96"/>
                      </a:lnTo>
                      <a:lnTo>
                        <a:pt x="160" y="93"/>
                      </a:lnTo>
                      <a:lnTo>
                        <a:pt x="160" y="91"/>
                      </a:lnTo>
                      <a:lnTo>
                        <a:pt x="160" y="88"/>
                      </a:lnTo>
                      <a:lnTo>
                        <a:pt x="160" y="85"/>
                      </a:lnTo>
                      <a:lnTo>
                        <a:pt x="160" y="83"/>
                      </a:lnTo>
                      <a:lnTo>
                        <a:pt x="160" y="81"/>
                      </a:lnTo>
                      <a:lnTo>
                        <a:pt x="160" y="77"/>
                      </a:lnTo>
                      <a:lnTo>
                        <a:pt x="158" y="75"/>
                      </a:lnTo>
                      <a:lnTo>
                        <a:pt x="158" y="72"/>
                      </a:lnTo>
                      <a:lnTo>
                        <a:pt x="158" y="69"/>
                      </a:lnTo>
                      <a:lnTo>
                        <a:pt x="158" y="67"/>
                      </a:lnTo>
                      <a:lnTo>
                        <a:pt x="158" y="64"/>
                      </a:lnTo>
                      <a:lnTo>
                        <a:pt x="158" y="62"/>
                      </a:lnTo>
                      <a:lnTo>
                        <a:pt x="158" y="58"/>
                      </a:lnTo>
                      <a:lnTo>
                        <a:pt x="158" y="56"/>
                      </a:lnTo>
                      <a:lnTo>
                        <a:pt x="158" y="54"/>
                      </a:lnTo>
                      <a:lnTo>
                        <a:pt x="158" y="50"/>
                      </a:lnTo>
                      <a:lnTo>
                        <a:pt x="158" y="48"/>
                      </a:lnTo>
                      <a:lnTo>
                        <a:pt x="162" y="48"/>
                      </a:lnTo>
                      <a:lnTo>
                        <a:pt x="165" y="48"/>
                      </a:lnTo>
                      <a:lnTo>
                        <a:pt x="168" y="48"/>
                      </a:lnTo>
                      <a:lnTo>
                        <a:pt x="171" y="48"/>
                      </a:lnTo>
                      <a:lnTo>
                        <a:pt x="175" y="48"/>
                      </a:lnTo>
                      <a:lnTo>
                        <a:pt x="178" y="48"/>
                      </a:lnTo>
                      <a:lnTo>
                        <a:pt x="182" y="48"/>
                      </a:lnTo>
                      <a:lnTo>
                        <a:pt x="184" y="48"/>
                      </a:lnTo>
                      <a:lnTo>
                        <a:pt x="187" y="48"/>
                      </a:lnTo>
                      <a:lnTo>
                        <a:pt x="191" y="48"/>
                      </a:lnTo>
                      <a:lnTo>
                        <a:pt x="194" y="48"/>
                      </a:lnTo>
                      <a:lnTo>
                        <a:pt x="197" y="48"/>
                      </a:lnTo>
                      <a:lnTo>
                        <a:pt x="200" y="47"/>
                      </a:lnTo>
                      <a:lnTo>
                        <a:pt x="204" y="47"/>
                      </a:lnTo>
                      <a:lnTo>
                        <a:pt x="207" y="47"/>
                      </a:lnTo>
                      <a:lnTo>
                        <a:pt x="210" y="47"/>
                      </a:lnTo>
                      <a:lnTo>
                        <a:pt x="213" y="47"/>
                      </a:lnTo>
                      <a:lnTo>
                        <a:pt x="217" y="47"/>
                      </a:lnTo>
                      <a:lnTo>
                        <a:pt x="220" y="47"/>
                      </a:lnTo>
                      <a:lnTo>
                        <a:pt x="224" y="47"/>
                      </a:lnTo>
                      <a:lnTo>
                        <a:pt x="226" y="47"/>
                      </a:lnTo>
                      <a:lnTo>
                        <a:pt x="229" y="47"/>
                      </a:lnTo>
                      <a:lnTo>
                        <a:pt x="233" y="47"/>
                      </a:lnTo>
                      <a:lnTo>
                        <a:pt x="236" y="47"/>
                      </a:lnTo>
                      <a:lnTo>
                        <a:pt x="239" y="47"/>
                      </a:lnTo>
                      <a:lnTo>
                        <a:pt x="242" y="47"/>
                      </a:lnTo>
                      <a:lnTo>
                        <a:pt x="246" y="47"/>
                      </a:lnTo>
                      <a:lnTo>
                        <a:pt x="249" y="47"/>
                      </a:lnTo>
                      <a:lnTo>
                        <a:pt x="253" y="47"/>
                      </a:lnTo>
                      <a:lnTo>
                        <a:pt x="255" y="47"/>
                      </a:lnTo>
                      <a:lnTo>
                        <a:pt x="258" y="47"/>
                      </a:lnTo>
                      <a:lnTo>
                        <a:pt x="262" y="47"/>
                      </a:lnTo>
                      <a:lnTo>
                        <a:pt x="264" y="47"/>
                      </a:lnTo>
                      <a:lnTo>
                        <a:pt x="265" y="46"/>
                      </a:lnTo>
                      <a:lnTo>
                        <a:pt x="265" y="44"/>
                      </a:lnTo>
                      <a:lnTo>
                        <a:pt x="265" y="43"/>
                      </a:lnTo>
                      <a:lnTo>
                        <a:pt x="265" y="42"/>
                      </a:lnTo>
                      <a:lnTo>
                        <a:pt x="265" y="40"/>
                      </a:lnTo>
                      <a:lnTo>
                        <a:pt x="265" y="37"/>
                      </a:lnTo>
                      <a:lnTo>
                        <a:pt x="265" y="34"/>
                      </a:lnTo>
                      <a:lnTo>
                        <a:pt x="265" y="30"/>
                      </a:lnTo>
                      <a:lnTo>
                        <a:pt x="265" y="26"/>
                      </a:lnTo>
                      <a:lnTo>
                        <a:pt x="265" y="22"/>
                      </a:lnTo>
                      <a:lnTo>
                        <a:pt x="265" y="18"/>
                      </a:lnTo>
                      <a:lnTo>
                        <a:pt x="264" y="14"/>
                      </a:lnTo>
                      <a:lnTo>
                        <a:pt x="264" y="11"/>
                      </a:lnTo>
                      <a:lnTo>
                        <a:pt x="264" y="7"/>
                      </a:lnTo>
                      <a:lnTo>
                        <a:pt x="264" y="4"/>
                      </a:lnTo>
                      <a:lnTo>
                        <a:pt x="264" y="2"/>
                      </a:lnTo>
                      <a:lnTo>
                        <a:pt x="264" y="0"/>
                      </a:lnTo>
                      <a:lnTo>
                        <a:pt x="271" y="4"/>
                      </a:lnTo>
                      <a:lnTo>
                        <a:pt x="277" y="8"/>
                      </a:lnTo>
                      <a:lnTo>
                        <a:pt x="284" y="12"/>
                      </a:lnTo>
                      <a:lnTo>
                        <a:pt x="290" y="16"/>
                      </a:lnTo>
                      <a:lnTo>
                        <a:pt x="297" y="20"/>
                      </a:lnTo>
                      <a:lnTo>
                        <a:pt x="303" y="25"/>
                      </a:lnTo>
                      <a:lnTo>
                        <a:pt x="310" y="28"/>
                      </a:lnTo>
                      <a:lnTo>
                        <a:pt x="315" y="33"/>
                      </a:lnTo>
                      <a:lnTo>
                        <a:pt x="322" y="36"/>
                      </a:lnTo>
                      <a:lnTo>
                        <a:pt x="328" y="41"/>
                      </a:lnTo>
                      <a:lnTo>
                        <a:pt x="335" y="44"/>
                      </a:lnTo>
                      <a:lnTo>
                        <a:pt x="341" y="49"/>
                      </a:lnTo>
                      <a:lnTo>
                        <a:pt x="347" y="53"/>
                      </a:lnTo>
                      <a:lnTo>
                        <a:pt x="353" y="56"/>
                      </a:lnTo>
                      <a:lnTo>
                        <a:pt x="357" y="60"/>
                      </a:lnTo>
                      <a:lnTo>
                        <a:pt x="362" y="62"/>
                      </a:lnTo>
                      <a:lnTo>
                        <a:pt x="363" y="63"/>
                      </a:lnTo>
                      <a:lnTo>
                        <a:pt x="367" y="65"/>
                      </a:lnTo>
                      <a:lnTo>
                        <a:pt x="372" y="69"/>
                      </a:lnTo>
                      <a:lnTo>
                        <a:pt x="378" y="72"/>
                      </a:lnTo>
                      <a:lnTo>
                        <a:pt x="384" y="76"/>
                      </a:lnTo>
                      <a:lnTo>
                        <a:pt x="390" y="79"/>
                      </a:lnTo>
                      <a:lnTo>
                        <a:pt x="383" y="79"/>
                      </a:lnTo>
                      <a:lnTo>
                        <a:pt x="375" y="79"/>
                      </a:lnTo>
                      <a:lnTo>
                        <a:pt x="368" y="81"/>
                      </a:lnTo>
                      <a:lnTo>
                        <a:pt x="361" y="81"/>
                      </a:lnTo>
                      <a:lnTo>
                        <a:pt x="354" y="81"/>
                      </a:lnTo>
                      <a:lnTo>
                        <a:pt x="347" y="81"/>
                      </a:lnTo>
                      <a:lnTo>
                        <a:pt x="340" y="81"/>
                      </a:lnTo>
                      <a:lnTo>
                        <a:pt x="333" y="81"/>
                      </a:lnTo>
                      <a:lnTo>
                        <a:pt x="333" y="83"/>
                      </a:lnTo>
                      <a:lnTo>
                        <a:pt x="334" y="86"/>
                      </a:lnTo>
                      <a:lnTo>
                        <a:pt x="334" y="89"/>
                      </a:lnTo>
                      <a:lnTo>
                        <a:pt x="334" y="92"/>
                      </a:lnTo>
                      <a:lnTo>
                        <a:pt x="334" y="95"/>
                      </a:lnTo>
                      <a:lnTo>
                        <a:pt x="335" y="97"/>
                      </a:lnTo>
                      <a:lnTo>
                        <a:pt x="335" y="100"/>
                      </a:lnTo>
                      <a:lnTo>
                        <a:pt x="335" y="103"/>
                      </a:lnTo>
                      <a:lnTo>
                        <a:pt x="336" y="106"/>
                      </a:lnTo>
                      <a:lnTo>
                        <a:pt x="336" y="109"/>
                      </a:lnTo>
                      <a:lnTo>
                        <a:pt x="336" y="113"/>
                      </a:lnTo>
                      <a:lnTo>
                        <a:pt x="338" y="118"/>
                      </a:lnTo>
                      <a:lnTo>
                        <a:pt x="338" y="120"/>
                      </a:lnTo>
                      <a:lnTo>
                        <a:pt x="339" y="124"/>
                      </a:lnTo>
                      <a:lnTo>
                        <a:pt x="339" y="128"/>
                      </a:lnTo>
                      <a:lnTo>
                        <a:pt x="339" y="132"/>
                      </a:lnTo>
                      <a:lnTo>
                        <a:pt x="340" y="137"/>
                      </a:lnTo>
                      <a:lnTo>
                        <a:pt x="340" y="141"/>
                      </a:lnTo>
                      <a:lnTo>
                        <a:pt x="341" y="145"/>
                      </a:lnTo>
                      <a:lnTo>
                        <a:pt x="341" y="146"/>
                      </a:lnTo>
                      <a:lnTo>
                        <a:pt x="341" y="149"/>
                      </a:lnTo>
                      <a:lnTo>
                        <a:pt x="342" y="153"/>
                      </a:lnTo>
                      <a:lnTo>
                        <a:pt x="342" y="158"/>
                      </a:lnTo>
                      <a:lnTo>
                        <a:pt x="343" y="162"/>
                      </a:lnTo>
                      <a:lnTo>
                        <a:pt x="343" y="166"/>
                      </a:lnTo>
                      <a:lnTo>
                        <a:pt x="343" y="170"/>
                      </a:lnTo>
                      <a:lnTo>
                        <a:pt x="345" y="174"/>
                      </a:lnTo>
                      <a:lnTo>
                        <a:pt x="345" y="179"/>
                      </a:lnTo>
                      <a:lnTo>
                        <a:pt x="346" y="182"/>
                      </a:lnTo>
                      <a:lnTo>
                        <a:pt x="346" y="187"/>
                      </a:lnTo>
                      <a:lnTo>
                        <a:pt x="347" y="190"/>
                      </a:lnTo>
                      <a:lnTo>
                        <a:pt x="347" y="195"/>
                      </a:lnTo>
                      <a:lnTo>
                        <a:pt x="347" y="200"/>
                      </a:lnTo>
                      <a:lnTo>
                        <a:pt x="348" y="203"/>
                      </a:lnTo>
                      <a:lnTo>
                        <a:pt x="348" y="208"/>
                      </a:lnTo>
                      <a:lnTo>
                        <a:pt x="349" y="21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 vert="horz" wrap="square" lIns="21699" tIns="10850" rIns="21699" bIns="1085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9" name="Rectangle 148"/>
              <p:cNvSpPr/>
              <p:nvPr/>
            </p:nvSpPr>
            <p:spPr>
              <a:xfrm>
                <a:off x="4385700" y="1249593"/>
                <a:ext cx="105777" cy="45719"/>
              </a:xfrm>
              <a:prstGeom prst="rect">
                <a:avLst/>
              </a:prstGeom>
              <a:solidFill>
                <a:srgbClr val="64A5CC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944766" y="1812402"/>
                <a:ext cx="105777" cy="45719"/>
              </a:xfrm>
              <a:prstGeom prst="rect">
                <a:avLst/>
              </a:prstGeom>
              <a:solidFill>
                <a:srgbClr val="64A5CC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033734" y="1748939"/>
                <a:ext cx="196575" cy="100172"/>
              </a:xfrm>
              <a:prstGeom prst="rect">
                <a:avLst/>
              </a:prstGeom>
              <a:solidFill>
                <a:srgbClr val="64A5CC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533960" y="1139041"/>
                <a:ext cx="105777" cy="45719"/>
              </a:xfrm>
              <a:prstGeom prst="rect">
                <a:avLst/>
              </a:prstGeom>
              <a:solidFill>
                <a:srgbClr val="64A5CC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3" name="Forme libre : forme 107"/>
              <p:cNvSpPr/>
              <p:nvPr/>
            </p:nvSpPr>
            <p:spPr>
              <a:xfrm>
                <a:off x="4181475" y="1343025"/>
                <a:ext cx="434975" cy="520700"/>
              </a:xfrm>
              <a:custGeom>
                <a:avLst/>
                <a:gdLst>
                  <a:gd name="connsiteX0" fmla="*/ 434975 w 434975"/>
                  <a:gd name="connsiteY0" fmla="*/ 0 h 520700"/>
                  <a:gd name="connsiteX1" fmla="*/ 427038 w 434975"/>
                  <a:gd name="connsiteY1" fmla="*/ 3175 h 520700"/>
                  <a:gd name="connsiteX2" fmla="*/ 411163 w 434975"/>
                  <a:gd name="connsiteY2" fmla="*/ 7938 h 520700"/>
                  <a:gd name="connsiteX3" fmla="*/ 406400 w 434975"/>
                  <a:gd name="connsiteY3" fmla="*/ 11113 h 520700"/>
                  <a:gd name="connsiteX4" fmla="*/ 396875 w 434975"/>
                  <a:gd name="connsiteY4" fmla="*/ 14288 h 520700"/>
                  <a:gd name="connsiteX5" fmla="*/ 388938 w 434975"/>
                  <a:gd name="connsiteY5" fmla="*/ 15875 h 520700"/>
                  <a:gd name="connsiteX6" fmla="*/ 369888 w 434975"/>
                  <a:gd name="connsiteY6" fmla="*/ 19050 h 520700"/>
                  <a:gd name="connsiteX7" fmla="*/ 360363 w 434975"/>
                  <a:gd name="connsiteY7" fmla="*/ 25400 h 520700"/>
                  <a:gd name="connsiteX8" fmla="*/ 344488 w 434975"/>
                  <a:gd name="connsiteY8" fmla="*/ 44450 h 520700"/>
                  <a:gd name="connsiteX9" fmla="*/ 331788 w 434975"/>
                  <a:gd name="connsiteY9" fmla="*/ 63500 h 520700"/>
                  <a:gd name="connsiteX10" fmla="*/ 328613 w 434975"/>
                  <a:gd name="connsiteY10" fmla="*/ 71438 h 520700"/>
                  <a:gd name="connsiteX11" fmla="*/ 295275 w 434975"/>
                  <a:gd name="connsiteY11" fmla="*/ 90488 h 520700"/>
                  <a:gd name="connsiteX12" fmla="*/ 290513 w 434975"/>
                  <a:gd name="connsiteY12" fmla="*/ 93663 h 520700"/>
                  <a:gd name="connsiteX13" fmla="*/ 273050 w 434975"/>
                  <a:gd name="connsiteY13" fmla="*/ 103188 h 520700"/>
                  <a:gd name="connsiteX14" fmla="*/ 255588 w 434975"/>
                  <a:gd name="connsiteY14" fmla="*/ 122238 h 520700"/>
                  <a:gd name="connsiteX15" fmla="*/ 250825 w 434975"/>
                  <a:gd name="connsiteY15" fmla="*/ 134938 h 520700"/>
                  <a:gd name="connsiteX16" fmla="*/ 249238 w 434975"/>
                  <a:gd name="connsiteY16" fmla="*/ 139700 h 520700"/>
                  <a:gd name="connsiteX17" fmla="*/ 241300 w 434975"/>
                  <a:gd name="connsiteY17" fmla="*/ 155575 h 520700"/>
                  <a:gd name="connsiteX18" fmla="*/ 238125 w 434975"/>
                  <a:gd name="connsiteY18" fmla="*/ 168275 h 520700"/>
                  <a:gd name="connsiteX19" fmla="*/ 236538 w 434975"/>
                  <a:gd name="connsiteY19" fmla="*/ 173038 h 520700"/>
                  <a:gd name="connsiteX20" fmla="*/ 231775 w 434975"/>
                  <a:gd name="connsiteY20" fmla="*/ 192088 h 520700"/>
                  <a:gd name="connsiteX21" fmla="*/ 223838 w 434975"/>
                  <a:gd name="connsiteY21" fmla="*/ 209550 h 520700"/>
                  <a:gd name="connsiteX22" fmla="*/ 222250 w 434975"/>
                  <a:gd name="connsiteY22" fmla="*/ 222250 h 520700"/>
                  <a:gd name="connsiteX23" fmla="*/ 220663 w 434975"/>
                  <a:gd name="connsiteY23" fmla="*/ 228600 h 520700"/>
                  <a:gd name="connsiteX24" fmla="*/ 219075 w 434975"/>
                  <a:gd name="connsiteY24" fmla="*/ 239713 h 520700"/>
                  <a:gd name="connsiteX25" fmla="*/ 217488 w 434975"/>
                  <a:gd name="connsiteY25" fmla="*/ 266700 h 520700"/>
                  <a:gd name="connsiteX26" fmla="*/ 188913 w 434975"/>
                  <a:gd name="connsiteY26" fmla="*/ 301625 h 520700"/>
                  <a:gd name="connsiteX27" fmla="*/ 182563 w 434975"/>
                  <a:gd name="connsiteY27" fmla="*/ 303213 h 520700"/>
                  <a:gd name="connsiteX28" fmla="*/ 161925 w 434975"/>
                  <a:gd name="connsiteY28" fmla="*/ 315913 h 520700"/>
                  <a:gd name="connsiteX29" fmla="*/ 141288 w 434975"/>
                  <a:gd name="connsiteY29" fmla="*/ 344488 h 520700"/>
                  <a:gd name="connsiteX30" fmla="*/ 134938 w 434975"/>
                  <a:gd name="connsiteY30" fmla="*/ 358775 h 520700"/>
                  <a:gd name="connsiteX31" fmla="*/ 122238 w 434975"/>
                  <a:gd name="connsiteY31" fmla="*/ 384175 h 520700"/>
                  <a:gd name="connsiteX32" fmla="*/ 117475 w 434975"/>
                  <a:gd name="connsiteY32" fmla="*/ 392113 h 520700"/>
                  <a:gd name="connsiteX33" fmla="*/ 58738 w 434975"/>
                  <a:gd name="connsiteY33" fmla="*/ 434975 h 520700"/>
                  <a:gd name="connsiteX34" fmla="*/ 31750 w 434975"/>
                  <a:gd name="connsiteY34" fmla="*/ 465138 h 520700"/>
                  <a:gd name="connsiteX35" fmla="*/ 19050 w 434975"/>
                  <a:gd name="connsiteY35" fmla="*/ 477838 h 520700"/>
                  <a:gd name="connsiteX36" fmla="*/ 11113 w 434975"/>
                  <a:gd name="connsiteY36" fmla="*/ 492125 h 520700"/>
                  <a:gd name="connsiteX37" fmla="*/ 9525 w 434975"/>
                  <a:gd name="connsiteY37" fmla="*/ 496888 h 520700"/>
                  <a:gd name="connsiteX38" fmla="*/ 0 w 434975"/>
                  <a:gd name="connsiteY38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34975" h="520700">
                    <a:moveTo>
                      <a:pt x="434975" y="0"/>
                    </a:moveTo>
                    <a:cubicBezTo>
                      <a:pt x="432329" y="1058"/>
                      <a:pt x="429741" y="2274"/>
                      <a:pt x="427038" y="3175"/>
                    </a:cubicBezTo>
                    <a:cubicBezTo>
                      <a:pt x="421797" y="4922"/>
                      <a:pt x="416319" y="5955"/>
                      <a:pt x="411163" y="7938"/>
                    </a:cubicBezTo>
                    <a:cubicBezTo>
                      <a:pt x="409382" y="8623"/>
                      <a:pt x="408144" y="10338"/>
                      <a:pt x="406400" y="11113"/>
                    </a:cubicBezTo>
                    <a:cubicBezTo>
                      <a:pt x="403342" y="12472"/>
                      <a:pt x="400104" y="13407"/>
                      <a:pt x="396875" y="14288"/>
                    </a:cubicBezTo>
                    <a:cubicBezTo>
                      <a:pt x="394272" y="14998"/>
                      <a:pt x="391595" y="15406"/>
                      <a:pt x="388938" y="15875"/>
                    </a:cubicBezTo>
                    <a:lnTo>
                      <a:pt x="369888" y="19050"/>
                    </a:lnTo>
                    <a:cubicBezTo>
                      <a:pt x="366713" y="21167"/>
                      <a:pt x="363375" y="23057"/>
                      <a:pt x="360363" y="25400"/>
                    </a:cubicBezTo>
                    <a:cubicBezTo>
                      <a:pt x="355491" y="29189"/>
                      <a:pt x="345808" y="42470"/>
                      <a:pt x="344488" y="44450"/>
                    </a:cubicBezTo>
                    <a:cubicBezTo>
                      <a:pt x="340255" y="50800"/>
                      <a:pt x="334622" y="56414"/>
                      <a:pt x="331788" y="63500"/>
                    </a:cubicBezTo>
                    <a:cubicBezTo>
                      <a:pt x="330730" y="66146"/>
                      <a:pt x="330707" y="69505"/>
                      <a:pt x="328613" y="71438"/>
                    </a:cubicBezTo>
                    <a:cubicBezTo>
                      <a:pt x="320330" y="79084"/>
                      <a:pt x="305169" y="85160"/>
                      <a:pt x="295275" y="90488"/>
                    </a:cubicBezTo>
                    <a:cubicBezTo>
                      <a:pt x="293595" y="91393"/>
                      <a:pt x="292169" y="92716"/>
                      <a:pt x="290513" y="93663"/>
                    </a:cubicBezTo>
                    <a:cubicBezTo>
                      <a:pt x="284756" y="96953"/>
                      <a:pt x="278736" y="99777"/>
                      <a:pt x="273050" y="103188"/>
                    </a:cubicBezTo>
                    <a:cubicBezTo>
                      <a:pt x="264317" y="108428"/>
                      <a:pt x="262751" y="113027"/>
                      <a:pt x="255588" y="122238"/>
                    </a:cubicBezTo>
                    <a:cubicBezTo>
                      <a:pt x="254000" y="126471"/>
                      <a:pt x="252370" y="130689"/>
                      <a:pt x="250825" y="134938"/>
                    </a:cubicBezTo>
                    <a:cubicBezTo>
                      <a:pt x="250253" y="136510"/>
                      <a:pt x="249939" y="138181"/>
                      <a:pt x="249238" y="139700"/>
                    </a:cubicBezTo>
                    <a:cubicBezTo>
                      <a:pt x="246759" y="145072"/>
                      <a:pt x="243946" y="150283"/>
                      <a:pt x="241300" y="155575"/>
                    </a:cubicBezTo>
                    <a:cubicBezTo>
                      <a:pt x="240242" y="159808"/>
                      <a:pt x="239273" y="164065"/>
                      <a:pt x="238125" y="168275"/>
                    </a:cubicBezTo>
                    <a:cubicBezTo>
                      <a:pt x="237685" y="169890"/>
                      <a:pt x="236969" y="171421"/>
                      <a:pt x="236538" y="173038"/>
                    </a:cubicBezTo>
                    <a:cubicBezTo>
                      <a:pt x="234852" y="179362"/>
                      <a:pt x="233925" y="185906"/>
                      <a:pt x="231775" y="192088"/>
                    </a:cubicBezTo>
                    <a:cubicBezTo>
                      <a:pt x="229675" y="198127"/>
                      <a:pt x="226484" y="203729"/>
                      <a:pt x="223838" y="209550"/>
                    </a:cubicBezTo>
                    <a:cubicBezTo>
                      <a:pt x="223309" y="213783"/>
                      <a:pt x="222951" y="218042"/>
                      <a:pt x="222250" y="222250"/>
                    </a:cubicBezTo>
                    <a:cubicBezTo>
                      <a:pt x="221891" y="224402"/>
                      <a:pt x="221053" y="226453"/>
                      <a:pt x="220663" y="228600"/>
                    </a:cubicBezTo>
                    <a:cubicBezTo>
                      <a:pt x="219994" y="232282"/>
                      <a:pt x="219604" y="236009"/>
                      <a:pt x="219075" y="239713"/>
                    </a:cubicBezTo>
                    <a:cubicBezTo>
                      <a:pt x="218546" y="248709"/>
                      <a:pt x="220417" y="258178"/>
                      <a:pt x="217488" y="266700"/>
                    </a:cubicBezTo>
                    <a:cubicBezTo>
                      <a:pt x="213561" y="278126"/>
                      <a:pt x="199908" y="294295"/>
                      <a:pt x="188913" y="301625"/>
                    </a:cubicBezTo>
                    <a:cubicBezTo>
                      <a:pt x="187098" y="302835"/>
                      <a:pt x="184680" y="302684"/>
                      <a:pt x="182563" y="303213"/>
                    </a:cubicBezTo>
                    <a:cubicBezTo>
                      <a:pt x="156846" y="323785"/>
                      <a:pt x="197327" y="292312"/>
                      <a:pt x="161925" y="315913"/>
                    </a:cubicBezTo>
                    <a:cubicBezTo>
                      <a:pt x="154197" y="321065"/>
                      <a:pt x="142925" y="341593"/>
                      <a:pt x="141288" y="344488"/>
                    </a:cubicBezTo>
                    <a:cubicBezTo>
                      <a:pt x="138724" y="349025"/>
                      <a:pt x="137193" y="354077"/>
                      <a:pt x="134938" y="358775"/>
                    </a:cubicBezTo>
                    <a:cubicBezTo>
                      <a:pt x="130842" y="367309"/>
                      <a:pt x="127108" y="376058"/>
                      <a:pt x="122238" y="384175"/>
                    </a:cubicBezTo>
                    <a:cubicBezTo>
                      <a:pt x="120650" y="386821"/>
                      <a:pt x="119979" y="390310"/>
                      <a:pt x="117475" y="392113"/>
                    </a:cubicBezTo>
                    <a:cubicBezTo>
                      <a:pt x="62784" y="431490"/>
                      <a:pt x="100800" y="392912"/>
                      <a:pt x="58738" y="434975"/>
                    </a:cubicBezTo>
                    <a:cubicBezTo>
                      <a:pt x="53482" y="440231"/>
                      <a:pt x="38354" y="456552"/>
                      <a:pt x="31750" y="465138"/>
                    </a:cubicBezTo>
                    <a:cubicBezTo>
                      <a:pt x="21918" y="477919"/>
                      <a:pt x="28470" y="474697"/>
                      <a:pt x="19050" y="477838"/>
                    </a:cubicBezTo>
                    <a:cubicBezTo>
                      <a:pt x="16404" y="482600"/>
                      <a:pt x="13549" y="487252"/>
                      <a:pt x="11113" y="492125"/>
                    </a:cubicBezTo>
                    <a:cubicBezTo>
                      <a:pt x="10365" y="493622"/>
                      <a:pt x="10226" y="495368"/>
                      <a:pt x="9525" y="496888"/>
                    </a:cubicBezTo>
                    <a:cubicBezTo>
                      <a:pt x="6288" y="503902"/>
                      <a:pt x="0" y="512146"/>
                      <a:pt x="0" y="520700"/>
                    </a:cubicBezTo>
                  </a:path>
                </a:pathLst>
              </a:custGeom>
              <a:noFill/>
              <a:ln w="9525" cap="rnd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4" name="Forme libre : forme 108"/>
              <p:cNvSpPr/>
              <p:nvPr/>
            </p:nvSpPr>
            <p:spPr>
              <a:xfrm>
                <a:off x="3929463" y="1207537"/>
                <a:ext cx="688276" cy="642937"/>
              </a:xfrm>
              <a:custGeom>
                <a:avLst/>
                <a:gdLst>
                  <a:gd name="connsiteX0" fmla="*/ 675576 w 688276"/>
                  <a:gd name="connsiteY0" fmla="*/ 0 h 642937"/>
                  <a:gd name="connsiteX1" fmla="*/ 610489 w 688276"/>
                  <a:gd name="connsiteY1" fmla="*/ 4762 h 642937"/>
                  <a:gd name="connsiteX2" fmla="*/ 602551 w 688276"/>
                  <a:gd name="connsiteY2" fmla="*/ 7937 h 642937"/>
                  <a:gd name="connsiteX3" fmla="*/ 589851 w 688276"/>
                  <a:gd name="connsiteY3" fmla="*/ 9525 h 642937"/>
                  <a:gd name="connsiteX4" fmla="*/ 558101 w 688276"/>
                  <a:gd name="connsiteY4" fmla="*/ 14287 h 642937"/>
                  <a:gd name="connsiteX5" fmla="*/ 550164 w 688276"/>
                  <a:gd name="connsiteY5" fmla="*/ 15875 h 642937"/>
                  <a:gd name="connsiteX6" fmla="*/ 535876 w 688276"/>
                  <a:gd name="connsiteY6" fmla="*/ 19050 h 642937"/>
                  <a:gd name="connsiteX7" fmla="*/ 523176 w 688276"/>
                  <a:gd name="connsiteY7" fmla="*/ 20637 h 642937"/>
                  <a:gd name="connsiteX8" fmla="*/ 508889 w 688276"/>
                  <a:gd name="connsiteY8" fmla="*/ 23812 h 642937"/>
                  <a:gd name="connsiteX9" fmla="*/ 445389 w 688276"/>
                  <a:gd name="connsiteY9" fmla="*/ 22225 h 642937"/>
                  <a:gd name="connsiteX10" fmla="*/ 434276 w 688276"/>
                  <a:gd name="connsiteY10" fmla="*/ 28575 h 642937"/>
                  <a:gd name="connsiteX11" fmla="*/ 424751 w 688276"/>
                  <a:gd name="connsiteY11" fmla="*/ 31750 h 642937"/>
                  <a:gd name="connsiteX12" fmla="*/ 416814 w 688276"/>
                  <a:gd name="connsiteY12" fmla="*/ 34925 h 642937"/>
                  <a:gd name="connsiteX13" fmla="*/ 399351 w 688276"/>
                  <a:gd name="connsiteY13" fmla="*/ 38100 h 642937"/>
                  <a:gd name="connsiteX14" fmla="*/ 383476 w 688276"/>
                  <a:gd name="connsiteY14" fmla="*/ 46037 h 642937"/>
                  <a:gd name="connsiteX15" fmla="*/ 370776 w 688276"/>
                  <a:gd name="connsiteY15" fmla="*/ 49212 h 642937"/>
                  <a:gd name="connsiteX16" fmla="*/ 362839 w 688276"/>
                  <a:gd name="connsiteY16" fmla="*/ 52387 h 642937"/>
                  <a:gd name="connsiteX17" fmla="*/ 358076 w 688276"/>
                  <a:gd name="connsiteY17" fmla="*/ 53975 h 642937"/>
                  <a:gd name="connsiteX18" fmla="*/ 350139 w 688276"/>
                  <a:gd name="connsiteY18" fmla="*/ 60325 h 642937"/>
                  <a:gd name="connsiteX19" fmla="*/ 335851 w 688276"/>
                  <a:gd name="connsiteY19" fmla="*/ 68262 h 642937"/>
                  <a:gd name="connsiteX20" fmla="*/ 321564 w 688276"/>
                  <a:gd name="connsiteY20" fmla="*/ 79375 h 642937"/>
                  <a:gd name="connsiteX21" fmla="*/ 318389 w 688276"/>
                  <a:gd name="connsiteY21" fmla="*/ 84137 h 642937"/>
                  <a:gd name="connsiteX22" fmla="*/ 315214 w 688276"/>
                  <a:gd name="connsiteY22" fmla="*/ 98425 h 642937"/>
                  <a:gd name="connsiteX23" fmla="*/ 307276 w 688276"/>
                  <a:gd name="connsiteY23" fmla="*/ 109537 h 642937"/>
                  <a:gd name="connsiteX24" fmla="*/ 302514 w 688276"/>
                  <a:gd name="connsiteY24" fmla="*/ 122237 h 642937"/>
                  <a:gd name="connsiteX25" fmla="*/ 299339 w 688276"/>
                  <a:gd name="connsiteY25" fmla="*/ 134937 h 642937"/>
                  <a:gd name="connsiteX26" fmla="*/ 292989 w 688276"/>
                  <a:gd name="connsiteY26" fmla="*/ 146050 h 642937"/>
                  <a:gd name="connsiteX27" fmla="*/ 285051 w 688276"/>
                  <a:gd name="connsiteY27" fmla="*/ 171450 h 642937"/>
                  <a:gd name="connsiteX28" fmla="*/ 283464 w 688276"/>
                  <a:gd name="connsiteY28" fmla="*/ 177800 h 642937"/>
                  <a:gd name="connsiteX29" fmla="*/ 273939 w 688276"/>
                  <a:gd name="connsiteY29" fmla="*/ 192087 h 642937"/>
                  <a:gd name="connsiteX30" fmla="*/ 261239 w 688276"/>
                  <a:gd name="connsiteY30" fmla="*/ 200025 h 642937"/>
                  <a:gd name="connsiteX31" fmla="*/ 253301 w 688276"/>
                  <a:gd name="connsiteY31" fmla="*/ 203200 h 642937"/>
                  <a:gd name="connsiteX32" fmla="*/ 243776 w 688276"/>
                  <a:gd name="connsiteY32" fmla="*/ 211137 h 642937"/>
                  <a:gd name="connsiteX33" fmla="*/ 239014 w 688276"/>
                  <a:gd name="connsiteY33" fmla="*/ 212725 h 642937"/>
                  <a:gd name="connsiteX34" fmla="*/ 227901 w 688276"/>
                  <a:gd name="connsiteY34" fmla="*/ 217487 h 642937"/>
                  <a:gd name="connsiteX35" fmla="*/ 210439 w 688276"/>
                  <a:gd name="connsiteY35" fmla="*/ 228600 h 642937"/>
                  <a:gd name="connsiteX36" fmla="*/ 204089 w 688276"/>
                  <a:gd name="connsiteY36" fmla="*/ 234950 h 642937"/>
                  <a:gd name="connsiteX37" fmla="*/ 196151 w 688276"/>
                  <a:gd name="connsiteY37" fmla="*/ 241300 h 642937"/>
                  <a:gd name="connsiteX38" fmla="*/ 192976 w 688276"/>
                  <a:gd name="connsiteY38" fmla="*/ 252412 h 642937"/>
                  <a:gd name="connsiteX39" fmla="*/ 189801 w 688276"/>
                  <a:gd name="connsiteY39" fmla="*/ 280987 h 642937"/>
                  <a:gd name="connsiteX40" fmla="*/ 185039 w 688276"/>
                  <a:gd name="connsiteY40" fmla="*/ 287337 h 642937"/>
                  <a:gd name="connsiteX41" fmla="*/ 183451 w 688276"/>
                  <a:gd name="connsiteY41" fmla="*/ 296862 h 642937"/>
                  <a:gd name="connsiteX42" fmla="*/ 180276 w 688276"/>
                  <a:gd name="connsiteY42" fmla="*/ 307975 h 642937"/>
                  <a:gd name="connsiteX43" fmla="*/ 177101 w 688276"/>
                  <a:gd name="connsiteY43" fmla="*/ 320675 h 642937"/>
                  <a:gd name="connsiteX44" fmla="*/ 173926 w 688276"/>
                  <a:gd name="connsiteY44" fmla="*/ 344487 h 642937"/>
                  <a:gd name="connsiteX45" fmla="*/ 170751 w 688276"/>
                  <a:gd name="connsiteY45" fmla="*/ 349250 h 642937"/>
                  <a:gd name="connsiteX46" fmla="*/ 165989 w 688276"/>
                  <a:gd name="connsiteY46" fmla="*/ 363537 h 642937"/>
                  <a:gd name="connsiteX47" fmla="*/ 161226 w 688276"/>
                  <a:gd name="connsiteY47" fmla="*/ 376237 h 642937"/>
                  <a:gd name="connsiteX48" fmla="*/ 156464 w 688276"/>
                  <a:gd name="connsiteY48" fmla="*/ 387350 h 642937"/>
                  <a:gd name="connsiteX49" fmla="*/ 153289 w 688276"/>
                  <a:gd name="connsiteY49" fmla="*/ 393700 h 642937"/>
                  <a:gd name="connsiteX50" fmla="*/ 148526 w 688276"/>
                  <a:gd name="connsiteY50" fmla="*/ 396875 h 642937"/>
                  <a:gd name="connsiteX51" fmla="*/ 135826 w 688276"/>
                  <a:gd name="connsiteY51" fmla="*/ 406400 h 642937"/>
                  <a:gd name="connsiteX52" fmla="*/ 119951 w 688276"/>
                  <a:gd name="connsiteY52" fmla="*/ 433387 h 642937"/>
                  <a:gd name="connsiteX53" fmla="*/ 112014 w 688276"/>
                  <a:gd name="connsiteY53" fmla="*/ 442912 h 642937"/>
                  <a:gd name="connsiteX54" fmla="*/ 105664 w 688276"/>
                  <a:gd name="connsiteY54" fmla="*/ 444500 h 642937"/>
                  <a:gd name="connsiteX55" fmla="*/ 92964 w 688276"/>
                  <a:gd name="connsiteY55" fmla="*/ 450850 h 642937"/>
                  <a:gd name="connsiteX56" fmla="*/ 85026 w 688276"/>
                  <a:gd name="connsiteY56" fmla="*/ 477837 h 642937"/>
                  <a:gd name="connsiteX57" fmla="*/ 83439 w 688276"/>
                  <a:gd name="connsiteY57" fmla="*/ 484187 h 642937"/>
                  <a:gd name="connsiteX58" fmla="*/ 78676 w 688276"/>
                  <a:gd name="connsiteY58" fmla="*/ 488950 h 642937"/>
                  <a:gd name="connsiteX59" fmla="*/ 69151 w 688276"/>
                  <a:gd name="connsiteY59" fmla="*/ 515937 h 642937"/>
                  <a:gd name="connsiteX60" fmla="*/ 62801 w 688276"/>
                  <a:gd name="connsiteY60" fmla="*/ 531812 h 642937"/>
                  <a:gd name="connsiteX61" fmla="*/ 59626 w 688276"/>
                  <a:gd name="connsiteY61" fmla="*/ 539750 h 642937"/>
                  <a:gd name="connsiteX62" fmla="*/ 48514 w 688276"/>
                  <a:gd name="connsiteY62" fmla="*/ 557212 h 642937"/>
                  <a:gd name="connsiteX63" fmla="*/ 46926 w 688276"/>
                  <a:gd name="connsiteY63" fmla="*/ 565150 h 642937"/>
                  <a:gd name="connsiteX64" fmla="*/ 32639 w 688276"/>
                  <a:gd name="connsiteY64" fmla="*/ 585787 h 642937"/>
                  <a:gd name="connsiteX65" fmla="*/ 19939 w 688276"/>
                  <a:gd name="connsiteY65" fmla="*/ 595312 h 642937"/>
                  <a:gd name="connsiteX66" fmla="*/ 15176 w 688276"/>
                  <a:gd name="connsiteY66" fmla="*/ 598487 h 642937"/>
                  <a:gd name="connsiteX67" fmla="*/ 8826 w 688276"/>
                  <a:gd name="connsiteY67" fmla="*/ 603250 h 642937"/>
                  <a:gd name="connsiteX68" fmla="*/ 2476 w 688276"/>
                  <a:gd name="connsiteY68" fmla="*/ 606425 h 642937"/>
                  <a:gd name="connsiteX69" fmla="*/ 2476 w 688276"/>
                  <a:gd name="connsiteY69" fmla="*/ 639762 h 642937"/>
                  <a:gd name="connsiteX70" fmla="*/ 7239 w 688276"/>
                  <a:gd name="connsiteY70" fmla="*/ 641350 h 642937"/>
                  <a:gd name="connsiteX71" fmla="*/ 26289 w 688276"/>
                  <a:gd name="connsiteY71" fmla="*/ 638175 h 642937"/>
                  <a:gd name="connsiteX72" fmla="*/ 37401 w 688276"/>
                  <a:gd name="connsiteY72" fmla="*/ 635000 h 642937"/>
                  <a:gd name="connsiteX73" fmla="*/ 45339 w 688276"/>
                  <a:gd name="connsiteY73" fmla="*/ 631825 h 642937"/>
                  <a:gd name="connsiteX74" fmla="*/ 56451 w 688276"/>
                  <a:gd name="connsiteY74" fmla="*/ 630237 h 642937"/>
                  <a:gd name="connsiteX75" fmla="*/ 70739 w 688276"/>
                  <a:gd name="connsiteY75" fmla="*/ 631825 h 642937"/>
                  <a:gd name="connsiteX76" fmla="*/ 80264 w 688276"/>
                  <a:gd name="connsiteY76" fmla="*/ 636587 h 642937"/>
                  <a:gd name="connsiteX77" fmla="*/ 85026 w 688276"/>
                  <a:gd name="connsiteY77" fmla="*/ 639762 h 642937"/>
                  <a:gd name="connsiteX78" fmla="*/ 96139 w 688276"/>
                  <a:gd name="connsiteY78" fmla="*/ 641350 h 642937"/>
                  <a:gd name="connsiteX79" fmla="*/ 102489 w 688276"/>
                  <a:gd name="connsiteY79" fmla="*/ 642937 h 642937"/>
                  <a:gd name="connsiteX80" fmla="*/ 142176 w 688276"/>
                  <a:gd name="connsiteY80" fmla="*/ 641350 h 642937"/>
                  <a:gd name="connsiteX81" fmla="*/ 146939 w 688276"/>
                  <a:gd name="connsiteY81" fmla="*/ 636587 h 642937"/>
                  <a:gd name="connsiteX82" fmla="*/ 151701 w 688276"/>
                  <a:gd name="connsiteY82" fmla="*/ 635000 h 642937"/>
                  <a:gd name="connsiteX83" fmla="*/ 164401 w 688276"/>
                  <a:gd name="connsiteY83" fmla="*/ 631825 h 642937"/>
                  <a:gd name="connsiteX84" fmla="*/ 218376 w 688276"/>
                  <a:gd name="connsiteY84" fmla="*/ 630237 h 642937"/>
                  <a:gd name="connsiteX85" fmla="*/ 239014 w 688276"/>
                  <a:gd name="connsiteY85" fmla="*/ 625475 h 642937"/>
                  <a:gd name="connsiteX86" fmla="*/ 243776 w 688276"/>
                  <a:gd name="connsiteY86" fmla="*/ 622300 h 642937"/>
                  <a:gd name="connsiteX87" fmla="*/ 256476 w 688276"/>
                  <a:gd name="connsiteY87" fmla="*/ 617537 h 642937"/>
                  <a:gd name="connsiteX88" fmla="*/ 267589 w 688276"/>
                  <a:gd name="connsiteY88" fmla="*/ 601662 h 642937"/>
                  <a:gd name="connsiteX89" fmla="*/ 272351 w 688276"/>
                  <a:gd name="connsiteY89" fmla="*/ 590550 h 642937"/>
                  <a:gd name="connsiteX90" fmla="*/ 277114 w 688276"/>
                  <a:gd name="connsiteY90" fmla="*/ 582612 h 642937"/>
                  <a:gd name="connsiteX91" fmla="*/ 289814 w 688276"/>
                  <a:gd name="connsiteY91" fmla="*/ 568325 h 642937"/>
                  <a:gd name="connsiteX92" fmla="*/ 294576 w 688276"/>
                  <a:gd name="connsiteY92" fmla="*/ 560387 h 642937"/>
                  <a:gd name="connsiteX93" fmla="*/ 300926 w 688276"/>
                  <a:gd name="connsiteY93" fmla="*/ 552450 h 642937"/>
                  <a:gd name="connsiteX94" fmla="*/ 315214 w 688276"/>
                  <a:gd name="connsiteY94" fmla="*/ 531812 h 642937"/>
                  <a:gd name="connsiteX95" fmla="*/ 324739 w 688276"/>
                  <a:gd name="connsiteY95" fmla="*/ 525462 h 642937"/>
                  <a:gd name="connsiteX96" fmla="*/ 335851 w 688276"/>
                  <a:gd name="connsiteY96" fmla="*/ 515937 h 642937"/>
                  <a:gd name="connsiteX97" fmla="*/ 350139 w 688276"/>
                  <a:gd name="connsiteY97" fmla="*/ 514350 h 642937"/>
                  <a:gd name="connsiteX98" fmla="*/ 364426 w 688276"/>
                  <a:gd name="connsiteY98" fmla="*/ 498475 h 642937"/>
                  <a:gd name="connsiteX99" fmla="*/ 369189 w 688276"/>
                  <a:gd name="connsiteY99" fmla="*/ 495300 h 642937"/>
                  <a:gd name="connsiteX100" fmla="*/ 373951 w 688276"/>
                  <a:gd name="connsiteY100" fmla="*/ 487362 h 642937"/>
                  <a:gd name="connsiteX101" fmla="*/ 377126 w 688276"/>
                  <a:gd name="connsiteY101" fmla="*/ 481012 h 642937"/>
                  <a:gd name="connsiteX102" fmla="*/ 380301 w 688276"/>
                  <a:gd name="connsiteY102" fmla="*/ 476250 h 642937"/>
                  <a:gd name="connsiteX103" fmla="*/ 385064 w 688276"/>
                  <a:gd name="connsiteY103" fmla="*/ 474662 h 642937"/>
                  <a:gd name="connsiteX104" fmla="*/ 393001 w 688276"/>
                  <a:gd name="connsiteY104" fmla="*/ 463550 h 642937"/>
                  <a:gd name="connsiteX105" fmla="*/ 396176 w 688276"/>
                  <a:gd name="connsiteY105" fmla="*/ 452437 h 642937"/>
                  <a:gd name="connsiteX106" fmla="*/ 400939 w 688276"/>
                  <a:gd name="connsiteY106" fmla="*/ 449262 h 642937"/>
                  <a:gd name="connsiteX107" fmla="*/ 408876 w 688276"/>
                  <a:gd name="connsiteY107" fmla="*/ 439737 h 642937"/>
                  <a:gd name="connsiteX108" fmla="*/ 413639 w 688276"/>
                  <a:gd name="connsiteY108" fmla="*/ 434975 h 642937"/>
                  <a:gd name="connsiteX109" fmla="*/ 416814 w 688276"/>
                  <a:gd name="connsiteY109" fmla="*/ 428625 h 642937"/>
                  <a:gd name="connsiteX110" fmla="*/ 418401 w 688276"/>
                  <a:gd name="connsiteY110" fmla="*/ 423862 h 642937"/>
                  <a:gd name="connsiteX111" fmla="*/ 421576 w 688276"/>
                  <a:gd name="connsiteY111" fmla="*/ 419100 h 642937"/>
                  <a:gd name="connsiteX112" fmla="*/ 424751 w 688276"/>
                  <a:gd name="connsiteY112" fmla="*/ 412750 h 642937"/>
                  <a:gd name="connsiteX113" fmla="*/ 432689 w 688276"/>
                  <a:gd name="connsiteY113" fmla="*/ 401637 h 642937"/>
                  <a:gd name="connsiteX114" fmla="*/ 443801 w 688276"/>
                  <a:gd name="connsiteY114" fmla="*/ 387350 h 642937"/>
                  <a:gd name="connsiteX115" fmla="*/ 445389 w 688276"/>
                  <a:gd name="connsiteY115" fmla="*/ 382587 h 642937"/>
                  <a:gd name="connsiteX116" fmla="*/ 450151 w 688276"/>
                  <a:gd name="connsiteY116" fmla="*/ 327025 h 642937"/>
                  <a:gd name="connsiteX117" fmla="*/ 454914 w 688276"/>
                  <a:gd name="connsiteY117" fmla="*/ 319087 h 642937"/>
                  <a:gd name="connsiteX118" fmla="*/ 461264 w 688276"/>
                  <a:gd name="connsiteY118" fmla="*/ 307975 h 642937"/>
                  <a:gd name="connsiteX119" fmla="*/ 469201 w 688276"/>
                  <a:gd name="connsiteY119" fmla="*/ 287337 h 642937"/>
                  <a:gd name="connsiteX120" fmla="*/ 472376 w 688276"/>
                  <a:gd name="connsiteY120" fmla="*/ 277812 h 642937"/>
                  <a:gd name="connsiteX121" fmla="*/ 477139 w 688276"/>
                  <a:gd name="connsiteY121" fmla="*/ 273050 h 642937"/>
                  <a:gd name="connsiteX122" fmla="*/ 488251 w 688276"/>
                  <a:gd name="connsiteY122" fmla="*/ 260350 h 642937"/>
                  <a:gd name="connsiteX123" fmla="*/ 489839 w 688276"/>
                  <a:gd name="connsiteY123" fmla="*/ 255587 h 642937"/>
                  <a:gd name="connsiteX124" fmla="*/ 496189 w 688276"/>
                  <a:gd name="connsiteY124" fmla="*/ 250825 h 642937"/>
                  <a:gd name="connsiteX125" fmla="*/ 505714 w 688276"/>
                  <a:gd name="connsiteY125" fmla="*/ 246062 h 642937"/>
                  <a:gd name="connsiteX126" fmla="*/ 513651 w 688276"/>
                  <a:gd name="connsiteY126" fmla="*/ 233362 h 642937"/>
                  <a:gd name="connsiteX127" fmla="*/ 529526 w 688276"/>
                  <a:gd name="connsiteY127" fmla="*/ 219075 h 642937"/>
                  <a:gd name="connsiteX128" fmla="*/ 535876 w 688276"/>
                  <a:gd name="connsiteY128" fmla="*/ 212725 h 642937"/>
                  <a:gd name="connsiteX129" fmla="*/ 546989 w 688276"/>
                  <a:gd name="connsiteY129" fmla="*/ 203200 h 642937"/>
                  <a:gd name="connsiteX130" fmla="*/ 556514 w 688276"/>
                  <a:gd name="connsiteY130" fmla="*/ 193675 h 642937"/>
                  <a:gd name="connsiteX131" fmla="*/ 559689 w 688276"/>
                  <a:gd name="connsiteY131" fmla="*/ 187325 h 642937"/>
                  <a:gd name="connsiteX132" fmla="*/ 569214 w 688276"/>
                  <a:gd name="connsiteY132" fmla="*/ 177800 h 642937"/>
                  <a:gd name="connsiteX133" fmla="*/ 573976 w 688276"/>
                  <a:gd name="connsiteY133" fmla="*/ 173037 h 642937"/>
                  <a:gd name="connsiteX134" fmla="*/ 575564 w 688276"/>
                  <a:gd name="connsiteY134" fmla="*/ 166687 h 642937"/>
                  <a:gd name="connsiteX135" fmla="*/ 593026 w 688276"/>
                  <a:gd name="connsiteY135" fmla="*/ 152400 h 642937"/>
                  <a:gd name="connsiteX136" fmla="*/ 599376 w 688276"/>
                  <a:gd name="connsiteY136" fmla="*/ 147637 h 642937"/>
                  <a:gd name="connsiteX137" fmla="*/ 604139 w 688276"/>
                  <a:gd name="connsiteY137" fmla="*/ 138112 h 642937"/>
                  <a:gd name="connsiteX138" fmla="*/ 615251 w 688276"/>
                  <a:gd name="connsiteY138" fmla="*/ 134937 h 642937"/>
                  <a:gd name="connsiteX139" fmla="*/ 620014 w 688276"/>
                  <a:gd name="connsiteY139" fmla="*/ 133350 h 642937"/>
                  <a:gd name="connsiteX140" fmla="*/ 627951 w 688276"/>
                  <a:gd name="connsiteY140" fmla="*/ 131762 h 642937"/>
                  <a:gd name="connsiteX141" fmla="*/ 632714 w 688276"/>
                  <a:gd name="connsiteY141" fmla="*/ 130175 h 642937"/>
                  <a:gd name="connsiteX142" fmla="*/ 648589 w 688276"/>
                  <a:gd name="connsiteY142" fmla="*/ 123825 h 642937"/>
                  <a:gd name="connsiteX143" fmla="*/ 654939 w 688276"/>
                  <a:gd name="connsiteY143" fmla="*/ 120650 h 642937"/>
                  <a:gd name="connsiteX144" fmla="*/ 670814 w 688276"/>
                  <a:gd name="connsiteY144" fmla="*/ 117475 h 642937"/>
                  <a:gd name="connsiteX145" fmla="*/ 675576 w 688276"/>
                  <a:gd name="connsiteY145" fmla="*/ 115887 h 642937"/>
                  <a:gd name="connsiteX146" fmla="*/ 678751 w 688276"/>
                  <a:gd name="connsiteY146" fmla="*/ 109537 h 642937"/>
                  <a:gd name="connsiteX147" fmla="*/ 683514 w 688276"/>
                  <a:gd name="connsiteY147" fmla="*/ 107950 h 642937"/>
                  <a:gd name="connsiteX148" fmla="*/ 688276 w 688276"/>
                  <a:gd name="connsiteY148" fmla="*/ 104775 h 642937"/>
                  <a:gd name="connsiteX149" fmla="*/ 685101 w 688276"/>
                  <a:gd name="connsiteY149" fmla="*/ 47625 h 642937"/>
                  <a:gd name="connsiteX150" fmla="*/ 683514 w 688276"/>
                  <a:gd name="connsiteY150" fmla="*/ 39687 h 642937"/>
                  <a:gd name="connsiteX151" fmla="*/ 680339 w 688276"/>
                  <a:gd name="connsiteY151" fmla="*/ 34925 h 642937"/>
                  <a:gd name="connsiteX152" fmla="*/ 675576 w 688276"/>
                  <a:gd name="connsiteY152" fmla="*/ 0 h 64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688276" h="642937">
                    <a:moveTo>
                      <a:pt x="675576" y="0"/>
                    </a:moveTo>
                    <a:cubicBezTo>
                      <a:pt x="655523" y="955"/>
                      <a:pt x="630451" y="1568"/>
                      <a:pt x="610489" y="4762"/>
                    </a:cubicBezTo>
                    <a:cubicBezTo>
                      <a:pt x="607675" y="5212"/>
                      <a:pt x="605328" y="7296"/>
                      <a:pt x="602551" y="7937"/>
                    </a:cubicBezTo>
                    <a:cubicBezTo>
                      <a:pt x="598394" y="8896"/>
                      <a:pt x="594084" y="8996"/>
                      <a:pt x="589851" y="9525"/>
                    </a:cubicBezTo>
                    <a:cubicBezTo>
                      <a:pt x="577250" y="17926"/>
                      <a:pt x="588604" y="11514"/>
                      <a:pt x="558101" y="14287"/>
                    </a:cubicBezTo>
                    <a:cubicBezTo>
                      <a:pt x="555414" y="14531"/>
                      <a:pt x="552802" y="15310"/>
                      <a:pt x="550164" y="15875"/>
                    </a:cubicBezTo>
                    <a:cubicBezTo>
                      <a:pt x="545393" y="16897"/>
                      <a:pt x="540681" y="18202"/>
                      <a:pt x="535876" y="19050"/>
                    </a:cubicBezTo>
                    <a:cubicBezTo>
                      <a:pt x="531675" y="19791"/>
                      <a:pt x="527393" y="19988"/>
                      <a:pt x="523176" y="20637"/>
                    </a:cubicBezTo>
                    <a:cubicBezTo>
                      <a:pt x="517948" y="21441"/>
                      <a:pt x="513936" y="22551"/>
                      <a:pt x="508889" y="23812"/>
                    </a:cubicBezTo>
                    <a:cubicBezTo>
                      <a:pt x="468783" y="17128"/>
                      <a:pt x="489931" y="18176"/>
                      <a:pt x="445389" y="22225"/>
                    </a:cubicBezTo>
                    <a:cubicBezTo>
                      <a:pt x="441685" y="24342"/>
                      <a:pt x="438150" y="26787"/>
                      <a:pt x="434276" y="28575"/>
                    </a:cubicBezTo>
                    <a:cubicBezTo>
                      <a:pt x="431237" y="29977"/>
                      <a:pt x="427896" y="30606"/>
                      <a:pt x="424751" y="31750"/>
                    </a:cubicBezTo>
                    <a:cubicBezTo>
                      <a:pt x="422073" y="32724"/>
                      <a:pt x="419517" y="34024"/>
                      <a:pt x="416814" y="34925"/>
                    </a:cubicBezTo>
                    <a:cubicBezTo>
                      <a:pt x="411204" y="36795"/>
                      <a:pt x="405128" y="37275"/>
                      <a:pt x="399351" y="38100"/>
                    </a:cubicBezTo>
                    <a:cubicBezTo>
                      <a:pt x="378969" y="46253"/>
                      <a:pt x="404231" y="35659"/>
                      <a:pt x="383476" y="46037"/>
                    </a:cubicBezTo>
                    <a:cubicBezTo>
                      <a:pt x="380217" y="47666"/>
                      <a:pt x="373802" y="48607"/>
                      <a:pt x="370776" y="49212"/>
                    </a:cubicBezTo>
                    <a:cubicBezTo>
                      <a:pt x="368130" y="50270"/>
                      <a:pt x="365507" y="51386"/>
                      <a:pt x="362839" y="52387"/>
                    </a:cubicBezTo>
                    <a:cubicBezTo>
                      <a:pt x="361272" y="52975"/>
                      <a:pt x="359495" y="53088"/>
                      <a:pt x="358076" y="53975"/>
                    </a:cubicBezTo>
                    <a:cubicBezTo>
                      <a:pt x="355203" y="55771"/>
                      <a:pt x="352997" y="58506"/>
                      <a:pt x="350139" y="60325"/>
                    </a:cubicBezTo>
                    <a:cubicBezTo>
                      <a:pt x="339361" y="67184"/>
                      <a:pt x="343324" y="62450"/>
                      <a:pt x="335851" y="68262"/>
                    </a:cubicBezTo>
                    <a:cubicBezTo>
                      <a:pt x="319358" y="81090"/>
                      <a:pt x="332305" y="72214"/>
                      <a:pt x="321564" y="79375"/>
                    </a:cubicBezTo>
                    <a:cubicBezTo>
                      <a:pt x="320506" y="80962"/>
                      <a:pt x="319141" y="82383"/>
                      <a:pt x="318389" y="84137"/>
                    </a:cubicBezTo>
                    <a:cubicBezTo>
                      <a:pt x="316858" y="87708"/>
                      <a:pt x="316348" y="95021"/>
                      <a:pt x="315214" y="98425"/>
                    </a:cubicBezTo>
                    <a:cubicBezTo>
                      <a:pt x="313125" y="104694"/>
                      <a:pt x="311730" y="105084"/>
                      <a:pt x="307276" y="109537"/>
                    </a:cubicBezTo>
                    <a:cubicBezTo>
                      <a:pt x="303593" y="116903"/>
                      <a:pt x="304244" y="114453"/>
                      <a:pt x="302514" y="122237"/>
                    </a:cubicBezTo>
                    <a:cubicBezTo>
                      <a:pt x="301791" y="125493"/>
                      <a:pt x="301040" y="131536"/>
                      <a:pt x="299339" y="134937"/>
                    </a:cubicBezTo>
                    <a:cubicBezTo>
                      <a:pt x="297431" y="138753"/>
                      <a:pt x="295106" y="142346"/>
                      <a:pt x="292989" y="146050"/>
                    </a:cubicBezTo>
                    <a:cubicBezTo>
                      <a:pt x="290214" y="165469"/>
                      <a:pt x="293547" y="149358"/>
                      <a:pt x="285051" y="171450"/>
                    </a:cubicBezTo>
                    <a:cubicBezTo>
                      <a:pt x="284268" y="173486"/>
                      <a:pt x="284350" y="175806"/>
                      <a:pt x="283464" y="177800"/>
                    </a:cubicBezTo>
                    <a:cubicBezTo>
                      <a:pt x="282256" y="180517"/>
                      <a:pt x="276336" y="189690"/>
                      <a:pt x="273939" y="192087"/>
                    </a:cubicBezTo>
                    <a:cubicBezTo>
                      <a:pt x="270379" y="195647"/>
                      <a:pt x="265767" y="198013"/>
                      <a:pt x="261239" y="200025"/>
                    </a:cubicBezTo>
                    <a:cubicBezTo>
                      <a:pt x="258635" y="201182"/>
                      <a:pt x="255850" y="201926"/>
                      <a:pt x="253301" y="203200"/>
                    </a:cubicBezTo>
                    <a:cubicBezTo>
                      <a:pt x="242922" y="208389"/>
                      <a:pt x="254299" y="204121"/>
                      <a:pt x="243776" y="211137"/>
                    </a:cubicBezTo>
                    <a:cubicBezTo>
                      <a:pt x="242384" y="212065"/>
                      <a:pt x="240552" y="212066"/>
                      <a:pt x="239014" y="212725"/>
                    </a:cubicBezTo>
                    <a:cubicBezTo>
                      <a:pt x="225300" y="218603"/>
                      <a:pt x="239058" y="213770"/>
                      <a:pt x="227901" y="217487"/>
                    </a:cubicBezTo>
                    <a:cubicBezTo>
                      <a:pt x="213862" y="228016"/>
                      <a:pt x="220221" y="225338"/>
                      <a:pt x="210439" y="228600"/>
                    </a:cubicBezTo>
                    <a:cubicBezTo>
                      <a:pt x="208322" y="230717"/>
                      <a:pt x="206326" y="232961"/>
                      <a:pt x="204089" y="234950"/>
                    </a:cubicBezTo>
                    <a:cubicBezTo>
                      <a:pt x="201556" y="237201"/>
                      <a:pt x="198356" y="238727"/>
                      <a:pt x="196151" y="241300"/>
                    </a:cubicBezTo>
                    <a:cubicBezTo>
                      <a:pt x="195349" y="242236"/>
                      <a:pt x="193047" y="252127"/>
                      <a:pt x="192976" y="252412"/>
                    </a:cubicBezTo>
                    <a:cubicBezTo>
                      <a:pt x="192964" y="252531"/>
                      <a:pt x="190445" y="279056"/>
                      <a:pt x="189801" y="280987"/>
                    </a:cubicBezTo>
                    <a:cubicBezTo>
                      <a:pt x="188964" y="283497"/>
                      <a:pt x="186626" y="285220"/>
                      <a:pt x="185039" y="287337"/>
                    </a:cubicBezTo>
                    <a:cubicBezTo>
                      <a:pt x="184510" y="290512"/>
                      <a:pt x="184175" y="293726"/>
                      <a:pt x="183451" y="296862"/>
                    </a:cubicBezTo>
                    <a:cubicBezTo>
                      <a:pt x="182585" y="300616"/>
                      <a:pt x="181269" y="304253"/>
                      <a:pt x="180276" y="307975"/>
                    </a:cubicBezTo>
                    <a:cubicBezTo>
                      <a:pt x="179152" y="312191"/>
                      <a:pt x="178159" y="316442"/>
                      <a:pt x="177101" y="320675"/>
                    </a:cubicBezTo>
                    <a:cubicBezTo>
                      <a:pt x="176894" y="322746"/>
                      <a:pt x="175721" y="339701"/>
                      <a:pt x="173926" y="344487"/>
                    </a:cubicBezTo>
                    <a:cubicBezTo>
                      <a:pt x="173256" y="346274"/>
                      <a:pt x="171485" y="347489"/>
                      <a:pt x="170751" y="349250"/>
                    </a:cubicBezTo>
                    <a:cubicBezTo>
                      <a:pt x="168820" y="353884"/>
                      <a:pt x="167660" y="358803"/>
                      <a:pt x="165989" y="363537"/>
                    </a:cubicBezTo>
                    <a:cubicBezTo>
                      <a:pt x="164484" y="367800"/>
                      <a:pt x="162905" y="372039"/>
                      <a:pt x="161226" y="376237"/>
                    </a:cubicBezTo>
                    <a:cubicBezTo>
                      <a:pt x="159729" y="379979"/>
                      <a:pt x="158132" y="383681"/>
                      <a:pt x="156464" y="387350"/>
                    </a:cubicBezTo>
                    <a:cubicBezTo>
                      <a:pt x="155485" y="389504"/>
                      <a:pt x="154804" y="391882"/>
                      <a:pt x="153289" y="393700"/>
                    </a:cubicBezTo>
                    <a:cubicBezTo>
                      <a:pt x="152067" y="395166"/>
                      <a:pt x="149962" y="395619"/>
                      <a:pt x="148526" y="396875"/>
                    </a:cubicBezTo>
                    <a:cubicBezTo>
                      <a:pt x="137300" y="406697"/>
                      <a:pt x="145080" y="403315"/>
                      <a:pt x="135826" y="406400"/>
                    </a:cubicBezTo>
                    <a:cubicBezTo>
                      <a:pt x="130208" y="419511"/>
                      <a:pt x="130669" y="420524"/>
                      <a:pt x="119951" y="433387"/>
                    </a:cubicBezTo>
                    <a:cubicBezTo>
                      <a:pt x="117305" y="436562"/>
                      <a:pt x="115276" y="440375"/>
                      <a:pt x="112014" y="442912"/>
                    </a:cubicBezTo>
                    <a:cubicBezTo>
                      <a:pt x="110292" y="444252"/>
                      <a:pt x="107678" y="443661"/>
                      <a:pt x="105664" y="444500"/>
                    </a:cubicBezTo>
                    <a:cubicBezTo>
                      <a:pt x="101295" y="446320"/>
                      <a:pt x="92964" y="450850"/>
                      <a:pt x="92964" y="450850"/>
                    </a:cubicBezTo>
                    <a:cubicBezTo>
                      <a:pt x="89678" y="460704"/>
                      <a:pt x="88431" y="464213"/>
                      <a:pt x="85026" y="477837"/>
                    </a:cubicBezTo>
                    <a:cubicBezTo>
                      <a:pt x="84497" y="479954"/>
                      <a:pt x="84521" y="482293"/>
                      <a:pt x="83439" y="484187"/>
                    </a:cubicBezTo>
                    <a:cubicBezTo>
                      <a:pt x="82325" y="486136"/>
                      <a:pt x="80264" y="487362"/>
                      <a:pt x="78676" y="488950"/>
                    </a:cubicBezTo>
                    <a:cubicBezTo>
                      <a:pt x="75381" y="502134"/>
                      <a:pt x="77605" y="494334"/>
                      <a:pt x="69151" y="515937"/>
                    </a:cubicBezTo>
                    <a:cubicBezTo>
                      <a:pt x="67074" y="521244"/>
                      <a:pt x="64918" y="526520"/>
                      <a:pt x="62801" y="531812"/>
                    </a:cubicBezTo>
                    <a:cubicBezTo>
                      <a:pt x="61743" y="534458"/>
                      <a:pt x="61092" y="537306"/>
                      <a:pt x="59626" y="539750"/>
                    </a:cubicBezTo>
                    <a:cubicBezTo>
                      <a:pt x="52901" y="550959"/>
                      <a:pt x="56575" y="545120"/>
                      <a:pt x="48514" y="557212"/>
                    </a:cubicBezTo>
                    <a:cubicBezTo>
                      <a:pt x="47985" y="559858"/>
                      <a:pt x="48236" y="562791"/>
                      <a:pt x="46926" y="565150"/>
                    </a:cubicBezTo>
                    <a:cubicBezTo>
                      <a:pt x="42863" y="572464"/>
                      <a:pt x="39601" y="581146"/>
                      <a:pt x="32639" y="585787"/>
                    </a:cubicBezTo>
                    <a:cubicBezTo>
                      <a:pt x="21871" y="592965"/>
                      <a:pt x="35023" y="583999"/>
                      <a:pt x="19939" y="595312"/>
                    </a:cubicBezTo>
                    <a:cubicBezTo>
                      <a:pt x="18413" y="596457"/>
                      <a:pt x="16729" y="597378"/>
                      <a:pt x="15176" y="598487"/>
                    </a:cubicBezTo>
                    <a:cubicBezTo>
                      <a:pt x="13023" y="600025"/>
                      <a:pt x="11070" y="601848"/>
                      <a:pt x="8826" y="603250"/>
                    </a:cubicBezTo>
                    <a:cubicBezTo>
                      <a:pt x="6819" y="604504"/>
                      <a:pt x="4593" y="605367"/>
                      <a:pt x="2476" y="606425"/>
                    </a:cubicBezTo>
                    <a:cubicBezTo>
                      <a:pt x="-65" y="619133"/>
                      <a:pt x="-1510" y="622823"/>
                      <a:pt x="2476" y="639762"/>
                    </a:cubicBezTo>
                    <a:cubicBezTo>
                      <a:pt x="2859" y="641391"/>
                      <a:pt x="5651" y="640821"/>
                      <a:pt x="7239" y="641350"/>
                    </a:cubicBezTo>
                    <a:cubicBezTo>
                      <a:pt x="13589" y="640292"/>
                      <a:pt x="19990" y="639501"/>
                      <a:pt x="26289" y="638175"/>
                    </a:cubicBezTo>
                    <a:cubicBezTo>
                      <a:pt x="30059" y="637381"/>
                      <a:pt x="33746" y="636218"/>
                      <a:pt x="37401" y="635000"/>
                    </a:cubicBezTo>
                    <a:cubicBezTo>
                      <a:pt x="40105" y="634099"/>
                      <a:pt x="42574" y="632516"/>
                      <a:pt x="45339" y="631825"/>
                    </a:cubicBezTo>
                    <a:cubicBezTo>
                      <a:pt x="48969" y="630917"/>
                      <a:pt x="52747" y="630766"/>
                      <a:pt x="56451" y="630237"/>
                    </a:cubicBezTo>
                    <a:cubicBezTo>
                      <a:pt x="61214" y="630766"/>
                      <a:pt x="66109" y="630590"/>
                      <a:pt x="70739" y="631825"/>
                    </a:cubicBezTo>
                    <a:cubicBezTo>
                      <a:pt x="74169" y="632740"/>
                      <a:pt x="77161" y="634863"/>
                      <a:pt x="80264" y="636587"/>
                    </a:cubicBezTo>
                    <a:cubicBezTo>
                      <a:pt x="81932" y="637513"/>
                      <a:pt x="83199" y="639214"/>
                      <a:pt x="85026" y="639762"/>
                    </a:cubicBezTo>
                    <a:cubicBezTo>
                      <a:pt x="88610" y="640837"/>
                      <a:pt x="92457" y="640681"/>
                      <a:pt x="96139" y="641350"/>
                    </a:cubicBezTo>
                    <a:cubicBezTo>
                      <a:pt x="98286" y="641740"/>
                      <a:pt x="100372" y="642408"/>
                      <a:pt x="102489" y="642937"/>
                    </a:cubicBezTo>
                    <a:cubicBezTo>
                      <a:pt x="115718" y="642408"/>
                      <a:pt x="129069" y="643222"/>
                      <a:pt x="142176" y="641350"/>
                    </a:cubicBezTo>
                    <a:cubicBezTo>
                      <a:pt x="144399" y="641032"/>
                      <a:pt x="145071" y="637832"/>
                      <a:pt x="146939" y="636587"/>
                    </a:cubicBezTo>
                    <a:cubicBezTo>
                      <a:pt x="148331" y="635659"/>
                      <a:pt x="150087" y="635440"/>
                      <a:pt x="151701" y="635000"/>
                    </a:cubicBezTo>
                    <a:cubicBezTo>
                      <a:pt x="155911" y="633852"/>
                      <a:pt x="160039" y="631953"/>
                      <a:pt x="164401" y="631825"/>
                    </a:cubicBezTo>
                    <a:lnTo>
                      <a:pt x="218376" y="630237"/>
                    </a:lnTo>
                    <a:cubicBezTo>
                      <a:pt x="225255" y="628650"/>
                      <a:pt x="232275" y="627581"/>
                      <a:pt x="239014" y="625475"/>
                    </a:cubicBezTo>
                    <a:cubicBezTo>
                      <a:pt x="240835" y="624906"/>
                      <a:pt x="242120" y="623247"/>
                      <a:pt x="243776" y="622300"/>
                    </a:cubicBezTo>
                    <a:cubicBezTo>
                      <a:pt x="250232" y="618611"/>
                      <a:pt x="249532" y="619274"/>
                      <a:pt x="256476" y="617537"/>
                    </a:cubicBezTo>
                    <a:cubicBezTo>
                      <a:pt x="267833" y="594825"/>
                      <a:pt x="254297" y="619384"/>
                      <a:pt x="267589" y="601662"/>
                    </a:cubicBezTo>
                    <a:cubicBezTo>
                      <a:pt x="272546" y="595052"/>
                      <a:pt x="269285" y="596683"/>
                      <a:pt x="272351" y="590550"/>
                    </a:cubicBezTo>
                    <a:cubicBezTo>
                      <a:pt x="273731" y="587790"/>
                      <a:pt x="275220" y="585048"/>
                      <a:pt x="277114" y="582612"/>
                    </a:cubicBezTo>
                    <a:cubicBezTo>
                      <a:pt x="294261" y="560566"/>
                      <a:pt x="272085" y="593653"/>
                      <a:pt x="289814" y="568325"/>
                    </a:cubicBezTo>
                    <a:cubicBezTo>
                      <a:pt x="291583" y="565797"/>
                      <a:pt x="292807" y="562915"/>
                      <a:pt x="294576" y="560387"/>
                    </a:cubicBezTo>
                    <a:cubicBezTo>
                      <a:pt x="296519" y="557611"/>
                      <a:pt x="298942" y="555197"/>
                      <a:pt x="300926" y="552450"/>
                    </a:cubicBezTo>
                    <a:cubicBezTo>
                      <a:pt x="305825" y="545667"/>
                      <a:pt x="309678" y="538086"/>
                      <a:pt x="315214" y="531812"/>
                    </a:cubicBezTo>
                    <a:cubicBezTo>
                      <a:pt x="317739" y="528951"/>
                      <a:pt x="321727" y="527805"/>
                      <a:pt x="324739" y="525462"/>
                    </a:cubicBezTo>
                    <a:cubicBezTo>
                      <a:pt x="328004" y="522923"/>
                      <a:pt x="331675" y="517222"/>
                      <a:pt x="335851" y="515937"/>
                    </a:cubicBezTo>
                    <a:cubicBezTo>
                      <a:pt x="340431" y="514528"/>
                      <a:pt x="345376" y="514879"/>
                      <a:pt x="350139" y="514350"/>
                    </a:cubicBezTo>
                    <a:cubicBezTo>
                      <a:pt x="361228" y="506957"/>
                      <a:pt x="348419" y="516260"/>
                      <a:pt x="364426" y="498475"/>
                    </a:cubicBezTo>
                    <a:cubicBezTo>
                      <a:pt x="365702" y="497057"/>
                      <a:pt x="367601" y="496358"/>
                      <a:pt x="369189" y="495300"/>
                    </a:cubicBezTo>
                    <a:cubicBezTo>
                      <a:pt x="370776" y="492654"/>
                      <a:pt x="372453" y="490059"/>
                      <a:pt x="373951" y="487362"/>
                    </a:cubicBezTo>
                    <a:cubicBezTo>
                      <a:pt x="375100" y="485293"/>
                      <a:pt x="375952" y="483067"/>
                      <a:pt x="377126" y="481012"/>
                    </a:cubicBezTo>
                    <a:cubicBezTo>
                      <a:pt x="378073" y="479356"/>
                      <a:pt x="378811" y="477442"/>
                      <a:pt x="380301" y="476250"/>
                    </a:cubicBezTo>
                    <a:cubicBezTo>
                      <a:pt x="381608" y="475205"/>
                      <a:pt x="383476" y="475191"/>
                      <a:pt x="385064" y="474662"/>
                    </a:cubicBezTo>
                    <a:cubicBezTo>
                      <a:pt x="389914" y="469812"/>
                      <a:pt x="390493" y="470237"/>
                      <a:pt x="393001" y="463550"/>
                    </a:cubicBezTo>
                    <a:cubicBezTo>
                      <a:pt x="393201" y="463018"/>
                      <a:pt x="395276" y="453563"/>
                      <a:pt x="396176" y="452437"/>
                    </a:cubicBezTo>
                    <a:cubicBezTo>
                      <a:pt x="397368" y="450947"/>
                      <a:pt x="399473" y="450483"/>
                      <a:pt x="400939" y="449262"/>
                    </a:cubicBezTo>
                    <a:cubicBezTo>
                      <a:pt x="408530" y="442937"/>
                      <a:pt x="403198" y="446550"/>
                      <a:pt x="408876" y="439737"/>
                    </a:cubicBezTo>
                    <a:cubicBezTo>
                      <a:pt x="410313" y="438012"/>
                      <a:pt x="412051" y="436562"/>
                      <a:pt x="413639" y="434975"/>
                    </a:cubicBezTo>
                    <a:cubicBezTo>
                      <a:pt x="414697" y="432858"/>
                      <a:pt x="415882" y="430800"/>
                      <a:pt x="416814" y="428625"/>
                    </a:cubicBezTo>
                    <a:cubicBezTo>
                      <a:pt x="417473" y="427087"/>
                      <a:pt x="417653" y="425359"/>
                      <a:pt x="418401" y="423862"/>
                    </a:cubicBezTo>
                    <a:cubicBezTo>
                      <a:pt x="419254" y="422156"/>
                      <a:pt x="420629" y="420756"/>
                      <a:pt x="421576" y="419100"/>
                    </a:cubicBezTo>
                    <a:cubicBezTo>
                      <a:pt x="422750" y="417045"/>
                      <a:pt x="423480" y="414747"/>
                      <a:pt x="424751" y="412750"/>
                    </a:cubicBezTo>
                    <a:cubicBezTo>
                      <a:pt x="427195" y="408909"/>
                      <a:pt x="430303" y="405514"/>
                      <a:pt x="432689" y="401637"/>
                    </a:cubicBezTo>
                    <a:cubicBezTo>
                      <a:pt x="441183" y="387834"/>
                      <a:pt x="432711" y="395666"/>
                      <a:pt x="443801" y="387350"/>
                    </a:cubicBezTo>
                    <a:cubicBezTo>
                      <a:pt x="444330" y="385762"/>
                      <a:pt x="445026" y="384221"/>
                      <a:pt x="445389" y="382587"/>
                    </a:cubicBezTo>
                    <a:cubicBezTo>
                      <a:pt x="449197" y="365452"/>
                      <a:pt x="448224" y="340130"/>
                      <a:pt x="450151" y="327025"/>
                    </a:cubicBezTo>
                    <a:cubicBezTo>
                      <a:pt x="450600" y="323972"/>
                      <a:pt x="453326" y="321733"/>
                      <a:pt x="454914" y="319087"/>
                    </a:cubicBezTo>
                    <a:cubicBezTo>
                      <a:pt x="460108" y="298304"/>
                      <a:pt x="451806" y="326890"/>
                      <a:pt x="461264" y="307975"/>
                    </a:cubicBezTo>
                    <a:cubicBezTo>
                      <a:pt x="464560" y="301383"/>
                      <a:pt x="466653" y="294253"/>
                      <a:pt x="469201" y="287337"/>
                    </a:cubicBezTo>
                    <a:cubicBezTo>
                      <a:pt x="470358" y="284197"/>
                      <a:pt x="470751" y="280738"/>
                      <a:pt x="472376" y="277812"/>
                    </a:cubicBezTo>
                    <a:cubicBezTo>
                      <a:pt x="473466" y="275850"/>
                      <a:pt x="475551" y="274637"/>
                      <a:pt x="477139" y="273050"/>
                    </a:cubicBezTo>
                    <a:cubicBezTo>
                      <a:pt x="484837" y="257655"/>
                      <a:pt x="474160" y="276790"/>
                      <a:pt x="488251" y="260350"/>
                    </a:cubicBezTo>
                    <a:cubicBezTo>
                      <a:pt x="489340" y="259079"/>
                      <a:pt x="488768" y="256873"/>
                      <a:pt x="489839" y="255587"/>
                    </a:cubicBezTo>
                    <a:cubicBezTo>
                      <a:pt x="491533" y="253555"/>
                      <a:pt x="494036" y="252363"/>
                      <a:pt x="496189" y="250825"/>
                    </a:cubicBezTo>
                    <a:cubicBezTo>
                      <a:pt x="501575" y="246978"/>
                      <a:pt x="499815" y="248029"/>
                      <a:pt x="505714" y="246062"/>
                    </a:cubicBezTo>
                    <a:cubicBezTo>
                      <a:pt x="508550" y="234716"/>
                      <a:pt x="505041" y="244124"/>
                      <a:pt x="513651" y="233362"/>
                    </a:cubicBezTo>
                    <a:cubicBezTo>
                      <a:pt x="524743" y="219497"/>
                      <a:pt x="514009" y="226833"/>
                      <a:pt x="529526" y="219075"/>
                    </a:cubicBezTo>
                    <a:cubicBezTo>
                      <a:pt x="531643" y="216958"/>
                      <a:pt x="533623" y="214696"/>
                      <a:pt x="535876" y="212725"/>
                    </a:cubicBezTo>
                    <a:cubicBezTo>
                      <a:pt x="552182" y="198457"/>
                      <a:pt x="533431" y="216755"/>
                      <a:pt x="546989" y="203200"/>
                    </a:cubicBezTo>
                    <a:cubicBezTo>
                      <a:pt x="555456" y="186267"/>
                      <a:pt x="543814" y="206375"/>
                      <a:pt x="556514" y="193675"/>
                    </a:cubicBezTo>
                    <a:cubicBezTo>
                      <a:pt x="558187" y="192002"/>
                      <a:pt x="558211" y="189173"/>
                      <a:pt x="559689" y="187325"/>
                    </a:cubicBezTo>
                    <a:cubicBezTo>
                      <a:pt x="562494" y="183819"/>
                      <a:pt x="566039" y="180975"/>
                      <a:pt x="569214" y="177800"/>
                    </a:cubicBezTo>
                    <a:lnTo>
                      <a:pt x="573976" y="173037"/>
                    </a:lnTo>
                    <a:cubicBezTo>
                      <a:pt x="574505" y="170920"/>
                      <a:pt x="574281" y="168452"/>
                      <a:pt x="575564" y="166687"/>
                    </a:cubicBezTo>
                    <a:cubicBezTo>
                      <a:pt x="586029" y="152297"/>
                      <a:pt x="583039" y="158642"/>
                      <a:pt x="593026" y="152400"/>
                    </a:cubicBezTo>
                    <a:cubicBezTo>
                      <a:pt x="595270" y="150998"/>
                      <a:pt x="597259" y="149225"/>
                      <a:pt x="599376" y="147637"/>
                    </a:cubicBezTo>
                    <a:cubicBezTo>
                      <a:pt x="600177" y="145236"/>
                      <a:pt x="601622" y="139510"/>
                      <a:pt x="604139" y="138112"/>
                    </a:cubicBezTo>
                    <a:cubicBezTo>
                      <a:pt x="607506" y="136241"/>
                      <a:pt x="611561" y="136044"/>
                      <a:pt x="615251" y="134937"/>
                    </a:cubicBezTo>
                    <a:cubicBezTo>
                      <a:pt x="616854" y="134456"/>
                      <a:pt x="618390" y="133756"/>
                      <a:pt x="620014" y="133350"/>
                    </a:cubicBezTo>
                    <a:cubicBezTo>
                      <a:pt x="622632" y="132696"/>
                      <a:pt x="625333" y="132416"/>
                      <a:pt x="627951" y="131762"/>
                    </a:cubicBezTo>
                    <a:cubicBezTo>
                      <a:pt x="629575" y="131356"/>
                      <a:pt x="631152" y="130776"/>
                      <a:pt x="632714" y="130175"/>
                    </a:cubicBezTo>
                    <a:cubicBezTo>
                      <a:pt x="638033" y="128129"/>
                      <a:pt x="643491" y="126374"/>
                      <a:pt x="648589" y="123825"/>
                    </a:cubicBezTo>
                    <a:cubicBezTo>
                      <a:pt x="650706" y="122767"/>
                      <a:pt x="652664" y="121300"/>
                      <a:pt x="654939" y="120650"/>
                    </a:cubicBezTo>
                    <a:cubicBezTo>
                      <a:pt x="660128" y="119167"/>
                      <a:pt x="665695" y="119182"/>
                      <a:pt x="670814" y="117475"/>
                    </a:cubicBezTo>
                    <a:lnTo>
                      <a:pt x="675576" y="115887"/>
                    </a:lnTo>
                    <a:cubicBezTo>
                      <a:pt x="676634" y="113770"/>
                      <a:pt x="677078" y="111210"/>
                      <a:pt x="678751" y="109537"/>
                    </a:cubicBezTo>
                    <a:cubicBezTo>
                      <a:pt x="679934" y="108354"/>
                      <a:pt x="682017" y="108698"/>
                      <a:pt x="683514" y="107950"/>
                    </a:cubicBezTo>
                    <a:cubicBezTo>
                      <a:pt x="685220" y="107097"/>
                      <a:pt x="686689" y="105833"/>
                      <a:pt x="688276" y="104775"/>
                    </a:cubicBezTo>
                    <a:cubicBezTo>
                      <a:pt x="687218" y="85725"/>
                      <a:pt x="686493" y="66654"/>
                      <a:pt x="685101" y="47625"/>
                    </a:cubicBezTo>
                    <a:cubicBezTo>
                      <a:pt x="684904" y="44934"/>
                      <a:pt x="684461" y="42214"/>
                      <a:pt x="683514" y="39687"/>
                    </a:cubicBezTo>
                    <a:cubicBezTo>
                      <a:pt x="682844" y="37901"/>
                      <a:pt x="681397" y="36512"/>
                      <a:pt x="680339" y="34925"/>
                    </a:cubicBezTo>
                    <a:lnTo>
                      <a:pt x="67557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5" name="Forme libre : forme 109"/>
              <p:cNvSpPr/>
              <p:nvPr/>
            </p:nvSpPr>
            <p:spPr>
              <a:xfrm>
                <a:off x="4419600" y="1217613"/>
                <a:ext cx="171450" cy="17594"/>
              </a:xfrm>
              <a:custGeom>
                <a:avLst/>
                <a:gdLst>
                  <a:gd name="connsiteX0" fmla="*/ 171450 w 171450"/>
                  <a:gd name="connsiteY0" fmla="*/ 0 h 17594"/>
                  <a:gd name="connsiteX1" fmla="*/ 138113 w 171450"/>
                  <a:gd name="connsiteY1" fmla="*/ 4762 h 17594"/>
                  <a:gd name="connsiteX2" fmla="*/ 130175 w 171450"/>
                  <a:gd name="connsiteY2" fmla="*/ 7937 h 17594"/>
                  <a:gd name="connsiteX3" fmla="*/ 119063 w 171450"/>
                  <a:gd name="connsiteY3" fmla="*/ 11112 h 17594"/>
                  <a:gd name="connsiteX4" fmla="*/ 80963 w 171450"/>
                  <a:gd name="connsiteY4" fmla="*/ 14287 h 17594"/>
                  <a:gd name="connsiteX5" fmla="*/ 0 w 171450"/>
                  <a:gd name="connsiteY5" fmla="*/ 15875 h 1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450" h="17594">
                    <a:moveTo>
                      <a:pt x="171450" y="0"/>
                    </a:moveTo>
                    <a:cubicBezTo>
                      <a:pt x="157488" y="1269"/>
                      <a:pt x="151525" y="1185"/>
                      <a:pt x="138113" y="4762"/>
                    </a:cubicBezTo>
                    <a:cubicBezTo>
                      <a:pt x="135359" y="5496"/>
                      <a:pt x="132843" y="6936"/>
                      <a:pt x="130175" y="7937"/>
                    </a:cubicBezTo>
                    <a:cubicBezTo>
                      <a:pt x="127662" y="8879"/>
                      <a:pt x="121405" y="10861"/>
                      <a:pt x="119063" y="11112"/>
                    </a:cubicBezTo>
                    <a:cubicBezTo>
                      <a:pt x="106391" y="12470"/>
                      <a:pt x="80963" y="14287"/>
                      <a:pt x="80963" y="14287"/>
                    </a:cubicBezTo>
                    <a:cubicBezTo>
                      <a:pt x="49156" y="20650"/>
                      <a:pt x="75723" y="15875"/>
                      <a:pt x="0" y="15875"/>
                    </a:cubicBezTo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6" name="Forme libre : forme 110"/>
              <p:cNvSpPr/>
              <p:nvPr/>
            </p:nvSpPr>
            <p:spPr>
              <a:xfrm>
                <a:off x="4135438" y="1393825"/>
                <a:ext cx="69850" cy="57150"/>
              </a:xfrm>
              <a:custGeom>
                <a:avLst/>
                <a:gdLst>
                  <a:gd name="connsiteX0" fmla="*/ 69850 w 69850"/>
                  <a:gd name="connsiteY0" fmla="*/ 0 h 57150"/>
                  <a:gd name="connsiteX1" fmla="*/ 66675 w 69850"/>
                  <a:gd name="connsiteY1" fmla="*/ 7938 h 57150"/>
                  <a:gd name="connsiteX2" fmla="*/ 60325 w 69850"/>
                  <a:gd name="connsiteY2" fmla="*/ 9525 h 57150"/>
                  <a:gd name="connsiteX3" fmla="*/ 55562 w 69850"/>
                  <a:gd name="connsiteY3" fmla="*/ 11113 h 57150"/>
                  <a:gd name="connsiteX4" fmla="*/ 46037 w 69850"/>
                  <a:gd name="connsiteY4" fmla="*/ 17463 h 57150"/>
                  <a:gd name="connsiteX5" fmla="*/ 38100 w 69850"/>
                  <a:gd name="connsiteY5" fmla="*/ 22225 h 57150"/>
                  <a:gd name="connsiteX6" fmla="*/ 22225 w 69850"/>
                  <a:gd name="connsiteY6" fmla="*/ 33338 h 57150"/>
                  <a:gd name="connsiteX7" fmla="*/ 14287 w 69850"/>
                  <a:gd name="connsiteY7" fmla="*/ 36513 h 57150"/>
                  <a:gd name="connsiteX8" fmla="*/ 4762 w 69850"/>
                  <a:gd name="connsiteY8" fmla="*/ 47625 h 57150"/>
                  <a:gd name="connsiteX9" fmla="*/ 0 w 69850"/>
                  <a:gd name="connsiteY9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850" h="57150">
                    <a:moveTo>
                      <a:pt x="69850" y="0"/>
                    </a:moveTo>
                    <a:cubicBezTo>
                      <a:pt x="68792" y="2646"/>
                      <a:pt x="68690" y="5923"/>
                      <a:pt x="66675" y="7938"/>
                    </a:cubicBezTo>
                    <a:cubicBezTo>
                      <a:pt x="65132" y="9481"/>
                      <a:pt x="62423" y="8926"/>
                      <a:pt x="60325" y="9525"/>
                    </a:cubicBezTo>
                    <a:cubicBezTo>
                      <a:pt x="58716" y="9985"/>
                      <a:pt x="57025" y="10300"/>
                      <a:pt x="55562" y="11113"/>
                    </a:cubicBezTo>
                    <a:cubicBezTo>
                      <a:pt x="52226" y="12966"/>
                      <a:pt x="49256" y="15414"/>
                      <a:pt x="46037" y="17463"/>
                    </a:cubicBezTo>
                    <a:cubicBezTo>
                      <a:pt x="43434" y="19119"/>
                      <a:pt x="40628" y="20456"/>
                      <a:pt x="38100" y="22225"/>
                    </a:cubicBezTo>
                    <a:cubicBezTo>
                      <a:pt x="32808" y="25929"/>
                      <a:pt x="28222" y="30939"/>
                      <a:pt x="22225" y="33338"/>
                    </a:cubicBezTo>
                    <a:lnTo>
                      <a:pt x="14287" y="36513"/>
                    </a:lnTo>
                    <a:cubicBezTo>
                      <a:pt x="4398" y="56291"/>
                      <a:pt x="19189" y="29076"/>
                      <a:pt x="4762" y="47625"/>
                    </a:cubicBezTo>
                    <a:cubicBezTo>
                      <a:pt x="2583" y="50427"/>
                      <a:pt x="1587" y="53975"/>
                      <a:pt x="0" y="57150"/>
                    </a:cubicBezTo>
                  </a:path>
                </a:pathLst>
              </a:custGeom>
              <a:noFill/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7" name="Forme libre : forme 111"/>
              <p:cNvSpPr/>
              <p:nvPr/>
            </p:nvSpPr>
            <p:spPr>
              <a:xfrm>
                <a:off x="4043271" y="1601788"/>
                <a:ext cx="39779" cy="47625"/>
              </a:xfrm>
              <a:custGeom>
                <a:avLst/>
                <a:gdLst>
                  <a:gd name="connsiteX0" fmla="*/ 39779 w 39779"/>
                  <a:gd name="connsiteY0" fmla="*/ 0 h 47625"/>
                  <a:gd name="connsiteX1" fmla="*/ 31842 w 39779"/>
                  <a:gd name="connsiteY1" fmla="*/ 6350 h 47625"/>
                  <a:gd name="connsiteX2" fmla="*/ 25492 w 39779"/>
                  <a:gd name="connsiteY2" fmla="*/ 9525 h 47625"/>
                  <a:gd name="connsiteX3" fmla="*/ 23904 w 39779"/>
                  <a:gd name="connsiteY3" fmla="*/ 14287 h 47625"/>
                  <a:gd name="connsiteX4" fmla="*/ 19142 w 39779"/>
                  <a:gd name="connsiteY4" fmla="*/ 17462 h 47625"/>
                  <a:gd name="connsiteX5" fmla="*/ 9617 w 39779"/>
                  <a:gd name="connsiteY5" fmla="*/ 26987 h 47625"/>
                  <a:gd name="connsiteX6" fmla="*/ 6442 w 39779"/>
                  <a:gd name="connsiteY6" fmla="*/ 31750 h 47625"/>
                  <a:gd name="connsiteX7" fmla="*/ 92 w 39779"/>
                  <a:gd name="connsiteY7" fmla="*/ 44450 h 47625"/>
                  <a:gd name="connsiteX8" fmla="*/ 92 w 39779"/>
                  <a:gd name="connsiteY8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779" h="47625">
                    <a:moveTo>
                      <a:pt x="39779" y="0"/>
                    </a:moveTo>
                    <a:cubicBezTo>
                      <a:pt x="37133" y="2117"/>
                      <a:pt x="34661" y="4471"/>
                      <a:pt x="31842" y="6350"/>
                    </a:cubicBezTo>
                    <a:cubicBezTo>
                      <a:pt x="29873" y="7663"/>
                      <a:pt x="27165" y="7852"/>
                      <a:pt x="25492" y="9525"/>
                    </a:cubicBezTo>
                    <a:cubicBezTo>
                      <a:pt x="24309" y="10708"/>
                      <a:pt x="24949" y="12980"/>
                      <a:pt x="23904" y="14287"/>
                    </a:cubicBezTo>
                    <a:cubicBezTo>
                      <a:pt x="22712" y="15777"/>
                      <a:pt x="20729" y="16404"/>
                      <a:pt x="19142" y="17462"/>
                    </a:cubicBezTo>
                    <a:cubicBezTo>
                      <a:pt x="12489" y="30768"/>
                      <a:pt x="20503" y="17915"/>
                      <a:pt x="9617" y="26987"/>
                    </a:cubicBezTo>
                    <a:cubicBezTo>
                      <a:pt x="8151" y="28209"/>
                      <a:pt x="7453" y="30132"/>
                      <a:pt x="6442" y="31750"/>
                    </a:cubicBezTo>
                    <a:cubicBezTo>
                      <a:pt x="3706" y="36127"/>
                      <a:pt x="1088" y="39469"/>
                      <a:pt x="92" y="44450"/>
                    </a:cubicBezTo>
                    <a:cubicBezTo>
                      <a:pt x="-115" y="45488"/>
                      <a:pt x="92" y="46567"/>
                      <a:pt x="92" y="47625"/>
                    </a:cubicBezTo>
                  </a:path>
                </a:pathLst>
              </a:custGeom>
              <a:noFill/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8" name="Forme libre : forme 112"/>
              <p:cNvSpPr/>
              <p:nvPr/>
            </p:nvSpPr>
            <p:spPr>
              <a:xfrm>
                <a:off x="3944888" y="1792184"/>
                <a:ext cx="23874" cy="12863"/>
              </a:xfrm>
              <a:custGeom>
                <a:avLst/>
                <a:gdLst>
                  <a:gd name="connsiteX0" fmla="*/ 23862 w 23874"/>
                  <a:gd name="connsiteY0" fmla="*/ 104 h 12863"/>
                  <a:gd name="connsiteX1" fmla="*/ 3225 w 23874"/>
                  <a:gd name="connsiteY1" fmla="*/ 8041 h 12863"/>
                  <a:gd name="connsiteX2" fmla="*/ 50 w 23874"/>
                  <a:gd name="connsiteY2" fmla="*/ 12804 h 12863"/>
                  <a:gd name="connsiteX3" fmla="*/ 23862 w 23874"/>
                  <a:gd name="connsiteY3" fmla="*/ 104 h 12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74" h="12863">
                    <a:moveTo>
                      <a:pt x="23862" y="104"/>
                    </a:moveTo>
                    <a:cubicBezTo>
                      <a:pt x="24391" y="-690"/>
                      <a:pt x="8127" y="3138"/>
                      <a:pt x="3225" y="8041"/>
                    </a:cubicBezTo>
                    <a:cubicBezTo>
                      <a:pt x="1876" y="9390"/>
                      <a:pt x="1540" y="11612"/>
                      <a:pt x="50" y="12804"/>
                    </a:cubicBezTo>
                    <a:cubicBezTo>
                      <a:pt x="-1257" y="13849"/>
                      <a:pt x="23333" y="898"/>
                      <a:pt x="23862" y="104"/>
                    </a:cubicBezTo>
                    <a:close/>
                  </a:path>
                </a:pathLst>
              </a:custGeom>
              <a:solidFill>
                <a:srgbClr val="29BA74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59" name="Forme libre : forme 113"/>
              <p:cNvSpPr/>
              <p:nvPr/>
            </p:nvSpPr>
            <p:spPr>
              <a:xfrm>
                <a:off x="3920413" y="1320590"/>
                <a:ext cx="694468" cy="532241"/>
              </a:xfrm>
              <a:custGeom>
                <a:avLst/>
                <a:gdLst>
                  <a:gd name="connsiteX0" fmla="*/ 692862 w 694468"/>
                  <a:gd name="connsiteY0" fmla="*/ 210 h 532241"/>
                  <a:gd name="connsiteX1" fmla="*/ 692862 w 694468"/>
                  <a:gd name="connsiteY1" fmla="*/ 12910 h 532241"/>
                  <a:gd name="connsiteX2" fmla="*/ 681750 w 694468"/>
                  <a:gd name="connsiteY2" fmla="*/ 14498 h 532241"/>
                  <a:gd name="connsiteX3" fmla="*/ 656350 w 694468"/>
                  <a:gd name="connsiteY3" fmla="*/ 19260 h 532241"/>
                  <a:gd name="connsiteX4" fmla="*/ 637300 w 694468"/>
                  <a:gd name="connsiteY4" fmla="*/ 28785 h 532241"/>
                  <a:gd name="connsiteX5" fmla="*/ 626187 w 694468"/>
                  <a:gd name="connsiteY5" fmla="*/ 35135 h 532241"/>
                  <a:gd name="connsiteX6" fmla="*/ 621425 w 694468"/>
                  <a:gd name="connsiteY6" fmla="*/ 38310 h 532241"/>
                  <a:gd name="connsiteX7" fmla="*/ 611900 w 694468"/>
                  <a:gd name="connsiteY7" fmla="*/ 43073 h 532241"/>
                  <a:gd name="connsiteX8" fmla="*/ 605550 w 694468"/>
                  <a:gd name="connsiteY8" fmla="*/ 41485 h 532241"/>
                  <a:gd name="connsiteX9" fmla="*/ 611900 w 694468"/>
                  <a:gd name="connsiteY9" fmla="*/ 36723 h 532241"/>
                  <a:gd name="connsiteX10" fmla="*/ 626187 w 694468"/>
                  <a:gd name="connsiteY10" fmla="*/ 33548 h 532241"/>
                  <a:gd name="connsiteX11" fmla="*/ 634125 w 694468"/>
                  <a:gd name="connsiteY11" fmla="*/ 30373 h 532241"/>
                  <a:gd name="connsiteX12" fmla="*/ 657937 w 694468"/>
                  <a:gd name="connsiteY12" fmla="*/ 19260 h 532241"/>
                  <a:gd name="connsiteX13" fmla="*/ 669050 w 694468"/>
                  <a:gd name="connsiteY13" fmla="*/ 11323 h 532241"/>
                  <a:gd name="connsiteX14" fmla="*/ 684925 w 694468"/>
                  <a:gd name="connsiteY14" fmla="*/ 6560 h 532241"/>
                  <a:gd name="connsiteX15" fmla="*/ 680162 w 694468"/>
                  <a:gd name="connsiteY15" fmla="*/ 210 h 532241"/>
                  <a:gd name="connsiteX16" fmla="*/ 656350 w 694468"/>
                  <a:gd name="connsiteY16" fmla="*/ 12910 h 532241"/>
                  <a:gd name="connsiteX17" fmla="*/ 638887 w 694468"/>
                  <a:gd name="connsiteY17" fmla="*/ 19260 h 532241"/>
                  <a:gd name="connsiteX18" fmla="*/ 624600 w 694468"/>
                  <a:gd name="connsiteY18" fmla="*/ 33548 h 532241"/>
                  <a:gd name="connsiteX19" fmla="*/ 608725 w 694468"/>
                  <a:gd name="connsiteY19" fmla="*/ 38310 h 532241"/>
                  <a:gd name="connsiteX20" fmla="*/ 599200 w 694468"/>
                  <a:gd name="connsiteY20" fmla="*/ 47835 h 532241"/>
                  <a:gd name="connsiteX21" fmla="*/ 594437 w 694468"/>
                  <a:gd name="connsiteY21" fmla="*/ 49423 h 532241"/>
                  <a:gd name="connsiteX22" fmla="*/ 586500 w 694468"/>
                  <a:gd name="connsiteY22" fmla="*/ 58948 h 532241"/>
                  <a:gd name="connsiteX23" fmla="*/ 584912 w 694468"/>
                  <a:gd name="connsiteY23" fmla="*/ 63710 h 532241"/>
                  <a:gd name="connsiteX24" fmla="*/ 583325 w 694468"/>
                  <a:gd name="connsiteY24" fmla="*/ 79585 h 532241"/>
                  <a:gd name="connsiteX25" fmla="*/ 572212 w 694468"/>
                  <a:gd name="connsiteY25" fmla="*/ 90698 h 532241"/>
                  <a:gd name="connsiteX26" fmla="*/ 567450 w 694468"/>
                  <a:gd name="connsiteY26" fmla="*/ 97048 h 532241"/>
                  <a:gd name="connsiteX27" fmla="*/ 562687 w 694468"/>
                  <a:gd name="connsiteY27" fmla="*/ 104985 h 532241"/>
                  <a:gd name="connsiteX28" fmla="*/ 556337 w 694468"/>
                  <a:gd name="connsiteY28" fmla="*/ 109748 h 532241"/>
                  <a:gd name="connsiteX29" fmla="*/ 548400 w 694468"/>
                  <a:gd name="connsiteY29" fmla="*/ 120860 h 532241"/>
                  <a:gd name="connsiteX30" fmla="*/ 542050 w 694468"/>
                  <a:gd name="connsiteY30" fmla="*/ 125623 h 532241"/>
                  <a:gd name="connsiteX31" fmla="*/ 537287 w 694468"/>
                  <a:gd name="connsiteY31" fmla="*/ 130385 h 532241"/>
                  <a:gd name="connsiteX32" fmla="*/ 524587 w 694468"/>
                  <a:gd name="connsiteY32" fmla="*/ 133560 h 532241"/>
                  <a:gd name="connsiteX33" fmla="*/ 519825 w 694468"/>
                  <a:gd name="connsiteY33" fmla="*/ 136735 h 532241"/>
                  <a:gd name="connsiteX34" fmla="*/ 513475 w 694468"/>
                  <a:gd name="connsiteY34" fmla="*/ 139910 h 532241"/>
                  <a:gd name="connsiteX35" fmla="*/ 507125 w 694468"/>
                  <a:gd name="connsiteY35" fmla="*/ 144673 h 532241"/>
                  <a:gd name="connsiteX36" fmla="*/ 500775 w 694468"/>
                  <a:gd name="connsiteY36" fmla="*/ 147848 h 532241"/>
                  <a:gd name="connsiteX37" fmla="*/ 496012 w 694468"/>
                  <a:gd name="connsiteY37" fmla="*/ 152610 h 532241"/>
                  <a:gd name="connsiteX38" fmla="*/ 488075 w 694468"/>
                  <a:gd name="connsiteY38" fmla="*/ 165310 h 532241"/>
                  <a:gd name="connsiteX39" fmla="*/ 489662 w 694468"/>
                  <a:gd name="connsiteY39" fmla="*/ 174835 h 532241"/>
                  <a:gd name="connsiteX40" fmla="*/ 496012 w 694468"/>
                  <a:gd name="connsiteY40" fmla="*/ 160548 h 532241"/>
                  <a:gd name="connsiteX41" fmla="*/ 499187 w 694468"/>
                  <a:gd name="connsiteY41" fmla="*/ 154198 h 532241"/>
                  <a:gd name="connsiteX42" fmla="*/ 486487 w 694468"/>
                  <a:gd name="connsiteY42" fmla="*/ 179598 h 532241"/>
                  <a:gd name="connsiteX43" fmla="*/ 478550 w 694468"/>
                  <a:gd name="connsiteY43" fmla="*/ 206585 h 532241"/>
                  <a:gd name="connsiteX44" fmla="*/ 472200 w 694468"/>
                  <a:gd name="connsiteY44" fmla="*/ 217698 h 532241"/>
                  <a:gd name="connsiteX45" fmla="*/ 469025 w 694468"/>
                  <a:gd name="connsiteY45" fmla="*/ 230398 h 532241"/>
                  <a:gd name="connsiteX46" fmla="*/ 465850 w 694468"/>
                  <a:gd name="connsiteY46" fmla="*/ 244685 h 532241"/>
                  <a:gd name="connsiteX47" fmla="*/ 462675 w 694468"/>
                  <a:gd name="connsiteY47" fmla="*/ 252623 h 532241"/>
                  <a:gd name="connsiteX48" fmla="*/ 464262 w 694468"/>
                  <a:gd name="connsiteY48" fmla="*/ 190710 h 532241"/>
                  <a:gd name="connsiteX49" fmla="*/ 462675 w 694468"/>
                  <a:gd name="connsiteY49" fmla="*/ 214523 h 532241"/>
                  <a:gd name="connsiteX50" fmla="*/ 459500 w 694468"/>
                  <a:gd name="connsiteY50" fmla="*/ 224048 h 532241"/>
                  <a:gd name="connsiteX51" fmla="*/ 462675 w 694468"/>
                  <a:gd name="connsiteY51" fmla="*/ 233573 h 532241"/>
                  <a:gd name="connsiteX52" fmla="*/ 464262 w 694468"/>
                  <a:gd name="connsiteY52" fmla="*/ 239923 h 532241"/>
                  <a:gd name="connsiteX53" fmla="*/ 469025 w 694468"/>
                  <a:gd name="connsiteY53" fmla="*/ 225635 h 532241"/>
                  <a:gd name="connsiteX54" fmla="*/ 483312 w 694468"/>
                  <a:gd name="connsiteY54" fmla="*/ 190710 h 532241"/>
                  <a:gd name="connsiteX55" fmla="*/ 488075 w 694468"/>
                  <a:gd name="connsiteY55" fmla="*/ 179598 h 532241"/>
                  <a:gd name="connsiteX56" fmla="*/ 492837 w 694468"/>
                  <a:gd name="connsiteY56" fmla="*/ 170073 h 532241"/>
                  <a:gd name="connsiteX57" fmla="*/ 494425 w 694468"/>
                  <a:gd name="connsiteY57" fmla="*/ 163723 h 532241"/>
                  <a:gd name="connsiteX58" fmla="*/ 496012 w 694468"/>
                  <a:gd name="connsiteY58" fmla="*/ 151023 h 532241"/>
                  <a:gd name="connsiteX59" fmla="*/ 484900 w 694468"/>
                  <a:gd name="connsiteY59" fmla="*/ 162135 h 532241"/>
                  <a:gd name="connsiteX60" fmla="*/ 483312 w 694468"/>
                  <a:gd name="connsiteY60" fmla="*/ 168485 h 532241"/>
                  <a:gd name="connsiteX61" fmla="*/ 478550 w 694468"/>
                  <a:gd name="connsiteY61" fmla="*/ 182773 h 532241"/>
                  <a:gd name="connsiteX62" fmla="*/ 475375 w 694468"/>
                  <a:gd name="connsiteY62" fmla="*/ 206585 h 532241"/>
                  <a:gd name="connsiteX63" fmla="*/ 473787 w 694468"/>
                  <a:gd name="connsiteY63" fmla="*/ 222460 h 532241"/>
                  <a:gd name="connsiteX64" fmla="*/ 472200 w 694468"/>
                  <a:gd name="connsiteY64" fmla="*/ 228810 h 532241"/>
                  <a:gd name="connsiteX65" fmla="*/ 470612 w 694468"/>
                  <a:gd name="connsiteY65" fmla="*/ 236748 h 532241"/>
                  <a:gd name="connsiteX66" fmla="*/ 465850 w 694468"/>
                  <a:gd name="connsiteY66" fmla="*/ 254210 h 532241"/>
                  <a:gd name="connsiteX67" fmla="*/ 459500 w 694468"/>
                  <a:gd name="connsiteY67" fmla="*/ 266910 h 532241"/>
                  <a:gd name="connsiteX68" fmla="*/ 456325 w 694468"/>
                  <a:gd name="connsiteY68" fmla="*/ 284373 h 532241"/>
                  <a:gd name="connsiteX69" fmla="*/ 453150 w 694468"/>
                  <a:gd name="connsiteY69" fmla="*/ 297073 h 532241"/>
                  <a:gd name="connsiteX70" fmla="*/ 449975 w 694468"/>
                  <a:gd name="connsiteY70" fmla="*/ 311360 h 532241"/>
                  <a:gd name="connsiteX71" fmla="*/ 438862 w 694468"/>
                  <a:gd name="connsiteY71" fmla="*/ 320885 h 532241"/>
                  <a:gd name="connsiteX72" fmla="*/ 434100 w 694468"/>
                  <a:gd name="connsiteY72" fmla="*/ 324060 h 532241"/>
                  <a:gd name="connsiteX73" fmla="*/ 427750 w 694468"/>
                  <a:gd name="connsiteY73" fmla="*/ 325648 h 532241"/>
                  <a:gd name="connsiteX74" fmla="*/ 429337 w 694468"/>
                  <a:gd name="connsiteY74" fmla="*/ 306598 h 532241"/>
                  <a:gd name="connsiteX75" fmla="*/ 435687 w 694468"/>
                  <a:gd name="connsiteY75" fmla="*/ 295485 h 532241"/>
                  <a:gd name="connsiteX76" fmla="*/ 440450 w 694468"/>
                  <a:gd name="connsiteY76" fmla="*/ 282785 h 532241"/>
                  <a:gd name="connsiteX77" fmla="*/ 453150 w 694468"/>
                  <a:gd name="connsiteY77" fmla="*/ 271673 h 532241"/>
                  <a:gd name="connsiteX78" fmla="*/ 451562 w 694468"/>
                  <a:gd name="connsiteY78" fmla="*/ 281198 h 532241"/>
                  <a:gd name="connsiteX79" fmla="*/ 442037 w 694468"/>
                  <a:gd name="connsiteY79" fmla="*/ 297073 h 532241"/>
                  <a:gd name="connsiteX80" fmla="*/ 432512 w 694468"/>
                  <a:gd name="connsiteY80" fmla="*/ 311360 h 532241"/>
                  <a:gd name="connsiteX81" fmla="*/ 430925 w 694468"/>
                  <a:gd name="connsiteY81" fmla="*/ 316123 h 532241"/>
                  <a:gd name="connsiteX82" fmla="*/ 416637 w 694468"/>
                  <a:gd name="connsiteY82" fmla="*/ 338348 h 532241"/>
                  <a:gd name="connsiteX83" fmla="*/ 405525 w 694468"/>
                  <a:gd name="connsiteY83" fmla="*/ 355810 h 532241"/>
                  <a:gd name="connsiteX84" fmla="*/ 400762 w 694468"/>
                  <a:gd name="connsiteY84" fmla="*/ 362160 h 532241"/>
                  <a:gd name="connsiteX85" fmla="*/ 396000 w 694468"/>
                  <a:gd name="connsiteY85" fmla="*/ 365335 h 532241"/>
                  <a:gd name="connsiteX86" fmla="*/ 380125 w 694468"/>
                  <a:gd name="connsiteY86" fmla="*/ 381210 h 532241"/>
                  <a:gd name="connsiteX87" fmla="*/ 372187 w 694468"/>
                  <a:gd name="connsiteY87" fmla="*/ 387560 h 532241"/>
                  <a:gd name="connsiteX88" fmla="*/ 357900 w 694468"/>
                  <a:gd name="connsiteY88" fmla="*/ 398673 h 532241"/>
                  <a:gd name="connsiteX89" fmla="*/ 353137 w 694468"/>
                  <a:gd name="connsiteY89" fmla="*/ 409785 h 532241"/>
                  <a:gd name="connsiteX90" fmla="*/ 348375 w 694468"/>
                  <a:gd name="connsiteY90" fmla="*/ 420898 h 532241"/>
                  <a:gd name="connsiteX91" fmla="*/ 342025 w 694468"/>
                  <a:gd name="connsiteY91" fmla="*/ 432010 h 532241"/>
                  <a:gd name="connsiteX92" fmla="*/ 329325 w 694468"/>
                  <a:gd name="connsiteY92" fmla="*/ 438360 h 532241"/>
                  <a:gd name="connsiteX93" fmla="*/ 332500 w 694468"/>
                  <a:gd name="connsiteY93" fmla="*/ 428835 h 532241"/>
                  <a:gd name="connsiteX94" fmla="*/ 361075 w 694468"/>
                  <a:gd name="connsiteY94" fmla="*/ 416135 h 532241"/>
                  <a:gd name="connsiteX95" fmla="*/ 367425 w 694468"/>
                  <a:gd name="connsiteY95" fmla="*/ 414548 h 532241"/>
                  <a:gd name="connsiteX96" fmla="*/ 373775 w 694468"/>
                  <a:gd name="connsiteY96" fmla="*/ 395498 h 532241"/>
                  <a:gd name="connsiteX97" fmla="*/ 378537 w 694468"/>
                  <a:gd name="connsiteY97" fmla="*/ 382798 h 532241"/>
                  <a:gd name="connsiteX98" fmla="*/ 383300 w 694468"/>
                  <a:gd name="connsiteY98" fmla="*/ 373273 h 532241"/>
                  <a:gd name="connsiteX99" fmla="*/ 365837 w 694468"/>
                  <a:gd name="connsiteY99" fmla="*/ 390735 h 532241"/>
                  <a:gd name="connsiteX100" fmla="*/ 346787 w 694468"/>
                  <a:gd name="connsiteY100" fmla="*/ 405023 h 532241"/>
                  <a:gd name="connsiteX101" fmla="*/ 338850 w 694468"/>
                  <a:gd name="connsiteY101" fmla="*/ 409785 h 532241"/>
                  <a:gd name="connsiteX102" fmla="*/ 329325 w 694468"/>
                  <a:gd name="connsiteY102" fmla="*/ 420898 h 532241"/>
                  <a:gd name="connsiteX103" fmla="*/ 318212 w 694468"/>
                  <a:gd name="connsiteY103" fmla="*/ 430423 h 532241"/>
                  <a:gd name="connsiteX104" fmla="*/ 310275 w 694468"/>
                  <a:gd name="connsiteY104" fmla="*/ 443123 h 532241"/>
                  <a:gd name="connsiteX105" fmla="*/ 308687 w 694468"/>
                  <a:gd name="connsiteY105" fmla="*/ 449473 h 532241"/>
                  <a:gd name="connsiteX106" fmla="*/ 303925 w 694468"/>
                  <a:gd name="connsiteY106" fmla="*/ 454235 h 532241"/>
                  <a:gd name="connsiteX107" fmla="*/ 291225 w 694468"/>
                  <a:gd name="connsiteY107" fmla="*/ 466935 h 532241"/>
                  <a:gd name="connsiteX108" fmla="*/ 286462 w 694468"/>
                  <a:gd name="connsiteY108" fmla="*/ 474873 h 532241"/>
                  <a:gd name="connsiteX109" fmla="*/ 281700 w 694468"/>
                  <a:gd name="connsiteY109" fmla="*/ 479635 h 532241"/>
                  <a:gd name="connsiteX110" fmla="*/ 270587 w 694468"/>
                  <a:gd name="connsiteY110" fmla="*/ 492335 h 532241"/>
                  <a:gd name="connsiteX111" fmla="*/ 269000 w 694468"/>
                  <a:gd name="connsiteY111" fmla="*/ 497098 h 532241"/>
                  <a:gd name="connsiteX112" fmla="*/ 257887 w 694468"/>
                  <a:gd name="connsiteY112" fmla="*/ 511385 h 532241"/>
                  <a:gd name="connsiteX113" fmla="*/ 254712 w 694468"/>
                  <a:gd name="connsiteY113" fmla="*/ 519323 h 532241"/>
                  <a:gd name="connsiteX114" fmla="*/ 261062 w 694468"/>
                  <a:gd name="connsiteY114" fmla="*/ 497098 h 532241"/>
                  <a:gd name="connsiteX115" fmla="*/ 275350 w 694468"/>
                  <a:gd name="connsiteY115" fmla="*/ 476460 h 532241"/>
                  <a:gd name="connsiteX116" fmla="*/ 281700 w 694468"/>
                  <a:gd name="connsiteY116" fmla="*/ 468523 h 532241"/>
                  <a:gd name="connsiteX117" fmla="*/ 294400 w 694468"/>
                  <a:gd name="connsiteY117" fmla="*/ 457410 h 532241"/>
                  <a:gd name="connsiteX118" fmla="*/ 308687 w 694468"/>
                  <a:gd name="connsiteY118" fmla="*/ 451060 h 532241"/>
                  <a:gd name="connsiteX119" fmla="*/ 295987 w 694468"/>
                  <a:gd name="connsiteY119" fmla="*/ 463760 h 532241"/>
                  <a:gd name="connsiteX120" fmla="*/ 289637 w 694468"/>
                  <a:gd name="connsiteY120" fmla="*/ 468523 h 532241"/>
                  <a:gd name="connsiteX121" fmla="*/ 273762 w 694468"/>
                  <a:gd name="connsiteY121" fmla="*/ 487573 h 532241"/>
                  <a:gd name="connsiteX122" fmla="*/ 264237 w 694468"/>
                  <a:gd name="connsiteY122" fmla="*/ 503448 h 532241"/>
                  <a:gd name="connsiteX123" fmla="*/ 257887 w 694468"/>
                  <a:gd name="connsiteY123" fmla="*/ 519323 h 532241"/>
                  <a:gd name="connsiteX124" fmla="*/ 256300 w 694468"/>
                  <a:gd name="connsiteY124" fmla="*/ 524085 h 532241"/>
                  <a:gd name="connsiteX125" fmla="*/ 249950 w 694468"/>
                  <a:gd name="connsiteY125" fmla="*/ 525673 h 532241"/>
                  <a:gd name="connsiteX126" fmla="*/ 199150 w 694468"/>
                  <a:gd name="connsiteY126" fmla="*/ 524085 h 532241"/>
                  <a:gd name="connsiteX127" fmla="*/ 189625 w 694468"/>
                  <a:gd name="connsiteY127" fmla="*/ 522498 h 532241"/>
                  <a:gd name="connsiteX128" fmla="*/ 164225 w 694468"/>
                  <a:gd name="connsiteY128" fmla="*/ 520910 h 532241"/>
                  <a:gd name="connsiteX129" fmla="*/ 102312 w 694468"/>
                  <a:gd name="connsiteY129" fmla="*/ 532023 h 532241"/>
                  <a:gd name="connsiteX130" fmla="*/ 24525 w 694468"/>
                  <a:gd name="connsiteY130" fmla="*/ 530435 h 532241"/>
                  <a:gd name="connsiteX131" fmla="*/ 59450 w 694468"/>
                  <a:gd name="connsiteY131" fmla="*/ 528848 h 532241"/>
                  <a:gd name="connsiteX132" fmla="*/ 67387 w 694468"/>
                  <a:gd name="connsiteY132" fmla="*/ 527260 h 532241"/>
                  <a:gd name="connsiteX133" fmla="*/ 89612 w 694468"/>
                  <a:gd name="connsiteY133" fmla="*/ 530435 h 532241"/>
                  <a:gd name="connsiteX134" fmla="*/ 92787 w 694468"/>
                  <a:gd name="connsiteY134" fmla="*/ 530435 h 53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694468" h="532241">
                    <a:moveTo>
                      <a:pt x="692862" y="210"/>
                    </a:moveTo>
                    <a:cubicBezTo>
                      <a:pt x="692989" y="844"/>
                      <a:pt x="696413" y="11134"/>
                      <a:pt x="692862" y="12910"/>
                    </a:cubicBezTo>
                    <a:cubicBezTo>
                      <a:pt x="689515" y="14583"/>
                      <a:pt x="685436" y="13857"/>
                      <a:pt x="681750" y="14498"/>
                    </a:cubicBezTo>
                    <a:cubicBezTo>
                      <a:pt x="673263" y="15974"/>
                      <a:pt x="664817" y="17673"/>
                      <a:pt x="656350" y="19260"/>
                    </a:cubicBezTo>
                    <a:cubicBezTo>
                      <a:pt x="650000" y="22435"/>
                      <a:pt x="643207" y="24847"/>
                      <a:pt x="637300" y="28785"/>
                    </a:cubicBezTo>
                    <a:cubicBezTo>
                      <a:pt x="625689" y="36525"/>
                      <a:pt x="640294" y="27073"/>
                      <a:pt x="626187" y="35135"/>
                    </a:cubicBezTo>
                    <a:cubicBezTo>
                      <a:pt x="624531" y="36082"/>
                      <a:pt x="623131" y="37457"/>
                      <a:pt x="621425" y="38310"/>
                    </a:cubicBezTo>
                    <a:cubicBezTo>
                      <a:pt x="608281" y="44883"/>
                      <a:pt x="625546" y="33975"/>
                      <a:pt x="611900" y="43073"/>
                    </a:cubicBezTo>
                    <a:cubicBezTo>
                      <a:pt x="609783" y="42544"/>
                      <a:pt x="605550" y="43667"/>
                      <a:pt x="605550" y="41485"/>
                    </a:cubicBezTo>
                    <a:cubicBezTo>
                      <a:pt x="605550" y="38839"/>
                      <a:pt x="609534" y="37906"/>
                      <a:pt x="611900" y="36723"/>
                    </a:cubicBezTo>
                    <a:cubicBezTo>
                      <a:pt x="613398" y="35974"/>
                      <a:pt x="625347" y="33716"/>
                      <a:pt x="626187" y="33548"/>
                    </a:cubicBezTo>
                    <a:cubicBezTo>
                      <a:pt x="628833" y="32490"/>
                      <a:pt x="631457" y="31374"/>
                      <a:pt x="634125" y="30373"/>
                    </a:cubicBezTo>
                    <a:cubicBezTo>
                      <a:pt x="643972" y="26680"/>
                      <a:pt x="644389" y="28936"/>
                      <a:pt x="657937" y="19260"/>
                    </a:cubicBezTo>
                    <a:cubicBezTo>
                      <a:pt x="661641" y="16614"/>
                      <a:pt x="664931" y="13261"/>
                      <a:pt x="669050" y="11323"/>
                    </a:cubicBezTo>
                    <a:cubicBezTo>
                      <a:pt x="674049" y="8971"/>
                      <a:pt x="679633" y="8148"/>
                      <a:pt x="684925" y="6560"/>
                    </a:cubicBezTo>
                    <a:cubicBezTo>
                      <a:pt x="688078" y="4458"/>
                      <a:pt x="699204" y="-1151"/>
                      <a:pt x="680162" y="210"/>
                    </a:cubicBezTo>
                    <a:cubicBezTo>
                      <a:pt x="669996" y="936"/>
                      <a:pt x="664299" y="8018"/>
                      <a:pt x="656350" y="12910"/>
                    </a:cubicBezTo>
                    <a:cubicBezTo>
                      <a:pt x="647726" y="18217"/>
                      <a:pt x="647787" y="17481"/>
                      <a:pt x="638887" y="19260"/>
                    </a:cubicBezTo>
                    <a:cubicBezTo>
                      <a:pt x="610161" y="38411"/>
                      <a:pt x="644775" y="13371"/>
                      <a:pt x="624600" y="33548"/>
                    </a:cubicBezTo>
                    <a:cubicBezTo>
                      <a:pt x="620908" y="37240"/>
                      <a:pt x="613053" y="37589"/>
                      <a:pt x="608725" y="38310"/>
                    </a:cubicBezTo>
                    <a:cubicBezTo>
                      <a:pt x="605550" y="41485"/>
                      <a:pt x="602744" y="45078"/>
                      <a:pt x="599200" y="47835"/>
                    </a:cubicBezTo>
                    <a:cubicBezTo>
                      <a:pt x="597879" y="48862"/>
                      <a:pt x="595620" y="48240"/>
                      <a:pt x="594437" y="49423"/>
                    </a:cubicBezTo>
                    <a:cubicBezTo>
                      <a:pt x="578322" y="65538"/>
                      <a:pt x="602975" y="47963"/>
                      <a:pt x="586500" y="58948"/>
                    </a:cubicBezTo>
                    <a:cubicBezTo>
                      <a:pt x="585971" y="60535"/>
                      <a:pt x="585166" y="62056"/>
                      <a:pt x="584912" y="63710"/>
                    </a:cubicBezTo>
                    <a:cubicBezTo>
                      <a:pt x="584103" y="68966"/>
                      <a:pt x="585589" y="74773"/>
                      <a:pt x="583325" y="79585"/>
                    </a:cubicBezTo>
                    <a:cubicBezTo>
                      <a:pt x="581094" y="84325"/>
                      <a:pt x="575355" y="86507"/>
                      <a:pt x="572212" y="90698"/>
                    </a:cubicBezTo>
                    <a:cubicBezTo>
                      <a:pt x="570625" y="92815"/>
                      <a:pt x="568918" y="94847"/>
                      <a:pt x="567450" y="97048"/>
                    </a:cubicBezTo>
                    <a:cubicBezTo>
                      <a:pt x="565738" y="99615"/>
                      <a:pt x="564719" y="102663"/>
                      <a:pt x="562687" y="104985"/>
                    </a:cubicBezTo>
                    <a:cubicBezTo>
                      <a:pt x="560945" y="106976"/>
                      <a:pt x="558107" y="107781"/>
                      <a:pt x="556337" y="109748"/>
                    </a:cubicBezTo>
                    <a:cubicBezTo>
                      <a:pt x="553292" y="113131"/>
                      <a:pt x="551445" y="117477"/>
                      <a:pt x="548400" y="120860"/>
                    </a:cubicBezTo>
                    <a:cubicBezTo>
                      <a:pt x="546630" y="122827"/>
                      <a:pt x="544059" y="123901"/>
                      <a:pt x="542050" y="125623"/>
                    </a:cubicBezTo>
                    <a:cubicBezTo>
                      <a:pt x="540345" y="127084"/>
                      <a:pt x="539331" y="129456"/>
                      <a:pt x="537287" y="130385"/>
                    </a:cubicBezTo>
                    <a:cubicBezTo>
                      <a:pt x="533314" y="132191"/>
                      <a:pt x="524587" y="133560"/>
                      <a:pt x="524587" y="133560"/>
                    </a:cubicBezTo>
                    <a:cubicBezTo>
                      <a:pt x="523000" y="134618"/>
                      <a:pt x="521481" y="135788"/>
                      <a:pt x="519825" y="136735"/>
                    </a:cubicBezTo>
                    <a:cubicBezTo>
                      <a:pt x="517770" y="137909"/>
                      <a:pt x="515482" y="138656"/>
                      <a:pt x="513475" y="139910"/>
                    </a:cubicBezTo>
                    <a:cubicBezTo>
                      <a:pt x="511231" y="141312"/>
                      <a:pt x="509369" y="143271"/>
                      <a:pt x="507125" y="144673"/>
                    </a:cubicBezTo>
                    <a:cubicBezTo>
                      <a:pt x="505118" y="145927"/>
                      <a:pt x="502701" y="146473"/>
                      <a:pt x="500775" y="147848"/>
                    </a:cubicBezTo>
                    <a:cubicBezTo>
                      <a:pt x="498948" y="149153"/>
                      <a:pt x="497473" y="150905"/>
                      <a:pt x="496012" y="152610"/>
                    </a:cubicBezTo>
                    <a:cubicBezTo>
                      <a:pt x="491068" y="158378"/>
                      <a:pt x="491326" y="158808"/>
                      <a:pt x="488075" y="165310"/>
                    </a:cubicBezTo>
                    <a:cubicBezTo>
                      <a:pt x="488604" y="168485"/>
                      <a:pt x="486902" y="176491"/>
                      <a:pt x="489662" y="174835"/>
                    </a:cubicBezTo>
                    <a:cubicBezTo>
                      <a:pt x="494131" y="172154"/>
                      <a:pt x="493828" y="165280"/>
                      <a:pt x="496012" y="160548"/>
                    </a:cubicBezTo>
                    <a:cubicBezTo>
                      <a:pt x="497004" y="158399"/>
                      <a:pt x="499651" y="151877"/>
                      <a:pt x="499187" y="154198"/>
                    </a:cubicBezTo>
                    <a:cubicBezTo>
                      <a:pt x="496431" y="167980"/>
                      <a:pt x="494218" y="168775"/>
                      <a:pt x="486487" y="179598"/>
                    </a:cubicBezTo>
                    <a:cubicBezTo>
                      <a:pt x="483884" y="191309"/>
                      <a:pt x="483585" y="195794"/>
                      <a:pt x="478550" y="206585"/>
                    </a:cubicBezTo>
                    <a:cubicBezTo>
                      <a:pt x="476746" y="210451"/>
                      <a:pt x="474317" y="213994"/>
                      <a:pt x="472200" y="217698"/>
                    </a:cubicBezTo>
                    <a:cubicBezTo>
                      <a:pt x="471142" y="221931"/>
                      <a:pt x="470024" y="226150"/>
                      <a:pt x="469025" y="230398"/>
                    </a:cubicBezTo>
                    <a:cubicBezTo>
                      <a:pt x="467908" y="235147"/>
                      <a:pt x="467190" y="239994"/>
                      <a:pt x="465850" y="244685"/>
                    </a:cubicBezTo>
                    <a:cubicBezTo>
                      <a:pt x="465067" y="247425"/>
                      <a:pt x="463733" y="249977"/>
                      <a:pt x="462675" y="252623"/>
                    </a:cubicBezTo>
                    <a:cubicBezTo>
                      <a:pt x="463204" y="231985"/>
                      <a:pt x="464262" y="211354"/>
                      <a:pt x="464262" y="190710"/>
                    </a:cubicBezTo>
                    <a:cubicBezTo>
                      <a:pt x="464262" y="182755"/>
                      <a:pt x="463800" y="206648"/>
                      <a:pt x="462675" y="214523"/>
                    </a:cubicBezTo>
                    <a:cubicBezTo>
                      <a:pt x="462202" y="217836"/>
                      <a:pt x="460558" y="220873"/>
                      <a:pt x="459500" y="224048"/>
                    </a:cubicBezTo>
                    <a:cubicBezTo>
                      <a:pt x="460558" y="227223"/>
                      <a:pt x="461713" y="230367"/>
                      <a:pt x="462675" y="233573"/>
                    </a:cubicBezTo>
                    <a:cubicBezTo>
                      <a:pt x="463302" y="235663"/>
                      <a:pt x="462899" y="241627"/>
                      <a:pt x="464262" y="239923"/>
                    </a:cubicBezTo>
                    <a:cubicBezTo>
                      <a:pt x="467398" y="236003"/>
                      <a:pt x="467213" y="230317"/>
                      <a:pt x="469025" y="225635"/>
                    </a:cubicBezTo>
                    <a:cubicBezTo>
                      <a:pt x="473566" y="213905"/>
                      <a:pt x="478503" y="202332"/>
                      <a:pt x="483312" y="190710"/>
                    </a:cubicBezTo>
                    <a:cubicBezTo>
                      <a:pt x="484853" y="186986"/>
                      <a:pt x="486273" y="183203"/>
                      <a:pt x="488075" y="179598"/>
                    </a:cubicBezTo>
                    <a:cubicBezTo>
                      <a:pt x="489662" y="176423"/>
                      <a:pt x="491519" y="173369"/>
                      <a:pt x="492837" y="170073"/>
                    </a:cubicBezTo>
                    <a:cubicBezTo>
                      <a:pt x="493647" y="168047"/>
                      <a:pt x="493896" y="165840"/>
                      <a:pt x="494425" y="163723"/>
                    </a:cubicBezTo>
                    <a:cubicBezTo>
                      <a:pt x="494954" y="159490"/>
                      <a:pt x="499029" y="154040"/>
                      <a:pt x="496012" y="151023"/>
                    </a:cubicBezTo>
                    <a:cubicBezTo>
                      <a:pt x="493373" y="148384"/>
                      <a:pt x="486133" y="160286"/>
                      <a:pt x="484900" y="162135"/>
                    </a:cubicBezTo>
                    <a:cubicBezTo>
                      <a:pt x="484371" y="164252"/>
                      <a:pt x="483954" y="166400"/>
                      <a:pt x="483312" y="168485"/>
                    </a:cubicBezTo>
                    <a:cubicBezTo>
                      <a:pt x="481836" y="173283"/>
                      <a:pt x="479574" y="177858"/>
                      <a:pt x="478550" y="182773"/>
                    </a:cubicBezTo>
                    <a:cubicBezTo>
                      <a:pt x="476917" y="190612"/>
                      <a:pt x="476329" y="198634"/>
                      <a:pt x="475375" y="206585"/>
                    </a:cubicBezTo>
                    <a:cubicBezTo>
                      <a:pt x="474741" y="211865"/>
                      <a:pt x="474539" y="217195"/>
                      <a:pt x="473787" y="222460"/>
                    </a:cubicBezTo>
                    <a:cubicBezTo>
                      <a:pt x="473478" y="224620"/>
                      <a:pt x="472673" y="226680"/>
                      <a:pt x="472200" y="228810"/>
                    </a:cubicBezTo>
                    <a:cubicBezTo>
                      <a:pt x="471615" y="231444"/>
                      <a:pt x="471056" y="234086"/>
                      <a:pt x="470612" y="236748"/>
                    </a:cubicBezTo>
                    <a:cubicBezTo>
                      <a:pt x="468209" y="251165"/>
                      <a:pt x="471003" y="243905"/>
                      <a:pt x="465850" y="254210"/>
                    </a:cubicBezTo>
                    <a:cubicBezTo>
                      <a:pt x="461148" y="277715"/>
                      <a:pt x="468394" y="249121"/>
                      <a:pt x="459500" y="266910"/>
                    </a:cubicBezTo>
                    <a:cubicBezTo>
                      <a:pt x="458924" y="268062"/>
                      <a:pt x="456395" y="284046"/>
                      <a:pt x="456325" y="284373"/>
                    </a:cubicBezTo>
                    <a:cubicBezTo>
                      <a:pt x="455411" y="288640"/>
                      <a:pt x="454064" y="292806"/>
                      <a:pt x="453150" y="297073"/>
                    </a:cubicBezTo>
                    <a:cubicBezTo>
                      <a:pt x="452878" y="298342"/>
                      <a:pt x="451753" y="308694"/>
                      <a:pt x="449975" y="311360"/>
                    </a:cubicBezTo>
                    <a:cubicBezTo>
                      <a:pt x="447876" y="314508"/>
                      <a:pt x="441664" y="318883"/>
                      <a:pt x="438862" y="320885"/>
                    </a:cubicBezTo>
                    <a:cubicBezTo>
                      <a:pt x="437310" y="321994"/>
                      <a:pt x="435854" y="323308"/>
                      <a:pt x="434100" y="324060"/>
                    </a:cubicBezTo>
                    <a:cubicBezTo>
                      <a:pt x="432095" y="324920"/>
                      <a:pt x="429867" y="325119"/>
                      <a:pt x="427750" y="325648"/>
                    </a:cubicBezTo>
                    <a:cubicBezTo>
                      <a:pt x="428279" y="319298"/>
                      <a:pt x="427715" y="312760"/>
                      <a:pt x="429337" y="306598"/>
                    </a:cubicBezTo>
                    <a:cubicBezTo>
                      <a:pt x="430423" y="302472"/>
                      <a:pt x="433779" y="299301"/>
                      <a:pt x="435687" y="295485"/>
                    </a:cubicBezTo>
                    <a:cubicBezTo>
                      <a:pt x="438692" y="289476"/>
                      <a:pt x="435776" y="289796"/>
                      <a:pt x="440450" y="282785"/>
                    </a:cubicBezTo>
                    <a:cubicBezTo>
                      <a:pt x="443191" y="278674"/>
                      <a:pt x="449249" y="274599"/>
                      <a:pt x="453150" y="271673"/>
                    </a:cubicBezTo>
                    <a:cubicBezTo>
                      <a:pt x="452621" y="274848"/>
                      <a:pt x="452580" y="278144"/>
                      <a:pt x="451562" y="281198"/>
                    </a:cubicBezTo>
                    <a:cubicBezTo>
                      <a:pt x="448101" y="291582"/>
                      <a:pt x="447078" y="289007"/>
                      <a:pt x="442037" y="297073"/>
                    </a:cubicBezTo>
                    <a:cubicBezTo>
                      <a:pt x="431985" y="313156"/>
                      <a:pt x="448017" y="291980"/>
                      <a:pt x="432512" y="311360"/>
                    </a:cubicBezTo>
                    <a:cubicBezTo>
                      <a:pt x="431983" y="312948"/>
                      <a:pt x="431673" y="314626"/>
                      <a:pt x="430925" y="316123"/>
                    </a:cubicBezTo>
                    <a:cubicBezTo>
                      <a:pt x="424671" y="328633"/>
                      <a:pt x="424543" y="326490"/>
                      <a:pt x="416637" y="338348"/>
                    </a:cubicBezTo>
                    <a:cubicBezTo>
                      <a:pt x="400745" y="362186"/>
                      <a:pt x="424923" y="328099"/>
                      <a:pt x="405525" y="355810"/>
                    </a:cubicBezTo>
                    <a:cubicBezTo>
                      <a:pt x="404008" y="357978"/>
                      <a:pt x="402633" y="360289"/>
                      <a:pt x="400762" y="362160"/>
                    </a:cubicBezTo>
                    <a:cubicBezTo>
                      <a:pt x="399413" y="363509"/>
                      <a:pt x="397402" y="364041"/>
                      <a:pt x="396000" y="365335"/>
                    </a:cubicBezTo>
                    <a:cubicBezTo>
                      <a:pt x="390501" y="370411"/>
                      <a:pt x="385969" y="376535"/>
                      <a:pt x="380125" y="381210"/>
                    </a:cubicBezTo>
                    <a:cubicBezTo>
                      <a:pt x="377479" y="383327"/>
                      <a:pt x="374694" y="385281"/>
                      <a:pt x="372187" y="387560"/>
                    </a:cubicBezTo>
                    <a:cubicBezTo>
                      <a:pt x="359787" y="398832"/>
                      <a:pt x="367552" y="395454"/>
                      <a:pt x="357900" y="398673"/>
                    </a:cubicBezTo>
                    <a:cubicBezTo>
                      <a:pt x="350680" y="413112"/>
                      <a:pt x="357804" y="398117"/>
                      <a:pt x="353137" y="409785"/>
                    </a:cubicBezTo>
                    <a:cubicBezTo>
                      <a:pt x="351640" y="413527"/>
                      <a:pt x="349872" y="417156"/>
                      <a:pt x="348375" y="420898"/>
                    </a:cubicBezTo>
                    <a:cubicBezTo>
                      <a:pt x="346235" y="426249"/>
                      <a:pt x="347341" y="427358"/>
                      <a:pt x="342025" y="432010"/>
                    </a:cubicBezTo>
                    <a:cubicBezTo>
                      <a:pt x="337410" y="436048"/>
                      <a:pt x="334435" y="436657"/>
                      <a:pt x="329325" y="438360"/>
                    </a:cubicBezTo>
                    <a:cubicBezTo>
                      <a:pt x="330383" y="435185"/>
                      <a:pt x="330644" y="431620"/>
                      <a:pt x="332500" y="428835"/>
                    </a:cubicBezTo>
                    <a:cubicBezTo>
                      <a:pt x="341474" y="415374"/>
                      <a:pt x="344912" y="419165"/>
                      <a:pt x="361075" y="416135"/>
                    </a:cubicBezTo>
                    <a:cubicBezTo>
                      <a:pt x="363219" y="415733"/>
                      <a:pt x="365308" y="415077"/>
                      <a:pt x="367425" y="414548"/>
                    </a:cubicBezTo>
                    <a:cubicBezTo>
                      <a:pt x="377526" y="407813"/>
                      <a:pt x="369448" y="414971"/>
                      <a:pt x="373775" y="395498"/>
                    </a:cubicBezTo>
                    <a:cubicBezTo>
                      <a:pt x="374756" y="391085"/>
                      <a:pt x="376756" y="386954"/>
                      <a:pt x="378537" y="382798"/>
                    </a:cubicBezTo>
                    <a:cubicBezTo>
                      <a:pt x="379935" y="379535"/>
                      <a:pt x="386310" y="371392"/>
                      <a:pt x="383300" y="373273"/>
                    </a:cubicBezTo>
                    <a:cubicBezTo>
                      <a:pt x="376319" y="377636"/>
                      <a:pt x="372984" y="386651"/>
                      <a:pt x="365837" y="390735"/>
                    </a:cubicBezTo>
                    <a:cubicBezTo>
                      <a:pt x="340547" y="405187"/>
                      <a:pt x="367328" y="388590"/>
                      <a:pt x="346787" y="405023"/>
                    </a:cubicBezTo>
                    <a:cubicBezTo>
                      <a:pt x="344378" y="406950"/>
                      <a:pt x="341133" y="407710"/>
                      <a:pt x="338850" y="409785"/>
                    </a:cubicBezTo>
                    <a:cubicBezTo>
                      <a:pt x="335240" y="413067"/>
                      <a:pt x="332775" y="417448"/>
                      <a:pt x="329325" y="420898"/>
                    </a:cubicBezTo>
                    <a:cubicBezTo>
                      <a:pt x="316776" y="433447"/>
                      <a:pt x="328582" y="418324"/>
                      <a:pt x="318212" y="430423"/>
                    </a:cubicBezTo>
                    <a:cubicBezTo>
                      <a:pt x="314883" y="434307"/>
                      <a:pt x="312082" y="438305"/>
                      <a:pt x="310275" y="443123"/>
                    </a:cubicBezTo>
                    <a:cubicBezTo>
                      <a:pt x="309509" y="445166"/>
                      <a:pt x="309770" y="447579"/>
                      <a:pt x="308687" y="449473"/>
                    </a:cubicBezTo>
                    <a:cubicBezTo>
                      <a:pt x="307573" y="451422"/>
                      <a:pt x="305230" y="452408"/>
                      <a:pt x="303925" y="454235"/>
                    </a:cubicBezTo>
                    <a:cubicBezTo>
                      <a:pt x="295050" y="466660"/>
                      <a:pt x="309159" y="454979"/>
                      <a:pt x="291225" y="466935"/>
                    </a:cubicBezTo>
                    <a:cubicBezTo>
                      <a:pt x="289637" y="469581"/>
                      <a:pt x="288313" y="472404"/>
                      <a:pt x="286462" y="474873"/>
                    </a:cubicBezTo>
                    <a:cubicBezTo>
                      <a:pt x="285115" y="476669"/>
                      <a:pt x="283161" y="477931"/>
                      <a:pt x="281700" y="479635"/>
                    </a:cubicBezTo>
                    <a:cubicBezTo>
                      <a:pt x="268583" y="494937"/>
                      <a:pt x="286227" y="476695"/>
                      <a:pt x="270587" y="492335"/>
                    </a:cubicBezTo>
                    <a:cubicBezTo>
                      <a:pt x="270058" y="493923"/>
                      <a:pt x="269813" y="495635"/>
                      <a:pt x="269000" y="497098"/>
                    </a:cubicBezTo>
                    <a:cubicBezTo>
                      <a:pt x="264253" y="505643"/>
                      <a:pt x="263673" y="505601"/>
                      <a:pt x="257887" y="511385"/>
                    </a:cubicBezTo>
                    <a:cubicBezTo>
                      <a:pt x="256829" y="514031"/>
                      <a:pt x="254094" y="522105"/>
                      <a:pt x="254712" y="519323"/>
                    </a:cubicBezTo>
                    <a:cubicBezTo>
                      <a:pt x="256383" y="511802"/>
                      <a:pt x="257720" y="504040"/>
                      <a:pt x="261062" y="497098"/>
                    </a:cubicBezTo>
                    <a:cubicBezTo>
                      <a:pt x="264692" y="489559"/>
                      <a:pt x="270123" y="482993"/>
                      <a:pt x="275350" y="476460"/>
                    </a:cubicBezTo>
                    <a:cubicBezTo>
                      <a:pt x="277467" y="473814"/>
                      <a:pt x="279449" y="471055"/>
                      <a:pt x="281700" y="468523"/>
                    </a:cubicBezTo>
                    <a:cubicBezTo>
                      <a:pt x="285392" y="464370"/>
                      <a:pt x="289659" y="460373"/>
                      <a:pt x="294400" y="457410"/>
                    </a:cubicBezTo>
                    <a:cubicBezTo>
                      <a:pt x="298354" y="454939"/>
                      <a:pt x="304507" y="452732"/>
                      <a:pt x="308687" y="451060"/>
                    </a:cubicBezTo>
                    <a:cubicBezTo>
                      <a:pt x="304454" y="455293"/>
                      <a:pt x="300400" y="459714"/>
                      <a:pt x="295987" y="463760"/>
                    </a:cubicBezTo>
                    <a:cubicBezTo>
                      <a:pt x="294037" y="465548"/>
                      <a:pt x="291442" y="466589"/>
                      <a:pt x="289637" y="468523"/>
                    </a:cubicBezTo>
                    <a:cubicBezTo>
                      <a:pt x="283997" y="474566"/>
                      <a:pt x="273762" y="487573"/>
                      <a:pt x="273762" y="487573"/>
                    </a:cubicBezTo>
                    <a:cubicBezTo>
                      <a:pt x="270343" y="497832"/>
                      <a:pt x="274216" y="487767"/>
                      <a:pt x="264237" y="503448"/>
                    </a:cubicBezTo>
                    <a:cubicBezTo>
                      <a:pt x="260967" y="508586"/>
                      <a:pt x="259828" y="513500"/>
                      <a:pt x="257887" y="519323"/>
                    </a:cubicBezTo>
                    <a:cubicBezTo>
                      <a:pt x="257358" y="520910"/>
                      <a:pt x="257923" y="523679"/>
                      <a:pt x="256300" y="524085"/>
                    </a:cubicBezTo>
                    <a:lnTo>
                      <a:pt x="249950" y="525673"/>
                    </a:lnTo>
                    <a:cubicBezTo>
                      <a:pt x="233017" y="525144"/>
                      <a:pt x="216068" y="524975"/>
                      <a:pt x="199150" y="524085"/>
                    </a:cubicBezTo>
                    <a:cubicBezTo>
                      <a:pt x="195936" y="523916"/>
                      <a:pt x="192831" y="522789"/>
                      <a:pt x="189625" y="522498"/>
                    </a:cubicBezTo>
                    <a:cubicBezTo>
                      <a:pt x="181177" y="521730"/>
                      <a:pt x="172692" y="521439"/>
                      <a:pt x="164225" y="520910"/>
                    </a:cubicBezTo>
                    <a:cubicBezTo>
                      <a:pt x="143587" y="524614"/>
                      <a:pt x="123255" y="531006"/>
                      <a:pt x="102312" y="532023"/>
                    </a:cubicBezTo>
                    <a:cubicBezTo>
                      <a:pt x="68651" y="533657"/>
                      <a:pt x="-50914" y="525407"/>
                      <a:pt x="24525" y="530435"/>
                    </a:cubicBezTo>
                    <a:cubicBezTo>
                      <a:pt x="36167" y="529906"/>
                      <a:pt x="47828" y="529709"/>
                      <a:pt x="59450" y="528848"/>
                    </a:cubicBezTo>
                    <a:cubicBezTo>
                      <a:pt x="62141" y="528649"/>
                      <a:pt x="64693" y="527118"/>
                      <a:pt x="67387" y="527260"/>
                    </a:cubicBezTo>
                    <a:cubicBezTo>
                      <a:pt x="74860" y="527653"/>
                      <a:pt x="82186" y="529507"/>
                      <a:pt x="89612" y="530435"/>
                    </a:cubicBezTo>
                    <a:cubicBezTo>
                      <a:pt x="90662" y="530566"/>
                      <a:pt x="91729" y="530435"/>
                      <a:pt x="92787" y="530435"/>
                    </a:cubicBezTo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0" name="Forme libre : forme 114"/>
              <p:cNvSpPr/>
              <p:nvPr/>
            </p:nvSpPr>
            <p:spPr>
              <a:xfrm>
                <a:off x="4195048" y="1704975"/>
                <a:ext cx="111840" cy="103188"/>
              </a:xfrm>
              <a:custGeom>
                <a:avLst/>
                <a:gdLst>
                  <a:gd name="connsiteX0" fmla="*/ 56277 w 111840"/>
                  <a:gd name="connsiteY0" fmla="*/ 49213 h 103188"/>
                  <a:gd name="connsiteX1" fmla="*/ 48340 w 111840"/>
                  <a:gd name="connsiteY1" fmla="*/ 53975 h 103188"/>
                  <a:gd name="connsiteX2" fmla="*/ 37227 w 111840"/>
                  <a:gd name="connsiteY2" fmla="*/ 58738 h 103188"/>
                  <a:gd name="connsiteX3" fmla="*/ 32465 w 111840"/>
                  <a:gd name="connsiteY3" fmla="*/ 65088 h 103188"/>
                  <a:gd name="connsiteX4" fmla="*/ 26115 w 111840"/>
                  <a:gd name="connsiteY4" fmla="*/ 66675 h 103188"/>
                  <a:gd name="connsiteX5" fmla="*/ 22940 w 111840"/>
                  <a:gd name="connsiteY5" fmla="*/ 73025 h 103188"/>
                  <a:gd name="connsiteX6" fmla="*/ 15002 w 111840"/>
                  <a:gd name="connsiteY6" fmla="*/ 84138 h 103188"/>
                  <a:gd name="connsiteX7" fmla="*/ 13415 w 111840"/>
                  <a:gd name="connsiteY7" fmla="*/ 88900 h 103188"/>
                  <a:gd name="connsiteX8" fmla="*/ 11827 w 111840"/>
                  <a:gd name="connsiteY8" fmla="*/ 95250 h 103188"/>
                  <a:gd name="connsiteX9" fmla="*/ 7065 w 111840"/>
                  <a:gd name="connsiteY9" fmla="*/ 96838 h 103188"/>
                  <a:gd name="connsiteX10" fmla="*/ 715 w 111840"/>
                  <a:gd name="connsiteY10" fmla="*/ 103188 h 103188"/>
                  <a:gd name="connsiteX11" fmla="*/ 11827 w 111840"/>
                  <a:gd name="connsiteY11" fmla="*/ 96838 h 103188"/>
                  <a:gd name="connsiteX12" fmla="*/ 30877 w 111840"/>
                  <a:gd name="connsiteY12" fmla="*/ 82550 h 103188"/>
                  <a:gd name="connsiteX13" fmla="*/ 35640 w 111840"/>
                  <a:gd name="connsiteY13" fmla="*/ 77788 h 103188"/>
                  <a:gd name="connsiteX14" fmla="*/ 45165 w 111840"/>
                  <a:gd name="connsiteY14" fmla="*/ 74613 h 103188"/>
                  <a:gd name="connsiteX15" fmla="*/ 54690 w 111840"/>
                  <a:gd name="connsiteY15" fmla="*/ 63500 h 103188"/>
                  <a:gd name="connsiteX16" fmla="*/ 62627 w 111840"/>
                  <a:gd name="connsiteY16" fmla="*/ 53975 h 103188"/>
                  <a:gd name="connsiteX17" fmla="*/ 67390 w 111840"/>
                  <a:gd name="connsiteY17" fmla="*/ 46038 h 103188"/>
                  <a:gd name="connsiteX18" fmla="*/ 72152 w 111840"/>
                  <a:gd name="connsiteY18" fmla="*/ 44450 h 103188"/>
                  <a:gd name="connsiteX19" fmla="*/ 76915 w 111840"/>
                  <a:gd name="connsiteY19" fmla="*/ 41275 h 103188"/>
                  <a:gd name="connsiteX20" fmla="*/ 91202 w 111840"/>
                  <a:gd name="connsiteY20" fmla="*/ 33338 h 103188"/>
                  <a:gd name="connsiteX21" fmla="*/ 92790 w 111840"/>
                  <a:gd name="connsiteY21" fmla="*/ 28575 h 103188"/>
                  <a:gd name="connsiteX22" fmla="*/ 97552 w 111840"/>
                  <a:gd name="connsiteY22" fmla="*/ 17463 h 103188"/>
                  <a:gd name="connsiteX23" fmla="*/ 99140 w 111840"/>
                  <a:gd name="connsiteY23" fmla="*/ 9525 h 103188"/>
                  <a:gd name="connsiteX24" fmla="*/ 111840 w 111840"/>
                  <a:gd name="connsiteY24" fmla="*/ 0 h 10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1840" h="103188">
                    <a:moveTo>
                      <a:pt x="56277" y="49213"/>
                    </a:moveTo>
                    <a:cubicBezTo>
                      <a:pt x="53631" y="50800"/>
                      <a:pt x="51159" y="52722"/>
                      <a:pt x="48340" y="53975"/>
                    </a:cubicBezTo>
                    <a:cubicBezTo>
                      <a:pt x="32963" y="60810"/>
                      <a:pt x="50081" y="50169"/>
                      <a:pt x="37227" y="58738"/>
                    </a:cubicBezTo>
                    <a:cubicBezTo>
                      <a:pt x="35640" y="60855"/>
                      <a:pt x="34618" y="63550"/>
                      <a:pt x="32465" y="65088"/>
                    </a:cubicBezTo>
                    <a:cubicBezTo>
                      <a:pt x="30690" y="66356"/>
                      <a:pt x="27791" y="65278"/>
                      <a:pt x="26115" y="66675"/>
                    </a:cubicBezTo>
                    <a:cubicBezTo>
                      <a:pt x="24297" y="68190"/>
                      <a:pt x="24114" y="70970"/>
                      <a:pt x="22940" y="73025"/>
                    </a:cubicBezTo>
                    <a:cubicBezTo>
                      <a:pt x="21081" y="76279"/>
                      <a:pt x="17050" y="81407"/>
                      <a:pt x="15002" y="84138"/>
                    </a:cubicBezTo>
                    <a:cubicBezTo>
                      <a:pt x="14473" y="85725"/>
                      <a:pt x="13875" y="87291"/>
                      <a:pt x="13415" y="88900"/>
                    </a:cubicBezTo>
                    <a:cubicBezTo>
                      <a:pt x="12816" y="90998"/>
                      <a:pt x="13190" y="93546"/>
                      <a:pt x="11827" y="95250"/>
                    </a:cubicBezTo>
                    <a:cubicBezTo>
                      <a:pt x="10782" y="96557"/>
                      <a:pt x="8652" y="96309"/>
                      <a:pt x="7065" y="96838"/>
                    </a:cubicBezTo>
                    <a:cubicBezTo>
                      <a:pt x="4948" y="98955"/>
                      <a:pt x="-2278" y="103188"/>
                      <a:pt x="715" y="103188"/>
                    </a:cubicBezTo>
                    <a:cubicBezTo>
                      <a:pt x="4981" y="103188"/>
                      <a:pt x="8194" y="99074"/>
                      <a:pt x="11827" y="96838"/>
                    </a:cubicBezTo>
                    <a:cubicBezTo>
                      <a:pt x="20028" y="91791"/>
                      <a:pt x="23580" y="89036"/>
                      <a:pt x="30877" y="82550"/>
                    </a:cubicBezTo>
                    <a:cubicBezTo>
                      <a:pt x="32555" y="81058"/>
                      <a:pt x="33677" y="78878"/>
                      <a:pt x="35640" y="77788"/>
                    </a:cubicBezTo>
                    <a:cubicBezTo>
                      <a:pt x="38566" y="76163"/>
                      <a:pt x="41990" y="75671"/>
                      <a:pt x="45165" y="74613"/>
                    </a:cubicBezTo>
                    <a:cubicBezTo>
                      <a:pt x="49492" y="70285"/>
                      <a:pt x="51297" y="68928"/>
                      <a:pt x="54690" y="63500"/>
                    </a:cubicBezTo>
                    <a:cubicBezTo>
                      <a:pt x="60445" y="54292"/>
                      <a:pt x="54504" y="59391"/>
                      <a:pt x="62627" y="53975"/>
                    </a:cubicBezTo>
                    <a:cubicBezTo>
                      <a:pt x="64215" y="51329"/>
                      <a:pt x="65208" y="48220"/>
                      <a:pt x="67390" y="46038"/>
                    </a:cubicBezTo>
                    <a:cubicBezTo>
                      <a:pt x="68573" y="44855"/>
                      <a:pt x="70655" y="45198"/>
                      <a:pt x="72152" y="44450"/>
                    </a:cubicBezTo>
                    <a:cubicBezTo>
                      <a:pt x="73859" y="43597"/>
                      <a:pt x="75208" y="42128"/>
                      <a:pt x="76915" y="41275"/>
                    </a:cubicBezTo>
                    <a:cubicBezTo>
                      <a:pt x="91466" y="33999"/>
                      <a:pt x="78712" y="42705"/>
                      <a:pt x="91202" y="33338"/>
                    </a:cubicBezTo>
                    <a:cubicBezTo>
                      <a:pt x="91731" y="31750"/>
                      <a:pt x="92131" y="30113"/>
                      <a:pt x="92790" y="28575"/>
                    </a:cubicBezTo>
                    <a:cubicBezTo>
                      <a:pt x="95517" y="22212"/>
                      <a:pt x="96062" y="23421"/>
                      <a:pt x="97552" y="17463"/>
                    </a:cubicBezTo>
                    <a:cubicBezTo>
                      <a:pt x="98206" y="14845"/>
                      <a:pt x="97431" y="11613"/>
                      <a:pt x="99140" y="9525"/>
                    </a:cubicBezTo>
                    <a:cubicBezTo>
                      <a:pt x="102491" y="5429"/>
                      <a:pt x="111840" y="0"/>
                      <a:pt x="111840" y="0"/>
                    </a:cubicBezTo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1" name="Forme libre : forme 115"/>
              <p:cNvSpPr/>
              <p:nvPr/>
            </p:nvSpPr>
            <p:spPr>
              <a:xfrm>
                <a:off x="3927247" y="1819161"/>
                <a:ext cx="190728" cy="46152"/>
              </a:xfrm>
              <a:custGeom>
                <a:avLst/>
                <a:gdLst>
                  <a:gd name="connsiteX0" fmla="*/ 76428 w 190728"/>
                  <a:gd name="connsiteY0" fmla="*/ 6464 h 46152"/>
                  <a:gd name="connsiteX1" fmla="*/ 49441 w 190728"/>
                  <a:gd name="connsiteY1" fmla="*/ 12814 h 46152"/>
                  <a:gd name="connsiteX2" fmla="*/ 33566 w 190728"/>
                  <a:gd name="connsiteY2" fmla="*/ 15989 h 46152"/>
                  <a:gd name="connsiteX3" fmla="*/ 1816 w 190728"/>
                  <a:gd name="connsiteY3" fmla="*/ 27102 h 46152"/>
                  <a:gd name="connsiteX4" fmla="*/ 228 w 190728"/>
                  <a:gd name="connsiteY4" fmla="*/ 31864 h 46152"/>
                  <a:gd name="connsiteX5" fmla="*/ 9753 w 190728"/>
                  <a:gd name="connsiteY5" fmla="*/ 39802 h 46152"/>
                  <a:gd name="connsiteX6" fmla="*/ 27216 w 190728"/>
                  <a:gd name="connsiteY6" fmla="*/ 46152 h 46152"/>
                  <a:gd name="connsiteX7" fmla="*/ 57378 w 190728"/>
                  <a:gd name="connsiteY7" fmla="*/ 41389 h 46152"/>
                  <a:gd name="connsiteX8" fmla="*/ 63728 w 190728"/>
                  <a:gd name="connsiteY8" fmla="*/ 39802 h 46152"/>
                  <a:gd name="connsiteX9" fmla="*/ 79603 w 190728"/>
                  <a:gd name="connsiteY9" fmla="*/ 31864 h 46152"/>
                  <a:gd name="connsiteX10" fmla="*/ 87541 w 190728"/>
                  <a:gd name="connsiteY10" fmla="*/ 30277 h 46152"/>
                  <a:gd name="connsiteX11" fmla="*/ 106591 w 190728"/>
                  <a:gd name="connsiteY11" fmla="*/ 28689 h 46152"/>
                  <a:gd name="connsiteX12" fmla="*/ 130403 w 190728"/>
                  <a:gd name="connsiteY12" fmla="*/ 27102 h 46152"/>
                  <a:gd name="connsiteX13" fmla="*/ 151041 w 190728"/>
                  <a:gd name="connsiteY13" fmla="*/ 25514 h 46152"/>
                  <a:gd name="connsiteX14" fmla="*/ 163741 w 190728"/>
                  <a:gd name="connsiteY14" fmla="*/ 22339 h 46152"/>
                  <a:gd name="connsiteX15" fmla="*/ 171678 w 190728"/>
                  <a:gd name="connsiteY15" fmla="*/ 19164 h 46152"/>
                  <a:gd name="connsiteX16" fmla="*/ 190728 w 190728"/>
                  <a:gd name="connsiteY16" fmla="*/ 14402 h 46152"/>
                  <a:gd name="connsiteX17" fmla="*/ 184378 w 190728"/>
                  <a:gd name="connsiteY17" fmla="*/ 17577 h 46152"/>
                  <a:gd name="connsiteX18" fmla="*/ 173266 w 190728"/>
                  <a:gd name="connsiteY18" fmla="*/ 22339 h 46152"/>
                  <a:gd name="connsiteX19" fmla="*/ 163741 w 190728"/>
                  <a:gd name="connsiteY19" fmla="*/ 28689 h 46152"/>
                  <a:gd name="connsiteX20" fmla="*/ 176441 w 190728"/>
                  <a:gd name="connsiteY20" fmla="*/ 22339 h 46152"/>
                  <a:gd name="connsiteX21" fmla="*/ 184378 w 190728"/>
                  <a:gd name="connsiteY21" fmla="*/ 19164 h 46152"/>
                  <a:gd name="connsiteX22" fmla="*/ 187553 w 190728"/>
                  <a:gd name="connsiteY22" fmla="*/ 8052 h 46152"/>
                  <a:gd name="connsiteX23" fmla="*/ 173266 w 190728"/>
                  <a:gd name="connsiteY23" fmla="*/ 114 h 46152"/>
                  <a:gd name="connsiteX24" fmla="*/ 76428 w 190728"/>
                  <a:gd name="connsiteY24" fmla="*/ 6464 h 46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0728" h="46152">
                    <a:moveTo>
                      <a:pt x="76428" y="6464"/>
                    </a:moveTo>
                    <a:cubicBezTo>
                      <a:pt x="55791" y="8581"/>
                      <a:pt x="98260" y="1965"/>
                      <a:pt x="49441" y="12814"/>
                    </a:cubicBezTo>
                    <a:cubicBezTo>
                      <a:pt x="44963" y="13809"/>
                      <a:pt x="38159" y="14267"/>
                      <a:pt x="33566" y="15989"/>
                    </a:cubicBezTo>
                    <a:cubicBezTo>
                      <a:pt x="2791" y="27530"/>
                      <a:pt x="26072" y="21038"/>
                      <a:pt x="1816" y="27102"/>
                    </a:cubicBezTo>
                    <a:cubicBezTo>
                      <a:pt x="1287" y="28689"/>
                      <a:pt x="-659" y="30445"/>
                      <a:pt x="228" y="31864"/>
                    </a:cubicBezTo>
                    <a:cubicBezTo>
                      <a:pt x="2418" y="35369"/>
                      <a:pt x="6233" y="37636"/>
                      <a:pt x="9753" y="39802"/>
                    </a:cubicBezTo>
                    <a:cubicBezTo>
                      <a:pt x="16161" y="43745"/>
                      <a:pt x="20589" y="44495"/>
                      <a:pt x="27216" y="46152"/>
                    </a:cubicBezTo>
                    <a:cubicBezTo>
                      <a:pt x="34418" y="45123"/>
                      <a:pt x="52329" y="42651"/>
                      <a:pt x="57378" y="41389"/>
                    </a:cubicBezTo>
                    <a:cubicBezTo>
                      <a:pt x="59495" y="40860"/>
                      <a:pt x="61658" y="40492"/>
                      <a:pt x="63728" y="39802"/>
                    </a:cubicBezTo>
                    <a:cubicBezTo>
                      <a:pt x="92489" y="30216"/>
                      <a:pt x="49779" y="43794"/>
                      <a:pt x="79603" y="31864"/>
                    </a:cubicBezTo>
                    <a:cubicBezTo>
                      <a:pt x="82108" y="30862"/>
                      <a:pt x="84861" y="30592"/>
                      <a:pt x="87541" y="30277"/>
                    </a:cubicBezTo>
                    <a:cubicBezTo>
                      <a:pt x="93869" y="29532"/>
                      <a:pt x="100236" y="29160"/>
                      <a:pt x="106591" y="28689"/>
                    </a:cubicBezTo>
                    <a:lnTo>
                      <a:pt x="130403" y="27102"/>
                    </a:lnTo>
                    <a:lnTo>
                      <a:pt x="151041" y="25514"/>
                    </a:lnTo>
                    <a:cubicBezTo>
                      <a:pt x="155274" y="24456"/>
                      <a:pt x="159690" y="23960"/>
                      <a:pt x="163741" y="22339"/>
                    </a:cubicBezTo>
                    <a:cubicBezTo>
                      <a:pt x="166387" y="21281"/>
                      <a:pt x="168944" y="19968"/>
                      <a:pt x="171678" y="19164"/>
                    </a:cubicBezTo>
                    <a:cubicBezTo>
                      <a:pt x="177957" y="17317"/>
                      <a:pt x="190728" y="14402"/>
                      <a:pt x="190728" y="14402"/>
                    </a:cubicBezTo>
                    <a:cubicBezTo>
                      <a:pt x="188611" y="15460"/>
                      <a:pt x="186532" y="16598"/>
                      <a:pt x="184378" y="17577"/>
                    </a:cubicBezTo>
                    <a:cubicBezTo>
                      <a:pt x="180709" y="19244"/>
                      <a:pt x="176814" y="20429"/>
                      <a:pt x="173266" y="22339"/>
                    </a:cubicBezTo>
                    <a:cubicBezTo>
                      <a:pt x="169906" y="24148"/>
                      <a:pt x="160328" y="30396"/>
                      <a:pt x="163741" y="28689"/>
                    </a:cubicBezTo>
                    <a:cubicBezTo>
                      <a:pt x="167974" y="26572"/>
                      <a:pt x="172144" y="24322"/>
                      <a:pt x="176441" y="22339"/>
                    </a:cubicBezTo>
                    <a:cubicBezTo>
                      <a:pt x="179028" y="21145"/>
                      <a:pt x="181732" y="20222"/>
                      <a:pt x="184378" y="19164"/>
                    </a:cubicBezTo>
                    <a:cubicBezTo>
                      <a:pt x="185436" y="15460"/>
                      <a:pt x="187936" y="11885"/>
                      <a:pt x="187553" y="8052"/>
                    </a:cubicBezTo>
                    <a:cubicBezTo>
                      <a:pt x="187097" y="3488"/>
                      <a:pt x="174975" y="174"/>
                      <a:pt x="173266" y="114"/>
                    </a:cubicBezTo>
                    <a:cubicBezTo>
                      <a:pt x="146295" y="-832"/>
                      <a:pt x="97065" y="4347"/>
                      <a:pt x="76428" y="6464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2" name="Forme libre : forme 116"/>
              <p:cNvSpPr/>
              <p:nvPr/>
            </p:nvSpPr>
            <p:spPr>
              <a:xfrm>
                <a:off x="4473575" y="1343458"/>
                <a:ext cx="181026" cy="136092"/>
              </a:xfrm>
              <a:custGeom>
                <a:avLst/>
                <a:gdLst>
                  <a:gd name="connsiteX0" fmla="*/ 168275 w 181026"/>
                  <a:gd name="connsiteY0" fmla="*/ 2742 h 136092"/>
                  <a:gd name="connsiteX1" fmla="*/ 160338 w 181026"/>
                  <a:gd name="connsiteY1" fmla="*/ 5917 h 136092"/>
                  <a:gd name="connsiteX2" fmla="*/ 146050 w 181026"/>
                  <a:gd name="connsiteY2" fmla="*/ 15442 h 136092"/>
                  <a:gd name="connsiteX3" fmla="*/ 123825 w 181026"/>
                  <a:gd name="connsiteY3" fmla="*/ 18617 h 136092"/>
                  <a:gd name="connsiteX4" fmla="*/ 107950 w 181026"/>
                  <a:gd name="connsiteY4" fmla="*/ 29730 h 136092"/>
                  <a:gd name="connsiteX5" fmla="*/ 98425 w 181026"/>
                  <a:gd name="connsiteY5" fmla="*/ 32905 h 136092"/>
                  <a:gd name="connsiteX6" fmla="*/ 93663 w 181026"/>
                  <a:gd name="connsiteY6" fmla="*/ 34492 h 136092"/>
                  <a:gd name="connsiteX7" fmla="*/ 85725 w 181026"/>
                  <a:gd name="connsiteY7" fmla="*/ 39255 h 136092"/>
                  <a:gd name="connsiteX8" fmla="*/ 77788 w 181026"/>
                  <a:gd name="connsiteY8" fmla="*/ 51955 h 136092"/>
                  <a:gd name="connsiteX9" fmla="*/ 65088 w 181026"/>
                  <a:gd name="connsiteY9" fmla="*/ 64655 h 136092"/>
                  <a:gd name="connsiteX10" fmla="*/ 49213 w 181026"/>
                  <a:gd name="connsiteY10" fmla="*/ 82117 h 136092"/>
                  <a:gd name="connsiteX11" fmla="*/ 42863 w 181026"/>
                  <a:gd name="connsiteY11" fmla="*/ 88467 h 136092"/>
                  <a:gd name="connsiteX12" fmla="*/ 36513 w 181026"/>
                  <a:gd name="connsiteY12" fmla="*/ 91642 h 136092"/>
                  <a:gd name="connsiteX13" fmla="*/ 33338 w 181026"/>
                  <a:gd name="connsiteY13" fmla="*/ 96405 h 136092"/>
                  <a:gd name="connsiteX14" fmla="*/ 31750 w 181026"/>
                  <a:gd name="connsiteY14" fmla="*/ 101167 h 136092"/>
                  <a:gd name="connsiteX15" fmla="*/ 25400 w 181026"/>
                  <a:gd name="connsiteY15" fmla="*/ 102755 h 136092"/>
                  <a:gd name="connsiteX16" fmla="*/ 20638 w 181026"/>
                  <a:gd name="connsiteY16" fmla="*/ 104342 h 136092"/>
                  <a:gd name="connsiteX17" fmla="*/ 0 w 181026"/>
                  <a:gd name="connsiteY17" fmla="*/ 107517 h 136092"/>
                  <a:gd name="connsiteX18" fmla="*/ 11113 w 181026"/>
                  <a:gd name="connsiteY18" fmla="*/ 128155 h 136092"/>
                  <a:gd name="connsiteX19" fmla="*/ 26988 w 181026"/>
                  <a:gd name="connsiteY19" fmla="*/ 134505 h 136092"/>
                  <a:gd name="connsiteX20" fmla="*/ 87313 w 181026"/>
                  <a:gd name="connsiteY20" fmla="*/ 136092 h 136092"/>
                  <a:gd name="connsiteX21" fmla="*/ 144463 w 181026"/>
                  <a:gd name="connsiteY21" fmla="*/ 129742 h 136092"/>
                  <a:gd name="connsiteX22" fmla="*/ 166688 w 181026"/>
                  <a:gd name="connsiteY22" fmla="*/ 117042 h 136092"/>
                  <a:gd name="connsiteX23" fmla="*/ 177800 w 181026"/>
                  <a:gd name="connsiteY23" fmla="*/ 102755 h 136092"/>
                  <a:gd name="connsiteX24" fmla="*/ 180975 w 181026"/>
                  <a:gd name="connsiteY24" fmla="*/ 94817 h 136092"/>
                  <a:gd name="connsiteX25" fmla="*/ 166688 w 181026"/>
                  <a:gd name="connsiteY25" fmla="*/ 71005 h 136092"/>
                  <a:gd name="connsiteX26" fmla="*/ 161925 w 181026"/>
                  <a:gd name="connsiteY26" fmla="*/ 63067 h 136092"/>
                  <a:gd name="connsiteX27" fmla="*/ 158750 w 181026"/>
                  <a:gd name="connsiteY27" fmla="*/ 48780 h 136092"/>
                  <a:gd name="connsiteX28" fmla="*/ 168275 w 181026"/>
                  <a:gd name="connsiteY28" fmla="*/ 2742 h 13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026" h="136092">
                    <a:moveTo>
                      <a:pt x="168275" y="2742"/>
                    </a:moveTo>
                    <a:cubicBezTo>
                      <a:pt x="168540" y="-4402"/>
                      <a:pt x="162812" y="4503"/>
                      <a:pt x="160338" y="5917"/>
                    </a:cubicBezTo>
                    <a:cubicBezTo>
                      <a:pt x="155368" y="8757"/>
                      <a:pt x="151603" y="14053"/>
                      <a:pt x="146050" y="15442"/>
                    </a:cubicBezTo>
                    <a:cubicBezTo>
                      <a:pt x="134541" y="18320"/>
                      <a:pt x="141871" y="16813"/>
                      <a:pt x="123825" y="18617"/>
                    </a:cubicBezTo>
                    <a:cubicBezTo>
                      <a:pt x="118533" y="22321"/>
                      <a:pt x="114078" y="27687"/>
                      <a:pt x="107950" y="29730"/>
                    </a:cubicBezTo>
                    <a:lnTo>
                      <a:pt x="98425" y="32905"/>
                    </a:lnTo>
                    <a:cubicBezTo>
                      <a:pt x="96838" y="33434"/>
                      <a:pt x="95098" y="33631"/>
                      <a:pt x="93663" y="34492"/>
                    </a:cubicBezTo>
                    <a:lnTo>
                      <a:pt x="85725" y="39255"/>
                    </a:lnTo>
                    <a:cubicBezTo>
                      <a:pt x="83079" y="43488"/>
                      <a:pt x="80936" y="48081"/>
                      <a:pt x="77788" y="51955"/>
                    </a:cubicBezTo>
                    <a:cubicBezTo>
                      <a:pt x="74013" y="56602"/>
                      <a:pt x="68680" y="59866"/>
                      <a:pt x="65088" y="64655"/>
                    </a:cubicBezTo>
                    <a:cubicBezTo>
                      <a:pt x="57182" y="75195"/>
                      <a:pt x="62196" y="69134"/>
                      <a:pt x="49213" y="82117"/>
                    </a:cubicBezTo>
                    <a:cubicBezTo>
                      <a:pt x="47096" y="84234"/>
                      <a:pt x="45540" y="87128"/>
                      <a:pt x="42863" y="88467"/>
                    </a:cubicBezTo>
                    <a:lnTo>
                      <a:pt x="36513" y="91642"/>
                    </a:lnTo>
                    <a:cubicBezTo>
                      <a:pt x="35455" y="93230"/>
                      <a:pt x="34191" y="94698"/>
                      <a:pt x="33338" y="96405"/>
                    </a:cubicBezTo>
                    <a:cubicBezTo>
                      <a:pt x="32590" y="97902"/>
                      <a:pt x="33057" y="100122"/>
                      <a:pt x="31750" y="101167"/>
                    </a:cubicBezTo>
                    <a:cubicBezTo>
                      <a:pt x="30046" y="102530"/>
                      <a:pt x="27498" y="102156"/>
                      <a:pt x="25400" y="102755"/>
                    </a:cubicBezTo>
                    <a:cubicBezTo>
                      <a:pt x="23791" y="103215"/>
                      <a:pt x="22261" y="103936"/>
                      <a:pt x="20638" y="104342"/>
                    </a:cubicBezTo>
                    <a:cubicBezTo>
                      <a:pt x="13359" y="106162"/>
                      <a:pt x="7722" y="106552"/>
                      <a:pt x="0" y="107517"/>
                    </a:cubicBezTo>
                    <a:cubicBezTo>
                      <a:pt x="1107" y="109731"/>
                      <a:pt x="8233" y="124795"/>
                      <a:pt x="11113" y="128155"/>
                    </a:cubicBezTo>
                    <a:cubicBezTo>
                      <a:pt x="14183" y="131736"/>
                      <a:pt x="23931" y="134301"/>
                      <a:pt x="26988" y="134505"/>
                    </a:cubicBezTo>
                    <a:cubicBezTo>
                      <a:pt x="47059" y="135843"/>
                      <a:pt x="67205" y="135563"/>
                      <a:pt x="87313" y="136092"/>
                    </a:cubicBezTo>
                    <a:cubicBezTo>
                      <a:pt x="109143" y="135284"/>
                      <a:pt x="125759" y="138688"/>
                      <a:pt x="144463" y="129742"/>
                    </a:cubicBezTo>
                    <a:cubicBezTo>
                      <a:pt x="152160" y="126061"/>
                      <a:pt x="159280" y="121275"/>
                      <a:pt x="166688" y="117042"/>
                    </a:cubicBezTo>
                    <a:cubicBezTo>
                      <a:pt x="170392" y="112280"/>
                      <a:pt x="174538" y="107830"/>
                      <a:pt x="177800" y="102755"/>
                    </a:cubicBezTo>
                    <a:cubicBezTo>
                      <a:pt x="179341" y="100358"/>
                      <a:pt x="181378" y="97638"/>
                      <a:pt x="180975" y="94817"/>
                    </a:cubicBezTo>
                    <a:cubicBezTo>
                      <a:pt x="179284" y="82981"/>
                      <a:pt x="172935" y="79595"/>
                      <a:pt x="166688" y="71005"/>
                    </a:cubicBezTo>
                    <a:cubicBezTo>
                      <a:pt x="164873" y="68509"/>
                      <a:pt x="163513" y="65713"/>
                      <a:pt x="161925" y="63067"/>
                    </a:cubicBezTo>
                    <a:cubicBezTo>
                      <a:pt x="161233" y="60297"/>
                      <a:pt x="158851" y="51192"/>
                      <a:pt x="158750" y="48780"/>
                    </a:cubicBezTo>
                    <a:cubicBezTo>
                      <a:pt x="158331" y="38734"/>
                      <a:pt x="168010" y="9886"/>
                      <a:pt x="168275" y="2742"/>
                    </a:cubicBezTo>
                    <a:close/>
                  </a:path>
                </a:pathLst>
              </a:custGeom>
              <a:solidFill>
                <a:srgbClr val="64A5CC"/>
              </a:solidFill>
              <a:ln w="9525" cap="rnd" cmpd="sng" algn="ctr">
                <a:solidFill>
                  <a:srgbClr val="64A5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3" name="Forme libre : forme 117"/>
              <p:cNvSpPr/>
              <p:nvPr/>
            </p:nvSpPr>
            <p:spPr>
              <a:xfrm>
                <a:off x="4426352" y="1323975"/>
                <a:ext cx="195002" cy="134938"/>
              </a:xfrm>
              <a:custGeom>
                <a:avLst/>
                <a:gdLst>
                  <a:gd name="connsiteX0" fmla="*/ 125011 w 195002"/>
                  <a:gd name="connsiteY0" fmla="*/ 11113 h 134938"/>
                  <a:gd name="connsiteX1" fmla="*/ 118661 w 195002"/>
                  <a:gd name="connsiteY1" fmla="*/ 19050 h 134938"/>
                  <a:gd name="connsiteX2" fmla="*/ 105961 w 195002"/>
                  <a:gd name="connsiteY2" fmla="*/ 36513 h 134938"/>
                  <a:gd name="connsiteX3" fmla="*/ 101198 w 195002"/>
                  <a:gd name="connsiteY3" fmla="*/ 41275 h 134938"/>
                  <a:gd name="connsiteX4" fmla="*/ 98023 w 195002"/>
                  <a:gd name="connsiteY4" fmla="*/ 46038 h 134938"/>
                  <a:gd name="connsiteX5" fmla="*/ 90086 w 195002"/>
                  <a:gd name="connsiteY5" fmla="*/ 50800 h 134938"/>
                  <a:gd name="connsiteX6" fmla="*/ 83736 w 195002"/>
                  <a:gd name="connsiteY6" fmla="*/ 57150 h 134938"/>
                  <a:gd name="connsiteX7" fmla="*/ 75798 w 195002"/>
                  <a:gd name="connsiteY7" fmla="*/ 63500 h 134938"/>
                  <a:gd name="connsiteX8" fmla="*/ 69448 w 195002"/>
                  <a:gd name="connsiteY8" fmla="*/ 74613 h 134938"/>
                  <a:gd name="connsiteX9" fmla="*/ 64686 w 195002"/>
                  <a:gd name="connsiteY9" fmla="*/ 76200 h 134938"/>
                  <a:gd name="connsiteX10" fmla="*/ 45636 w 195002"/>
                  <a:gd name="connsiteY10" fmla="*/ 90488 h 134938"/>
                  <a:gd name="connsiteX11" fmla="*/ 29761 w 195002"/>
                  <a:gd name="connsiteY11" fmla="*/ 103188 h 134938"/>
                  <a:gd name="connsiteX12" fmla="*/ 20236 w 195002"/>
                  <a:gd name="connsiteY12" fmla="*/ 106363 h 134938"/>
                  <a:gd name="connsiteX13" fmla="*/ 12298 w 195002"/>
                  <a:gd name="connsiteY13" fmla="*/ 114300 h 134938"/>
                  <a:gd name="connsiteX14" fmla="*/ 2773 w 195002"/>
                  <a:gd name="connsiteY14" fmla="*/ 125413 h 134938"/>
                  <a:gd name="connsiteX15" fmla="*/ 1186 w 195002"/>
                  <a:gd name="connsiteY15" fmla="*/ 134938 h 134938"/>
                  <a:gd name="connsiteX16" fmla="*/ 31348 w 195002"/>
                  <a:gd name="connsiteY16" fmla="*/ 130175 h 134938"/>
                  <a:gd name="connsiteX17" fmla="*/ 37698 w 195002"/>
                  <a:gd name="connsiteY17" fmla="*/ 128588 h 134938"/>
                  <a:gd name="connsiteX18" fmla="*/ 44048 w 195002"/>
                  <a:gd name="connsiteY18" fmla="*/ 123825 h 134938"/>
                  <a:gd name="connsiteX19" fmla="*/ 42461 w 195002"/>
                  <a:gd name="connsiteY19" fmla="*/ 119063 h 134938"/>
                  <a:gd name="connsiteX20" fmla="*/ 23411 w 195002"/>
                  <a:gd name="connsiteY20" fmla="*/ 120650 h 134938"/>
                  <a:gd name="connsiteX21" fmla="*/ 29761 w 195002"/>
                  <a:gd name="connsiteY21" fmla="*/ 115888 h 134938"/>
                  <a:gd name="connsiteX22" fmla="*/ 42461 w 195002"/>
                  <a:gd name="connsiteY22" fmla="*/ 114300 h 134938"/>
                  <a:gd name="connsiteX23" fmla="*/ 47223 w 195002"/>
                  <a:gd name="connsiteY23" fmla="*/ 111125 h 134938"/>
                  <a:gd name="connsiteX24" fmla="*/ 59923 w 195002"/>
                  <a:gd name="connsiteY24" fmla="*/ 107950 h 134938"/>
                  <a:gd name="connsiteX25" fmla="*/ 66273 w 195002"/>
                  <a:gd name="connsiteY25" fmla="*/ 104775 h 134938"/>
                  <a:gd name="connsiteX26" fmla="*/ 74211 w 195002"/>
                  <a:gd name="connsiteY26" fmla="*/ 101600 h 134938"/>
                  <a:gd name="connsiteX27" fmla="*/ 85323 w 195002"/>
                  <a:gd name="connsiteY27" fmla="*/ 92075 h 134938"/>
                  <a:gd name="connsiteX28" fmla="*/ 94848 w 195002"/>
                  <a:gd name="connsiteY28" fmla="*/ 85725 h 134938"/>
                  <a:gd name="connsiteX29" fmla="*/ 99611 w 195002"/>
                  <a:gd name="connsiteY29" fmla="*/ 84138 h 134938"/>
                  <a:gd name="connsiteX30" fmla="*/ 110723 w 195002"/>
                  <a:gd name="connsiteY30" fmla="*/ 69850 h 134938"/>
                  <a:gd name="connsiteX31" fmla="*/ 121836 w 195002"/>
                  <a:gd name="connsiteY31" fmla="*/ 52388 h 134938"/>
                  <a:gd name="connsiteX32" fmla="*/ 123423 w 195002"/>
                  <a:gd name="connsiteY32" fmla="*/ 47625 h 134938"/>
                  <a:gd name="connsiteX33" fmla="*/ 128186 w 195002"/>
                  <a:gd name="connsiteY33" fmla="*/ 34925 h 134938"/>
                  <a:gd name="connsiteX34" fmla="*/ 132948 w 195002"/>
                  <a:gd name="connsiteY34" fmla="*/ 26988 h 134938"/>
                  <a:gd name="connsiteX35" fmla="*/ 132948 w 195002"/>
                  <a:gd name="connsiteY35" fmla="*/ 9525 h 134938"/>
                  <a:gd name="connsiteX36" fmla="*/ 128186 w 195002"/>
                  <a:gd name="connsiteY36" fmla="*/ 7938 h 134938"/>
                  <a:gd name="connsiteX37" fmla="*/ 131361 w 195002"/>
                  <a:gd name="connsiteY37" fmla="*/ 31750 h 134938"/>
                  <a:gd name="connsiteX38" fmla="*/ 132948 w 195002"/>
                  <a:gd name="connsiteY38" fmla="*/ 38100 h 134938"/>
                  <a:gd name="connsiteX39" fmla="*/ 147236 w 195002"/>
                  <a:gd name="connsiteY39" fmla="*/ 42863 h 134938"/>
                  <a:gd name="connsiteX40" fmla="*/ 161523 w 195002"/>
                  <a:gd name="connsiteY40" fmla="*/ 41275 h 134938"/>
                  <a:gd name="connsiteX41" fmla="*/ 166286 w 195002"/>
                  <a:gd name="connsiteY41" fmla="*/ 38100 h 134938"/>
                  <a:gd name="connsiteX42" fmla="*/ 172636 w 195002"/>
                  <a:gd name="connsiteY42" fmla="*/ 36513 h 134938"/>
                  <a:gd name="connsiteX43" fmla="*/ 183748 w 195002"/>
                  <a:gd name="connsiteY43" fmla="*/ 28575 h 134938"/>
                  <a:gd name="connsiteX44" fmla="*/ 190098 w 195002"/>
                  <a:gd name="connsiteY44" fmla="*/ 25400 h 134938"/>
                  <a:gd name="connsiteX45" fmla="*/ 190098 w 195002"/>
                  <a:gd name="connsiteY45" fmla="*/ 3175 h 134938"/>
                  <a:gd name="connsiteX46" fmla="*/ 180573 w 195002"/>
                  <a:gd name="connsiteY46" fmla="*/ 0 h 134938"/>
                  <a:gd name="connsiteX47" fmla="*/ 156761 w 195002"/>
                  <a:gd name="connsiteY47" fmla="*/ 1588 h 134938"/>
                  <a:gd name="connsiteX48" fmla="*/ 139298 w 195002"/>
                  <a:gd name="connsiteY48" fmla="*/ 3175 h 134938"/>
                  <a:gd name="connsiteX49" fmla="*/ 125011 w 195002"/>
                  <a:gd name="connsiteY49" fmla="*/ 11113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95002" h="134938">
                    <a:moveTo>
                      <a:pt x="125011" y="11113"/>
                    </a:moveTo>
                    <a:cubicBezTo>
                      <a:pt x="121571" y="13759"/>
                      <a:pt x="120694" y="16339"/>
                      <a:pt x="118661" y="19050"/>
                    </a:cubicBezTo>
                    <a:cubicBezTo>
                      <a:pt x="114342" y="24808"/>
                      <a:pt x="110408" y="30853"/>
                      <a:pt x="105961" y="36513"/>
                    </a:cubicBezTo>
                    <a:cubicBezTo>
                      <a:pt x="104574" y="38278"/>
                      <a:pt x="102635" y="39550"/>
                      <a:pt x="101198" y="41275"/>
                    </a:cubicBezTo>
                    <a:cubicBezTo>
                      <a:pt x="99976" y="42741"/>
                      <a:pt x="99472" y="44796"/>
                      <a:pt x="98023" y="46038"/>
                    </a:cubicBezTo>
                    <a:cubicBezTo>
                      <a:pt x="95680" y="48046"/>
                      <a:pt x="92521" y="48906"/>
                      <a:pt x="90086" y="50800"/>
                    </a:cubicBezTo>
                    <a:cubicBezTo>
                      <a:pt x="87723" y="52638"/>
                      <a:pt x="85973" y="55161"/>
                      <a:pt x="83736" y="57150"/>
                    </a:cubicBezTo>
                    <a:cubicBezTo>
                      <a:pt x="81203" y="59401"/>
                      <a:pt x="78444" y="61383"/>
                      <a:pt x="75798" y="63500"/>
                    </a:cubicBezTo>
                    <a:cubicBezTo>
                      <a:pt x="75017" y="65062"/>
                      <a:pt x="71317" y="73117"/>
                      <a:pt x="69448" y="74613"/>
                    </a:cubicBezTo>
                    <a:cubicBezTo>
                      <a:pt x="68142" y="75658"/>
                      <a:pt x="66273" y="75671"/>
                      <a:pt x="64686" y="76200"/>
                    </a:cubicBezTo>
                    <a:cubicBezTo>
                      <a:pt x="57411" y="87113"/>
                      <a:pt x="65336" y="76698"/>
                      <a:pt x="45636" y="90488"/>
                    </a:cubicBezTo>
                    <a:cubicBezTo>
                      <a:pt x="40084" y="94374"/>
                      <a:pt x="35508" y="99596"/>
                      <a:pt x="29761" y="103188"/>
                    </a:cubicBezTo>
                    <a:cubicBezTo>
                      <a:pt x="26923" y="104962"/>
                      <a:pt x="20236" y="106363"/>
                      <a:pt x="20236" y="106363"/>
                    </a:cubicBezTo>
                    <a:cubicBezTo>
                      <a:pt x="17590" y="109009"/>
                      <a:pt x="15220" y="111963"/>
                      <a:pt x="12298" y="114300"/>
                    </a:cubicBezTo>
                    <a:cubicBezTo>
                      <a:pt x="2811" y="121890"/>
                      <a:pt x="4883" y="114865"/>
                      <a:pt x="2773" y="125413"/>
                    </a:cubicBezTo>
                    <a:cubicBezTo>
                      <a:pt x="2142" y="128569"/>
                      <a:pt x="-1989" y="134409"/>
                      <a:pt x="1186" y="134938"/>
                    </a:cubicBezTo>
                    <a:lnTo>
                      <a:pt x="31348" y="130175"/>
                    </a:lnTo>
                    <a:cubicBezTo>
                      <a:pt x="33498" y="129801"/>
                      <a:pt x="35581" y="129117"/>
                      <a:pt x="37698" y="128588"/>
                    </a:cubicBezTo>
                    <a:cubicBezTo>
                      <a:pt x="39815" y="127000"/>
                      <a:pt x="41735" y="125110"/>
                      <a:pt x="44048" y="123825"/>
                    </a:cubicBezTo>
                    <a:cubicBezTo>
                      <a:pt x="52620" y="119062"/>
                      <a:pt x="57456" y="121561"/>
                      <a:pt x="42461" y="119063"/>
                    </a:cubicBezTo>
                    <a:cubicBezTo>
                      <a:pt x="36111" y="119592"/>
                      <a:pt x="29593" y="122195"/>
                      <a:pt x="23411" y="120650"/>
                    </a:cubicBezTo>
                    <a:cubicBezTo>
                      <a:pt x="20844" y="120008"/>
                      <a:pt x="27251" y="116725"/>
                      <a:pt x="29761" y="115888"/>
                    </a:cubicBezTo>
                    <a:cubicBezTo>
                      <a:pt x="33808" y="114539"/>
                      <a:pt x="38228" y="114829"/>
                      <a:pt x="42461" y="114300"/>
                    </a:cubicBezTo>
                    <a:cubicBezTo>
                      <a:pt x="44048" y="113242"/>
                      <a:pt x="45437" y="111795"/>
                      <a:pt x="47223" y="111125"/>
                    </a:cubicBezTo>
                    <a:cubicBezTo>
                      <a:pt x="67105" y="103670"/>
                      <a:pt x="46212" y="113827"/>
                      <a:pt x="59923" y="107950"/>
                    </a:cubicBezTo>
                    <a:cubicBezTo>
                      <a:pt x="62098" y="107018"/>
                      <a:pt x="64110" y="105736"/>
                      <a:pt x="66273" y="104775"/>
                    </a:cubicBezTo>
                    <a:cubicBezTo>
                      <a:pt x="68877" y="103618"/>
                      <a:pt x="71565" y="102658"/>
                      <a:pt x="74211" y="101600"/>
                    </a:cubicBezTo>
                    <a:cubicBezTo>
                      <a:pt x="79691" y="96120"/>
                      <a:pt x="78536" y="96826"/>
                      <a:pt x="85323" y="92075"/>
                    </a:cubicBezTo>
                    <a:cubicBezTo>
                      <a:pt x="88449" y="89887"/>
                      <a:pt x="91228" y="86931"/>
                      <a:pt x="94848" y="85725"/>
                    </a:cubicBezTo>
                    <a:lnTo>
                      <a:pt x="99611" y="84138"/>
                    </a:lnTo>
                    <a:cubicBezTo>
                      <a:pt x="111186" y="64843"/>
                      <a:pt x="97075" y="86909"/>
                      <a:pt x="110723" y="69850"/>
                    </a:cubicBezTo>
                    <a:cubicBezTo>
                      <a:pt x="112397" y="67757"/>
                      <a:pt x="120274" y="55511"/>
                      <a:pt x="121836" y="52388"/>
                    </a:cubicBezTo>
                    <a:cubicBezTo>
                      <a:pt x="122584" y="50891"/>
                      <a:pt x="122851" y="49198"/>
                      <a:pt x="123423" y="47625"/>
                    </a:cubicBezTo>
                    <a:cubicBezTo>
                      <a:pt x="124968" y="43376"/>
                      <a:pt x="126291" y="39030"/>
                      <a:pt x="128186" y="34925"/>
                    </a:cubicBezTo>
                    <a:cubicBezTo>
                      <a:pt x="129479" y="32124"/>
                      <a:pt x="131361" y="29634"/>
                      <a:pt x="132948" y="26988"/>
                    </a:cubicBezTo>
                    <a:cubicBezTo>
                      <a:pt x="134522" y="20692"/>
                      <a:pt x="136425" y="16479"/>
                      <a:pt x="132948" y="9525"/>
                    </a:cubicBezTo>
                    <a:cubicBezTo>
                      <a:pt x="132200" y="8028"/>
                      <a:pt x="129773" y="8467"/>
                      <a:pt x="128186" y="7938"/>
                    </a:cubicBezTo>
                    <a:cubicBezTo>
                      <a:pt x="129244" y="15875"/>
                      <a:pt x="130112" y="23840"/>
                      <a:pt x="131361" y="31750"/>
                    </a:cubicBezTo>
                    <a:cubicBezTo>
                      <a:pt x="131701" y="33905"/>
                      <a:pt x="131161" y="36849"/>
                      <a:pt x="132948" y="38100"/>
                    </a:cubicBezTo>
                    <a:cubicBezTo>
                      <a:pt x="137061" y="40979"/>
                      <a:pt x="147236" y="42863"/>
                      <a:pt x="147236" y="42863"/>
                    </a:cubicBezTo>
                    <a:cubicBezTo>
                      <a:pt x="151998" y="42334"/>
                      <a:pt x="156874" y="42437"/>
                      <a:pt x="161523" y="41275"/>
                    </a:cubicBezTo>
                    <a:cubicBezTo>
                      <a:pt x="163374" y="40812"/>
                      <a:pt x="164532" y="38852"/>
                      <a:pt x="166286" y="38100"/>
                    </a:cubicBezTo>
                    <a:cubicBezTo>
                      <a:pt x="168291" y="37241"/>
                      <a:pt x="170519" y="37042"/>
                      <a:pt x="172636" y="36513"/>
                    </a:cubicBezTo>
                    <a:cubicBezTo>
                      <a:pt x="190039" y="27811"/>
                      <a:pt x="168732" y="39302"/>
                      <a:pt x="183748" y="28575"/>
                    </a:cubicBezTo>
                    <a:cubicBezTo>
                      <a:pt x="185674" y="27199"/>
                      <a:pt x="187981" y="26458"/>
                      <a:pt x="190098" y="25400"/>
                    </a:cubicBezTo>
                    <a:cubicBezTo>
                      <a:pt x="195149" y="17824"/>
                      <a:pt x="197975" y="15975"/>
                      <a:pt x="190098" y="3175"/>
                    </a:cubicBezTo>
                    <a:cubicBezTo>
                      <a:pt x="188344" y="325"/>
                      <a:pt x="183748" y="1058"/>
                      <a:pt x="180573" y="0"/>
                    </a:cubicBezTo>
                    <a:lnTo>
                      <a:pt x="156761" y="1588"/>
                    </a:lnTo>
                    <a:cubicBezTo>
                      <a:pt x="150933" y="2036"/>
                      <a:pt x="144969" y="1758"/>
                      <a:pt x="139298" y="3175"/>
                    </a:cubicBezTo>
                    <a:cubicBezTo>
                      <a:pt x="138150" y="3462"/>
                      <a:pt x="128451" y="8467"/>
                      <a:pt x="125011" y="11113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4" name="Forme libre : forme 118"/>
              <p:cNvSpPr/>
              <p:nvPr/>
            </p:nvSpPr>
            <p:spPr>
              <a:xfrm>
                <a:off x="3994049" y="1763713"/>
                <a:ext cx="268728" cy="93055"/>
              </a:xfrm>
              <a:custGeom>
                <a:avLst/>
                <a:gdLst>
                  <a:gd name="connsiteX0" fmla="*/ 101 w 268728"/>
                  <a:gd name="connsiteY0" fmla="*/ 90487 h 93055"/>
                  <a:gd name="connsiteX1" fmla="*/ 23914 w 268728"/>
                  <a:gd name="connsiteY1" fmla="*/ 87312 h 93055"/>
                  <a:gd name="connsiteX2" fmla="*/ 57251 w 268728"/>
                  <a:gd name="connsiteY2" fmla="*/ 84137 h 93055"/>
                  <a:gd name="connsiteX3" fmla="*/ 71539 w 268728"/>
                  <a:gd name="connsiteY3" fmla="*/ 80962 h 93055"/>
                  <a:gd name="connsiteX4" fmla="*/ 79476 w 268728"/>
                  <a:gd name="connsiteY4" fmla="*/ 79375 h 93055"/>
                  <a:gd name="connsiteX5" fmla="*/ 84239 w 268728"/>
                  <a:gd name="connsiteY5" fmla="*/ 76200 h 93055"/>
                  <a:gd name="connsiteX6" fmla="*/ 123926 w 268728"/>
                  <a:gd name="connsiteY6" fmla="*/ 71437 h 93055"/>
                  <a:gd name="connsiteX7" fmla="*/ 111226 w 268728"/>
                  <a:gd name="connsiteY7" fmla="*/ 74612 h 93055"/>
                  <a:gd name="connsiteX8" fmla="*/ 100114 w 268728"/>
                  <a:gd name="connsiteY8" fmla="*/ 77787 h 93055"/>
                  <a:gd name="connsiteX9" fmla="*/ 90589 w 268728"/>
                  <a:gd name="connsiteY9" fmla="*/ 79375 h 93055"/>
                  <a:gd name="connsiteX10" fmla="*/ 76301 w 268728"/>
                  <a:gd name="connsiteY10" fmla="*/ 82550 h 93055"/>
                  <a:gd name="connsiteX11" fmla="*/ 89001 w 268728"/>
                  <a:gd name="connsiteY11" fmla="*/ 84137 h 93055"/>
                  <a:gd name="connsiteX12" fmla="*/ 165201 w 268728"/>
                  <a:gd name="connsiteY12" fmla="*/ 80962 h 93055"/>
                  <a:gd name="connsiteX13" fmla="*/ 177901 w 268728"/>
                  <a:gd name="connsiteY13" fmla="*/ 76200 h 93055"/>
                  <a:gd name="connsiteX14" fmla="*/ 192189 w 268728"/>
                  <a:gd name="connsiteY14" fmla="*/ 73025 h 93055"/>
                  <a:gd name="connsiteX15" fmla="*/ 198539 w 268728"/>
                  <a:gd name="connsiteY15" fmla="*/ 71437 h 93055"/>
                  <a:gd name="connsiteX16" fmla="*/ 217589 w 268728"/>
                  <a:gd name="connsiteY16" fmla="*/ 69850 h 93055"/>
                  <a:gd name="connsiteX17" fmla="*/ 258864 w 268728"/>
                  <a:gd name="connsiteY17" fmla="*/ 66675 h 93055"/>
                  <a:gd name="connsiteX18" fmla="*/ 262039 w 268728"/>
                  <a:gd name="connsiteY18" fmla="*/ 42862 h 93055"/>
                  <a:gd name="connsiteX19" fmla="*/ 266801 w 268728"/>
                  <a:gd name="connsiteY19" fmla="*/ 30162 h 93055"/>
                  <a:gd name="connsiteX20" fmla="*/ 265214 w 268728"/>
                  <a:gd name="connsiteY20" fmla="*/ 12700 h 93055"/>
                  <a:gd name="connsiteX21" fmla="*/ 263626 w 268728"/>
                  <a:gd name="connsiteY21" fmla="*/ 3175 h 93055"/>
                  <a:gd name="connsiteX22" fmla="*/ 257276 w 268728"/>
                  <a:gd name="connsiteY22" fmla="*/ 0 h 93055"/>
                  <a:gd name="connsiteX23" fmla="*/ 250926 w 268728"/>
                  <a:gd name="connsiteY23" fmla="*/ 3175 h 93055"/>
                  <a:gd name="connsiteX24" fmla="*/ 236639 w 268728"/>
                  <a:gd name="connsiteY24" fmla="*/ 14287 h 93055"/>
                  <a:gd name="connsiteX25" fmla="*/ 230289 w 268728"/>
                  <a:gd name="connsiteY25" fmla="*/ 15875 h 93055"/>
                  <a:gd name="connsiteX26" fmla="*/ 223939 w 268728"/>
                  <a:gd name="connsiteY26" fmla="*/ 22225 h 93055"/>
                  <a:gd name="connsiteX27" fmla="*/ 200126 w 268728"/>
                  <a:gd name="connsiteY27" fmla="*/ 31750 h 93055"/>
                  <a:gd name="connsiteX28" fmla="*/ 176314 w 268728"/>
                  <a:gd name="connsiteY28" fmla="*/ 39687 h 93055"/>
                  <a:gd name="connsiteX29" fmla="*/ 168376 w 268728"/>
                  <a:gd name="connsiteY29" fmla="*/ 44450 h 93055"/>
                  <a:gd name="connsiteX30" fmla="*/ 162026 w 268728"/>
                  <a:gd name="connsiteY30" fmla="*/ 49212 h 93055"/>
                  <a:gd name="connsiteX31" fmla="*/ 131864 w 268728"/>
                  <a:gd name="connsiteY31" fmla="*/ 55562 h 93055"/>
                  <a:gd name="connsiteX32" fmla="*/ 120751 w 268728"/>
                  <a:gd name="connsiteY32" fmla="*/ 57150 h 93055"/>
                  <a:gd name="connsiteX33" fmla="*/ 108051 w 268728"/>
                  <a:gd name="connsiteY33" fmla="*/ 58737 h 93055"/>
                  <a:gd name="connsiteX34" fmla="*/ 98526 w 268728"/>
                  <a:gd name="connsiteY34" fmla="*/ 65087 h 93055"/>
                  <a:gd name="connsiteX35" fmla="*/ 87414 w 268728"/>
                  <a:gd name="connsiteY35" fmla="*/ 68262 h 93055"/>
                  <a:gd name="connsiteX36" fmla="*/ 77889 w 268728"/>
                  <a:gd name="connsiteY36" fmla="*/ 71437 h 93055"/>
                  <a:gd name="connsiteX37" fmla="*/ 49314 w 268728"/>
                  <a:gd name="connsiteY37" fmla="*/ 84137 h 93055"/>
                  <a:gd name="connsiteX38" fmla="*/ 41376 w 268728"/>
                  <a:gd name="connsiteY38" fmla="*/ 87312 h 93055"/>
                  <a:gd name="connsiteX39" fmla="*/ 33439 w 268728"/>
                  <a:gd name="connsiteY39" fmla="*/ 92075 h 93055"/>
                  <a:gd name="connsiteX40" fmla="*/ 101 w 268728"/>
                  <a:gd name="connsiteY40" fmla="*/ 90487 h 9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68728" h="93055">
                    <a:moveTo>
                      <a:pt x="101" y="90487"/>
                    </a:moveTo>
                    <a:cubicBezTo>
                      <a:pt x="-1486" y="89693"/>
                      <a:pt x="15955" y="88196"/>
                      <a:pt x="23914" y="87312"/>
                    </a:cubicBezTo>
                    <a:cubicBezTo>
                      <a:pt x="35008" y="86079"/>
                      <a:pt x="46186" y="85612"/>
                      <a:pt x="57251" y="84137"/>
                    </a:cubicBezTo>
                    <a:cubicBezTo>
                      <a:pt x="62087" y="83492"/>
                      <a:pt x="66768" y="81984"/>
                      <a:pt x="71539" y="80962"/>
                    </a:cubicBezTo>
                    <a:cubicBezTo>
                      <a:pt x="74177" y="80397"/>
                      <a:pt x="76830" y="79904"/>
                      <a:pt x="79476" y="79375"/>
                    </a:cubicBezTo>
                    <a:cubicBezTo>
                      <a:pt x="81064" y="78317"/>
                      <a:pt x="82395" y="76692"/>
                      <a:pt x="84239" y="76200"/>
                    </a:cubicBezTo>
                    <a:cubicBezTo>
                      <a:pt x="96466" y="72939"/>
                      <a:pt x="111476" y="72395"/>
                      <a:pt x="123926" y="71437"/>
                    </a:cubicBezTo>
                    <a:lnTo>
                      <a:pt x="111226" y="74612"/>
                    </a:lnTo>
                    <a:cubicBezTo>
                      <a:pt x="107504" y="75605"/>
                      <a:pt x="103868" y="76921"/>
                      <a:pt x="100114" y="77787"/>
                    </a:cubicBezTo>
                    <a:cubicBezTo>
                      <a:pt x="96978" y="78511"/>
                      <a:pt x="93745" y="78744"/>
                      <a:pt x="90589" y="79375"/>
                    </a:cubicBezTo>
                    <a:cubicBezTo>
                      <a:pt x="85805" y="80332"/>
                      <a:pt x="81064" y="81492"/>
                      <a:pt x="76301" y="82550"/>
                    </a:cubicBezTo>
                    <a:cubicBezTo>
                      <a:pt x="80534" y="83079"/>
                      <a:pt x="84735" y="84213"/>
                      <a:pt x="89001" y="84137"/>
                    </a:cubicBezTo>
                    <a:cubicBezTo>
                      <a:pt x="114419" y="83683"/>
                      <a:pt x="165201" y="80962"/>
                      <a:pt x="165201" y="80962"/>
                    </a:cubicBezTo>
                    <a:cubicBezTo>
                      <a:pt x="176905" y="78037"/>
                      <a:pt x="166282" y="81180"/>
                      <a:pt x="177901" y="76200"/>
                    </a:cubicBezTo>
                    <a:cubicBezTo>
                      <a:pt x="183311" y="73881"/>
                      <a:pt x="185641" y="74335"/>
                      <a:pt x="192189" y="73025"/>
                    </a:cubicBezTo>
                    <a:cubicBezTo>
                      <a:pt x="194328" y="72597"/>
                      <a:pt x="196374" y="71708"/>
                      <a:pt x="198539" y="71437"/>
                    </a:cubicBezTo>
                    <a:cubicBezTo>
                      <a:pt x="204862" y="70647"/>
                      <a:pt x="211236" y="70339"/>
                      <a:pt x="217589" y="69850"/>
                    </a:cubicBezTo>
                    <a:cubicBezTo>
                      <a:pt x="270668" y="65767"/>
                      <a:pt x="211395" y="70629"/>
                      <a:pt x="258864" y="66675"/>
                    </a:cubicBezTo>
                    <a:cubicBezTo>
                      <a:pt x="259629" y="59783"/>
                      <a:pt x="260453" y="49997"/>
                      <a:pt x="262039" y="42862"/>
                    </a:cubicBezTo>
                    <a:cubicBezTo>
                      <a:pt x="262662" y="40060"/>
                      <a:pt x="266182" y="31710"/>
                      <a:pt x="266801" y="30162"/>
                    </a:cubicBezTo>
                    <a:cubicBezTo>
                      <a:pt x="269713" y="9786"/>
                      <a:pt x="269437" y="26774"/>
                      <a:pt x="265214" y="12700"/>
                    </a:cubicBezTo>
                    <a:cubicBezTo>
                      <a:pt x="264289" y="9617"/>
                      <a:pt x="265332" y="5905"/>
                      <a:pt x="263626" y="3175"/>
                    </a:cubicBezTo>
                    <a:cubicBezTo>
                      <a:pt x="262372" y="1168"/>
                      <a:pt x="259393" y="1058"/>
                      <a:pt x="257276" y="0"/>
                    </a:cubicBezTo>
                    <a:cubicBezTo>
                      <a:pt x="255159" y="1058"/>
                      <a:pt x="252872" y="1828"/>
                      <a:pt x="250926" y="3175"/>
                    </a:cubicBezTo>
                    <a:cubicBezTo>
                      <a:pt x="245966" y="6609"/>
                      <a:pt x="242492" y="12823"/>
                      <a:pt x="236639" y="14287"/>
                    </a:cubicBezTo>
                    <a:lnTo>
                      <a:pt x="230289" y="15875"/>
                    </a:lnTo>
                    <a:cubicBezTo>
                      <a:pt x="228172" y="17992"/>
                      <a:pt x="226391" y="20508"/>
                      <a:pt x="223939" y="22225"/>
                    </a:cubicBezTo>
                    <a:cubicBezTo>
                      <a:pt x="216254" y="27604"/>
                      <a:pt x="208828" y="28167"/>
                      <a:pt x="200126" y="31750"/>
                    </a:cubicBezTo>
                    <a:cubicBezTo>
                      <a:pt x="178816" y="40525"/>
                      <a:pt x="196273" y="36837"/>
                      <a:pt x="176314" y="39687"/>
                    </a:cubicBezTo>
                    <a:cubicBezTo>
                      <a:pt x="173668" y="41275"/>
                      <a:pt x="170944" y="42738"/>
                      <a:pt x="168376" y="44450"/>
                    </a:cubicBezTo>
                    <a:cubicBezTo>
                      <a:pt x="166175" y="45918"/>
                      <a:pt x="164428" y="48103"/>
                      <a:pt x="162026" y="49212"/>
                    </a:cubicBezTo>
                    <a:cubicBezTo>
                      <a:pt x="148886" y="55277"/>
                      <a:pt x="146174" y="53878"/>
                      <a:pt x="131864" y="55562"/>
                    </a:cubicBezTo>
                    <a:cubicBezTo>
                      <a:pt x="128148" y="55999"/>
                      <a:pt x="124460" y="56655"/>
                      <a:pt x="120751" y="57150"/>
                    </a:cubicBezTo>
                    <a:lnTo>
                      <a:pt x="108051" y="58737"/>
                    </a:lnTo>
                    <a:cubicBezTo>
                      <a:pt x="87855" y="65472"/>
                      <a:pt x="122323" y="53189"/>
                      <a:pt x="98526" y="65087"/>
                    </a:cubicBezTo>
                    <a:cubicBezTo>
                      <a:pt x="95080" y="66810"/>
                      <a:pt x="91096" y="67129"/>
                      <a:pt x="87414" y="68262"/>
                    </a:cubicBezTo>
                    <a:cubicBezTo>
                      <a:pt x="84215" y="69246"/>
                      <a:pt x="80978" y="70150"/>
                      <a:pt x="77889" y="71437"/>
                    </a:cubicBezTo>
                    <a:cubicBezTo>
                      <a:pt x="68267" y="75446"/>
                      <a:pt x="58873" y="79981"/>
                      <a:pt x="49314" y="84137"/>
                    </a:cubicBezTo>
                    <a:cubicBezTo>
                      <a:pt x="46701" y="85273"/>
                      <a:pt x="43820" y="85846"/>
                      <a:pt x="41376" y="87312"/>
                    </a:cubicBezTo>
                    <a:cubicBezTo>
                      <a:pt x="38730" y="88900"/>
                      <a:pt x="36406" y="91227"/>
                      <a:pt x="33439" y="92075"/>
                    </a:cubicBezTo>
                    <a:cubicBezTo>
                      <a:pt x="24204" y="94713"/>
                      <a:pt x="1688" y="91281"/>
                      <a:pt x="101" y="90487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5" name="Forme libre : forme 119"/>
              <p:cNvSpPr/>
              <p:nvPr/>
            </p:nvSpPr>
            <p:spPr>
              <a:xfrm>
                <a:off x="4033838" y="1497013"/>
                <a:ext cx="382587" cy="355600"/>
              </a:xfrm>
              <a:custGeom>
                <a:avLst/>
                <a:gdLst>
                  <a:gd name="connsiteX0" fmla="*/ 382587 w 382587"/>
                  <a:gd name="connsiteY0" fmla="*/ 0 h 355600"/>
                  <a:gd name="connsiteX1" fmla="*/ 377825 w 382587"/>
                  <a:gd name="connsiteY1" fmla="*/ 7937 h 355600"/>
                  <a:gd name="connsiteX2" fmla="*/ 366712 w 382587"/>
                  <a:gd name="connsiteY2" fmla="*/ 22225 h 355600"/>
                  <a:gd name="connsiteX3" fmla="*/ 363537 w 382587"/>
                  <a:gd name="connsiteY3" fmla="*/ 33337 h 355600"/>
                  <a:gd name="connsiteX4" fmla="*/ 365125 w 382587"/>
                  <a:gd name="connsiteY4" fmla="*/ 50800 h 355600"/>
                  <a:gd name="connsiteX5" fmla="*/ 361950 w 382587"/>
                  <a:gd name="connsiteY5" fmla="*/ 84137 h 355600"/>
                  <a:gd name="connsiteX6" fmla="*/ 357187 w 382587"/>
                  <a:gd name="connsiteY6" fmla="*/ 93662 h 355600"/>
                  <a:gd name="connsiteX7" fmla="*/ 354012 w 382587"/>
                  <a:gd name="connsiteY7" fmla="*/ 101600 h 355600"/>
                  <a:gd name="connsiteX8" fmla="*/ 350837 w 382587"/>
                  <a:gd name="connsiteY8" fmla="*/ 106362 h 355600"/>
                  <a:gd name="connsiteX9" fmla="*/ 344487 w 382587"/>
                  <a:gd name="connsiteY9" fmla="*/ 117475 h 355600"/>
                  <a:gd name="connsiteX10" fmla="*/ 333375 w 382587"/>
                  <a:gd name="connsiteY10" fmla="*/ 134937 h 355600"/>
                  <a:gd name="connsiteX11" fmla="*/ 328612 w 382587"/>
                  <a:gd name="connsiteY11" fmla="*/ 139700 h 355600"/>
                  <a:gd name="connsiteX12" fmla="*/ 325437 w 382587"/>
                  <a:gd name="connsiteY12" fmla="*/ 146050 h 355600"/>
                  <a:gd name="connsiteX13" fmla="*/ 320675 w 382587"/>
                  <a:gd name="connsiteY13" fmla="*/ 152400 h 355600"/>
                  <a:gd name="connsiteX14" fmla="*/ 314325 w 382587"/>
                  <a:gd name="connsiteY14" fmla="*/ 158750 h 355600"/>
                  <a:gd name="connsiteX15" fmla="*/ 306387 w 382587"/>
                  <a:gd name="connsiteY15" fmla="*/ 166687 h 355600"/>
                  <a:gd name="connsiteX16" fmla="*/ 293687 w 382587"/>
                  <a:gd name="connsiteY16" fmla="*/ 185737 h 355600"/>
                  <a:gd name="connsiteX17" fmla="*/ 288925 w 382587"/>
                  <a:gd name="connsiteY17" fmla="*/ 190500 h 355600"/>
                  <a:gd name="connsiteX18" fmla="*/ 287337 w 382587"/>
                  <a:gd name="connsiteY18" fmla="*/ 195262 h 355600"/>
                  <a:gd name="connsiteX19" fmla="*/ 279400 w 382587"/>
                  <a:gd name="connsiteY19" fmla="*/ 204787 h 355600"/>
                  <a:gd name="connsiteX20" fmla="*/ 273050 w 382587"/>
                  <a:gd name="connsiteY20" fmla="*/ 207962 h 355600"/>
                  <a:gd name="connsiteX21" fmla="*/ 268287 w 382587"/>
                  <a:gd name="connsiteY21" fmla="*/ 214312 h 355600"/>
                  <a:gd name="connsiteX22" fmla="*/ 263525 w 382587"/>
                  <a:gd name="connsiteY22" fmla="*/ 215900 h 355600"/>
                  <a:gd name="connsiteX23" fmla="*/ 257175 w 382587"/>
                  <a:gd name="connsiteY23" fmla="*/ 220662 h 355600"/>
                  <a:gd name="connsiteX24" fmla="*/ 250825 w 382587"/>
                  <a:gd name="connsiteY24" fmla="*/ 231775 h 355600"/>
                  <a:gd name="connsiteX25" fmla="*/ 244475 w 382587"/>
                  <a:gd name="connsiteY25" fmla="*/ 246062 h 355600"/>
                  <a:gd name="connsiteX26" fmla="*/ 239712 w 382587"/>
                  <a:gd name="connsiteY26" fmla="*/ 249237 h 355600"/>
                  <a:gd name="connsiteX27" fmla="*/ 227012 w 382587"/>
                  <a:gd name="connsiteY27" fmla="*/ 250825 h 355600"/>
                  <a:gd name="connsiteX28" fmla="*/ 219075 w 382587"/>
                  <a:gd name="connsiteY28" fmla="*/ 252412 h 355600"/>
                  <a:gd name="connsiteX29" fmla="*/ 215900 w 382587"/>
                  <a:gd name="connsiteY29" fmla="*/ 257175 h 355600"/>
                  <a:gd name="connsiteX30" fmla="*/ 206375 w 382587"/>
                  <a:gd name="connsiteY30" fmla="*/ 269875 h 355600"/>
                  <a:gd name="connsiteX31" fmla="*/ 196850 w 382587"/>
                  <a:gd name="connsiteY31" fmla="*/ 284162 h 355600"/>
                  <a:gd name="connsiteX32" fmla="*/ 193675 w 382587"/>
                  <a:gd name="connsiteY32" fmla="*/ 295275 h 355600"/>
                  <a:gd name="connsiteX33" fmla="*/ 196850 w 382587"/>
                  <a:gd name="connsiteY33" fmla="*/ 307975 h 355600"/>
                  <a:gd name="connsiteX34" fmla="*/ 201612 w 382587"/>
                  <a:gd name="connsiteY34" fmla="*/ 309562 h 355600"/>
                  <a:gd name="connsiteX35" fmla="*/ 203200 w 382587"/>
                  <a:gd name="connsiteY35" fmla="*/ 314325 h 355600"/>
                  <a:gd name="connsiteX36" fmla="*/ 209550 w 382587"/>
                  <a:gd name="connsiteY36" fmla="*/ 327025 h 355600"/>
                  <a:gd name="connsiteX37" fmla="*/ 211137 w 382587"/>
                  <a:gd name="connsiteY37" fmla="*/ 333375 h 355600"/>
                  <a:gd name="connsiteX38" fmla="*/ 220662 w 382587"/>
                  <a:gd name="connsiteY38" fmla="*/ 339725 h 355600"/>
                  <a:gd name="connsiteX39" fmla="*/ 222250 w 382587"/>
                  <a:gd name="connsiteY39" fmla="*/ 346075 h 355600"/>
                  <a:gd name="connsiteX40" fmla="*/ 196850 w 382587"/>
                  <a:gd name="connsiteY40" fmla="*/ 344487 h 355600"/>
                  <a:gd name="connsiteX41" fmla="*/ 163512 w 382587"/>
                  <a:gd name="connsiteY41" fmla="*/ 346075 h 355600"/>
                  <a:gd name="connsiteX42" fmla="*/ 147637 w 382587"/>
                  <a:gd name="connsiteY42" fmla="*/ 349250 h 355600"/>
                  <a:gd name="connsiteX43" fmla="*/ 142875 w 382587"/>
                  <a:gd name="connsiteY43" fmla="*/ 350837 h 355600"/>
                  <a:gd name="connsiteX44" fmla="*/ 0 w 382587"/>
                  <a:gd name="connsiteY44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82587" h="355600">
                    <a:moveTo>
                      <a:pt x="382587" y="0"/>
                    </a:moveTo>
                    <a:cubicBezTo>
                      <a:pt x="381000" y="2646"/>
                      <a:pt x="379618" y="5426"/>
                      <a:pt x="377825" y="7937"/>
                    </a:cubicBezTo>
                    <a:cubicBezTo>
                      <a:pt x="374318" y="12847"/>
                      <a:pt x="366712" y="22225"/>
                      <a:pt x="366712" y="22225"/>
                    </a:cubicBezTo>
                    <a:cubicBezTo>
                      <a:pt x="365964" y="24469"/>
                      <a:pt x="363537" y="31347"/>
                      <a:pt x="363537" y="33337"/>
                    </a:cubicBezTo>
                    <a:cubicBezTo>
                      <a:pt x="363537" y="39182"/>
                      <a:pt x="364596" y="44979"/>
                      <a:pt x="365125" y="50800"/>
                    </a:cubicBezTo>
                    <a:cubicBezTo>
                      <a:pt x="364067" y="61912"/>
                      <a:pt x="363335" y="73061"/>
                      <a:pt x="361950" y="84137"/>
                    </a:cubicBezTo>
                    <a:cubicBezTo>
                      <a:pt x="361285" y="89458"/>
                      <a:pt x="359551" y="88935"/>
                      <a:pt x="357187" y="93662"/>
                    </a:cubicBezTo>
                    <a:cubicBezTo>
                      <a:pt x="355913" y="96211"/>
                      <a:pt x="355286" y="99051"/>
                      <a:pt x="354012" y="101600"/>
                    </a:cubicBezTo>
                    <a:cubicBezTo>
                      <a:pt x="353159" y="103306"/>
                      <a:pt x="351784" y="104706"/>
                      <a:pt x="350837" y="106362"/>
                    </a:cubicBezTo>
                    <a:cubicBezTo>
                      <a:pt x="342775" y="120469"/>
                      <a:pt x="352227" y="105864"/>
                      <a:pt x="344487" y="117475"/>
                    </a:cubicBezTo>
                    <a:cubicBezTo>
                      <a:pt x="341782" y="125593"/>
                      <a:pt x="342150" y="126162"/>
                      <a:pt x="333375" y="134937"/>
                    </a:cubicBezTo>
                    <a:cubicBezTo>
                      <a:pt x="331787" y="136525"/>
                      <a:pt x="329917" y="137873"/>
                      <a:pt x="328612" y="139700"/>
                    </a:cubicBezTo>
                    <a:cubicBezTo>
                      <a:pt x="327236" y="141626"/>
                      <a:pt x="326691" y="144043"/>
                      <a:pt x="325437" y="146050"/>
                    </a:cubicBezTo>
                    <a:cubicBezTo>
                      <a:pt x="324035" y="148294"/>
                      <a:pt x="322262" y="150283"/>
                      <a:pt x="320675" y="152400"/>
                    </a:cubicBezTo>
                    <a:cubicBezTo>
                      <a:pt x="317382" y="162276"/>
                      <a:pt x="321850" y="153106"/>
                      <a:pt x="314325" y="158750"/>
                    </a:cubicBezTo>
                    <a:cubicBezTo>
                      <a:pt x="311332" y="160995"/>
                      <a:pt x="308782" y="163812"/>
                      <a:pt x="306387" y="166687"/>
                    </a:cubicBezTo>
                    <a:cubicBezTo>
                      <a:pt x="285078" y="192257"/>
                      <a:pt x="308640" y="165799"/>
                      <a:pt x="293687" y="185737"/>
                    </a:cubicBezTo>
                    <a:cubicBezTo>
                      <a:pt x="292340" y="187533"/>
                      <a:pt x="290512" y="188912"/>
                      <a:pt x="288925" y="190500"/>
                    </a:cubicBezTo>
                    <a:cubicBezTo>
                      <a:pt x="288396" y="192087"/>
                      <a:pt x="288085" y="193765"/>
                      <a:pt x="287337" y="195262"/>
                    </a:cubicBezTo>
                    <a:cubicBezTo>
                      <a:pt x="285789" y="198357"/>
                      <a:pt x="282132" y="202836"/>
                      <a:pt x="279400" y="204787"/>
                    </a:cubicBezTo>
                    <a:cubicBezTo>
                      <a:pt x="277474" y="206162"/>
                      <a:pt x="275167" y="206904"/>
                      <a:pt x="273050" y="207962"/>
                    </a:cubicBezTo>
                    <a:cubicBezTo>
                      <a:pt x="271462" y="210079"/>
                      <a:pt x="270320" y="212618"/>
                      <a:pt x="268287" y="214312"/>
                    </a:cubicBezTo>
                    <a:cubicBezTo>
                      <a:pt x="267002" y="215383"/>
                      <a:pt x="264978" y="215070"/>
                      <a:pt x="263525" y="215900"/>
                    </a:cubicBezTo>
                    <a:cubicBezTo>
                      <a:pt x="261228" y="217213"/>
                      <a:pt x="259292" y="219075"/>
                      <a:pt x="257175" y="220662"/>
                    </a:cubicBezTo>
                    <a:cubicBezTo>
                      <a:pt x="252317" y="235234"/>
                      <a:pt x="260438" y="212548"/>
                      <a:pt x="250825" y="231775"/>
                    </a:cubicBezTo>
                    <a:cubicBezTo>
                      <a:pt x="247682" y="238062"/>
                      <a:pt x="249145" y="241393"/>
                      <a:pt x="244475" y="246062"/>
                    </a:cubicBezTo>
                    <a:cubicBezTo>
                      <a:pt x="243126" y="247411"/>
                      <a:pt x="241553" y="248735"/>
                      <a:pt x="239712" y="249237"/>
                    </a:cubicBezTo>
                    <a:cubicBezTo>
                      <a:pt x="235596" y="250360"/>
                      <a:pt x="231229" y="250176"/>
                      <a:pt x="227012" y="250825"/>
                    </a:cubicBezTo>
                    <a:cubicBezTo>
                      <a:pt x="224345" y="251235"/>
                      <a:pt x="221721" y="251883"/>
                      <a:pt x="219075" y="252412"/>
                    </a:cubicBezTo>
                    <a:cubicBezTo>
                      <a:pt x="218017" y="254000"/>
                      <a:pt x="217022" y="255632"/>
                      <a:pt x="215900" y="257175"/>
                    </a:cubicBezTo>
                    <a:cubicBezTo>
                      <a:pt x="212788" y="261455"/>
                      <a:pt x="208742" y="265142"/>
                      <a:pt x="206375" y="269875"/>
                    </a:cubicBezTo>
                    <a:cubicBezTo>
                      <a:pt x="201685" y="279255"/>
                      <a:pt x="204678" y="274377"/>
                      <a:pt x="196850" y="284162"/>
                    </a:cubicBezTo>
                    <a:cubicBezTo>
                      <a:pt x="196203" y="286104"/>
                      <a:pt x="193542" y="293678"/>
                      <a:pt x="193675" y="295275"/>
                    </a:cubicBezTo>
                    <a:cubicBezTo>
                      <a:pt x="194037" y="299624"/>
                      <a:pt x="194731" y="304160"/>
                      <a:pt x="196850" y="307975"/>
                    </a:cubicBezTo>
                    <a:cubicBezTo>
                      <a:pt x="197663" y="309438"/>
                      <a:pt x="200025" y="309033"/>
                      <a:pt x="201612" y="309562"/>
                    </a:cubicBezTo>
                    <a:cubicBezTo>
                      <a:pt x="202141" y="311150"/>
                      <a:pt x="202507" y="312801"/>
                      <a:pt x="203200" y="314325"/>
                    </a:cubicBezTo>
                    <a:cubicBezTo>
                      <a:pt x="205159" y="318634"/>
                      <a:pt x="209550" y="327025"/>
                      <a:pt x="209550" y="327025"/>
                    </a:cubicBezTo>
                    <a:cubicBezTo>
                      <a:pt x="210079" y="329142"/>
                      <a:pt x="210055" y="331481"/>
                      <a:pt x="211137" y="333375"/>
                    </a:cubicBezTo>
                    <a:cubicBezTo>
                      <a:pt x="213934" y="338270"/>
                      <a:pt x="216117" y="338209"/>
                      <a:pt x="220662" y="339725"/>
                    </a:cubicBezTo>
                    <a:cubicBezTo>
                      <a:pt x="221191" y="341842"/>
                      <a:pt x="224389" y="345647"/>
                      <a:pt x="222250" y="346075"/>
                    </a:cubicBezTo>
                    <a:cubicBezTo>
                      <a:pt x="213932" y="347739"/>
                      <a:pt x="205333" y="344487"/>
                      <a:pt x="196850" y="344487"/>
                    </a:cubicBezTo>
                    <a:cubicBezTo>
                      <a:pt x="185725" y="344487"/>
                      <a:pt x="174625" y="345546"/>
                      <a:pt x="163512" y="346075"/>
                    </a:cubicBezTo>
                    <a:cubicBezTo>
                      <a:pt x="156017" y="347324"/>
                      <a:pt x="154275" y="347353"/>
                      <a:pt x="147637" y="349250"/>
                    </a:cubicBezTo>
                    <a:cubicBezTo>
                      <a:pt x="146028" y="349710"/>
                      <a:pt x="144547" y="350781"/>
                      <a:pt x="142875" y="350837"/>
                    </a:cubicBezTo>
                    <a:cubicBezTo>
                      <a:pt x="-1727" y="355657"/>
                      <a:pt x="48622" y="339386"/>
                      <a:pt x="0" y="355600"/>
                    </a:cubicBezTo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6" name="Forme libre : forme 120"/>
              <p:cNvSpPr/>
              <p:nvPr/>
            </p:nvSpPr>
            <p:spPr>
              <a:xfrm>
                <a:off x="4194175" y="1524000"/>
                <a:ext cx="219075" cy="324143"/>
              </a:xfrm>
              <a:custGeom>
                <a:avLst/>
                <a:gdLst>
                  <a:gd name="connsiteX0" fmla="*/ 219075 w 219075"/>
                  <a:gd name="connsiteY0" fmla="*/ 0 h 324143"/>
                  <a:gd name="connsiteX1" fmla="*/ 211138 w 219075"/>
                  <a:gd name="connsiteY1" fmla="*/ 6350 h 324143"/>
                  <a:gd name="connsiteX2" fmla="*/ 206375 w 219075"/>
                  <a:gd name="connsiteY2" fmla="*/ 9525 h 324143"/>
                  <a:gd name="connsiteX3" fmla="*/ 201613 w 219075"/>
                  <a:gd name="connsiteY3" fmla="*/ 19050 h 324143"/>
                  <a:gd name="connsiteX4" fmla="*/ 203200 w 219075"/>
                  <a:gd name="connsiteY4" fmla="*/ 80963 h 324143"/>
                  <a:gd name="connsiteX5" fmla="*/ 196850 w 219075"/>
                  <a:gd name="connsiteY5" fmla="*/ 87313 h 324143"/>
                  <a:gd name="connsiteX6" fmla="*/ 192088 w 219075"/>
                  <a:gd name="connsiteY6" fmla="*/ 92075 h 324143"/>
                  <a:gd name="connsiteX7" fmla="*/ 182563 w 219075"/>
                  <a:gd name="connsiteY7" fmla="*/ 98425 h 324143"/>
                  <a:gd name="connsiteX8" fmla="*/ 173038 w 219075"/>
                  <a:gd name="connsiteY8" fmla="*/ 112713 h 324143"/>
                  <a:gd name="connsiteX9" fmla="*/ 166688 w 219075"/>
                  <a:gd name="connsiteY9" fmla="*/ 120650 h 324143"/>
                  <a:gd name="connsiteX10" fmla="*/ 160338 w 219075"/>
                  <a:gd name="connsiteY10" fmla="*/ 125413 h 324143"/>
                  <a:gd name="connsiteX11" fmla="*/ 155575 w 219075"/>
                  <a:gd name="connsiteY11" fmla="*/ 131763 h 324143"/>
                  <a:gd name="connsiteX12" fmla="*/ 150813 w 219075"/>
                  <a:gd name="connsiteY12" fmla="*/ 134938 h 324143"/>
                  <a:gd name="connsiteX13" fmla="*/ 138113 w 219075"/>
                  <a:gd name="connsiteY13" fmla="*/ 149225 h 324143"/>
                  <a:gd name="connsiteX14" fmla="*/ 133350 w 219075"/>
                  <a:gd name="connsiteY14" fmla="*/ 153988 h 324143"/>
                  <a:gd name="connsiteX15" fmla="*/ 130175 w 219075"/>
                  <a:gd name="connsiteY15" fmla="*/ 160338 h 324143"/>
                  <a:gd name="connsiteX16" fmla="*/ 125413 w 219075"/>
                  <a:gd name="connsiteY16" fmla="*/ 168275 h 324143"/>
                  <a:gd name="connsiteX17" fmla="*/ 114300 w 219075"/>
                  <a:gd name="connsiteY17" fmla="*/ 184150 h 324143"/>
                  <a:gd name="connsiteX18" fmla="*/ 112713 w 219075"/>
                  <a:gd name="connsiteY18" fmla="*/ 190500 h 324143"/>
                  <a:gd name="connsiteX19" fmla="*/ 101600 w 219075"/>
                  <a:gd name="connsiteY19" fmla="*/ 200025 h 324143"/>
                  <a:gd name="connsiteX20" fmla="*/ 100013 w 219075"/>
                  <a:gd name="connsiteY20" fmla="*/ 204788 h 324143"/>
                  <a:gd name="connsiteX21" fmla="*/ 95250 w 219075"/>
                  <a:gd name="connsiteY21" fmla="*/ 207963 h 324143"/>
                  <a:gd name="connsiteX22" fmla="*/ 90488 w 219075"/>
                  <a:gd name="connsiteY22" fmla="*/ 212725 h 324143"/>
                  <a:gd name="connsiteX23" fmla="*/ 85725 w 219075"/>
                  <a:gd name="connsiteY23" fmla="*/ 219075 h 324143"/>
                  <a:gd name="connsiteX24" fmla="*/ 76200 w 219075"/>
                  <a:gd name="connsiteY24" fmla="*/ 225425 h 324143"/>
                  <a:gd name="connsiteX25" fmla="*/ 71438 w 219075"/>
                  <a:gd name="connsiteY25" fmla="*/ 228600 h 324143"/>
                  <a:gd name="connsiteX26" fmla="*/ 61913 w 219075"/>
                  <a:gd name="connsiteY26" fmla="*/ 234950 h 324143"/>
                  <a:gd name="connsiteX27" fmla="*/ 55563 w 219075"/>
                  <a:gd name="connsiteY27" fmla="*/ 241300 h 324143"/>
                  <a:gd name="connsiteX28" fmla="*/ 52388 w 219075"/>
                  <a:gd name="connsiteY28" fmla="*/ 247650 h 324143"/>
                  <a:gd name="connsiteX29" fmla="*/ 49213 w 219075"/>
                  <a:gd name="connsiteY29" fmla="*/ 252413 h 324143"/>
                  <a:gd name="connsiteX30" fmla="*/ 47625 w 219075"/>
                  <a:gd name="connsiteY30" fmla="*/ 258763 h 324143"/>
                  <a:gd name="connsiteX31" fmla="*/ 50800 w 219075"/>
                  <a:gd name="connsiteY31" fmla="*/ 279400 h 324143"/>
                  <a:gd name="connsiteX32" fmla="*/ 52388 w 219075"/>
                  <a:gd name="connsiteY32" fmla="*/ 285750 h 324143"/>
                  <a:gd name="connsiteX33" fmla="*/ 58738 w 219075"/>
                  <a:gd name="connsiteY33" fmla="*/ 296863 h 324143"/>
                  <a:gd name="connsiteX34" fmla="*/ 60325 w 219075"/>
                  <a:gd name="connsiteY34" fmla="*/ 301625 h 324143"/>
                  <a:gd name="connsiteX35" fmla="*/ 66675 w 219075"/>
                  <a:gd name="connsiteY35" fmla="*/ 314325 h 324143"/>
                  <a:gd name="connsiteX36" fmla="*/ 65088 w 219075"/>
                  <a:gd name="connsiteY36" fmla="*/ 319088 h 324143"/>
                  <a:gd name="connsiteX37" fmla="*/ 55563 w 219075"/>
                  <a:gd name="connsiteY37" fmla="*/ 320675 h 324143"/>
                  <a:gd name="connsiteX38" fmla="*/ 33338 w 219075"/>
                  <a:gd name="connsiteY38" fmla="*/ 322263 h 324143"/>
                  <a:gd name="connsiteX39" fmla="*/ 0 w 219075"/>
                  <a:gd name="connsiteY39" fmla="*/ 323850 h 324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19075" h="324143">
                    <a:moveTo>
                      <a:pt x="219075" y="0"/>
                    </a:moveTo>
                    <a:cubicBezTo>
                      <a:pt x="216429" y="2117"/>
                      <a:pt x="213849" y="4317"/>
                      <a:pt x="211138" y="6350"/>
                    </a:cubicBezTo>
                    <a:cubicBezTo>
                      <a:pt x="209612" y="7495"/>
                      <a:pt x="207520" y="7999"/>
                      <a:pt x="206375" y="9525"/>
                    </a:cubicBezTo>
                    <a:cubicBezTo>
                      <a:pt x="204245" y="12365"/>
                      <a:pt x="203200" y="15875"/>
                      <a:pt x="201613" y="19050"/>
                    </a:cubicBezTo>
                    <a:cubicBezTo>
                      <a:pt x="207013" y="48751"/>
                      <a:pt x="206069" y="36487"/>
                      <a:pt x="203200" y="80963"/>
                    </a:cubicBezTo>
                    <a:cubicBezTo>
                      <a:pt x="202828" y="86731"/>
                      <a:pt x="201456" y="85777"/>
                      <a:pt x="196850" y="87313"/>
                    </a:cubicBezTo>
                    <a:cubicBezTo>
                      <a:pt x="195263" y="88900"/>
                      <a:pt x="193956" y="90830"/>
                      <a:pt x="192088" y="92075"/>
                    </a:cubicBezTo>
                    <a:cubicBezTo>
                      <a:pt x="178304" y="101264"/>
                      <a:pt x="197752" y="83236"/>
                      <a:pt x="182563" y="98425"/>
                    </a:cubicBezTo>
                    <a:cubicBezTo>
                      <a:pt x="179855" y="109255"/>
                      <a:pt x="182882" y="101775"/>
                      <a:pt x="173038" y="112713"/>
                    </a:cubicBezTo>
                    <a:cubicBezTo>
                      <a:pt x="170771" y="115231"/>
                      <a:pt x="169084" y="118254"/>
                      <a:pt x="166688" y="120650"/>
                    </a:cubicBezTo>
                    <a:cubicBezTo>
                      <a:pt x="164817" y="122521"/>
                      <a:pt x="162209" y="123542"/>
                      <a:pt x="160338" y="125413"/>
                    </a:cubicBezTo>
                    <a:cubicBezTo>
                      <a:pt x="158467" y="127284"/>
                      <a:pt x="157446" y="129892"/>
                      <a:pt x="155575" y="131763"/>
                    </a:cubicBezTo>
                    <a:cubicBezTo>
                      <a:pt x="154226" y="133112"/>
                      <a:pt x="152239" y="133671"/>
                      <a:pt x="150813" y="134938"/>
                    </a:cubicBezTo>
                    <a:cubicBezTo>
                      <a:pt x="130963" y="152583"/>
                      <a:pt x="147593" y="137850"/>
                      <a:pt x="138113" y="149225"/>
                    </a:cubicBezTo>
                    <a:cubicBezTo>
                      <a:pt x="136676" y="150950"/>
                      <a:pt x="134655" y="152161"/>
                      <a:pt x="133350" y="153988"/>
                    </a:cubicBezTo>
                    <a:cubicBezTo>
                      <a:pt x="131974" y="155914"/>
                      <a:pt x="131324" y="158269"/>
                      <a:pt x="130175" y="160338"/>
                    </a:cubicBezTo>
                    <a:cubicBezTo>
                      <a:pt x="128677" y="163035"/>
                      <a:pt x="127182" y="165747"/>
                      <a:pt x="125413" y="168275"/>
                    </a:cubicBezTo>
                    <a:cubicBezTo>
                      <a:pt x="110919" y="188982"/>
                      <a:pt x="126467" y="163875"/>
                      <a:pt x="114300" y="184150"/>
                    </a:cubicBezTo>
                    <a:cubicBezTo>
                      <a:pt x="113771" y="186267"/>
                      <a:pt x="113795" y="188606"/>
                      <a:pt x="112713" y="190500"/>
                    </a:cubicBezTo>
                    <a:cubicBezTo>
                      <a:pt x="111054" y="193403"/>
                      <a:pt x="103884" y="198312"/>
                      <a:pt x="101600" y="200025"/>
                    </a:cubicBezTo>
                    <a:cubicBezTo>
                      <a:pt x="101071" y="201613"/>
                      <a:pt x="101058" y="203481"/>
                      <a:pt x="100013" y="204788"/>
                    </a:cubicBezTo>
                    <a:cubicBezTo>
                      <a:pt x="98821" y="206278"/>
                      <a:pt x="96716" y="206742"/>
                      <a:pt x="95250" y="207963"/>
                    </a:cubicBezTo>
                    <a:cubicBezTo>
                      <a:pt x="93525" y="209400"/>
                      <a:pt x="91949" y="211021"/>
                      <a:pt x="90488" y="212725"/>
                    </a:cubicBezTo>
                    <a:cubicBezTo>
                      <a:pt x="88766" y="214734"/>
                      <a:pt x="87703" y="217317"/>
                      <a:pt x="85725" y="219075"/>
                    </a:cubicBezTo>
                    <a:cubicBezTo>
                      <a:pt x="82873" y="221610"/>
                      <a:pt x="79375" y="223308"/>
                      <a:pt x="76200" y="225425"/>
                    </a:cubicBezTo>
                    <a:cubicBezTo>
                      <a:pt x="74613" y="226483"/>
                      <a:pt x="72787" y="227251"/>
                      <a:pt x="71438" y="228600"/>
                    </a:cubicBezTo>
                    <a:cubicBezTo>
                      <a:pt x="65492" y="234546"/>
                      <a:pt x="68805" y="232653"/>
                      <a:pt x="61913" y="234950"/>
                    </a:cubicBezTo>
                    <a:cubicBezTo>
                      <a:pt x="59796" y="237067"/>
                      <a:pt x="57359" y="238905"/>
                      <a:pt x="55563" y="241300"/>
                    </a:cubicBezTo>
                    <a:cubicBezTo>
                      <a:pt x="54143" y="243193"/>
                      <a:pt x="53562" y="245595"/>
                      <a:pt x="52388" y="247650"/>
                    </a:cubicBezTo>
                    <a:cubicBezTo>
                      <a:pt x="51441" y="249307"/>
                      <a:pt x="50271" y="250825"/>
                      <a:pt x="49213" y="252413"/>
                    </a:cubicBezTo>
                    <a:cubicBezTo>
                      <a:pt x="48684" y="254530"/>
                      <a:pt x="47497" y="256585"/>
                      <a:pt x="47625" y="258763"/>
                    </a:cubicBezTo>
                    <a:cubicBezTo>
                      <a:pt x="48034" y="265711"/>
                      <a:pt x="49590" y="272546"/>
                      <a:pt x="50800" y="279400"/>
                    </a:cubicBezTo>
                    <a:cubicBezTo>
                      <a:pt x="51179" y="281549"/>
                      <a:pt x="51622" y="283707"/>
                      <a:pt x="52388" y="285750"/>
                    </a:cubicBezTo>
                    <a:cubicBezTo>
                      <a:pt x="54115" y="290354"/>
                      <a:pt x="56106" y="292915"/>
                      <a:pt x="58738" y="296863"/>
                    </a:cubicBezTo>
                    <a:cubicBezTo>
                      <a:pt x="59267" y="298450"/>
                      <a:pt x="59633" y="300102"/>
                      <a:pt x="60325" y="301625"/>
                    </a:cubicBezTo>
                    <a:cubicBezTo>
                      <a:pt x="62283" y="305934"/>
                      <a:pt x="66675" y="314325"/>
                      <a:pt x="66675" y="314325"/>
                    </a:cubicBezTo>
                    <a:cubicBezTo>
                      <a:pt x="66146" y="315913"/>
                      <a:pt x="66541" y="318258"/>
                      <a:pt x="65088" y="319088"/>
                    </a:cubicBezTo>
                    <a:cubicBezTo>
                      <a:pt x="62293" y="320685"/>
                      <a:pt x="58766" y="320355"/>
                      <a:pt x="55563" y="320675"/>
                    </a:cubicBezTo>
                    <a:cubicBezTo>
                      <a:pt x="48173" y="321414"/>
                      <a:pt x="40746" y="321734"/>
                      <a:pt x="33338" y="322263"/>
                    </a:cubicBezTo>
                    <a:cubicBezTo>
                      <a:pt x="15983" y="325155"/>
                      <a:pt x="27032" y="323850"/>
                      <a:pt x="0" y="323850"/>
                    </a:cubicBezTo>
                  </a:path>
                </a:pathLst>
              </a:custGeom>
              <a:noFill/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7" name="Forme libre : forme 121"/>
              <p:cNvSpPr/>
              <p:nvPr/>
            </p:nvSpPr>
            <p:spPr>
              <a:xfrm>
                <a:off x="3948113" y="1214438"/>
                <a:ext cx="674687" cy="655637"/>
              </a:xfrm>
              <a:custGeom>
                <a:avLst/>
                <a:gdLst>
                  <a:gd name="connsiteX0" fmla="*/ 665162 w 674687"/>
                  <a:gd name="connsiteY0" fmla="*/ 0 h 655637"/>
                  <a:gd name="connsiteX1" fmla="*/ 666750 w 674687"/>
                  <a:gd name="connsiteY1" fmla="*/ 74612 h 655637"/>
                  <a:gd name="connsiteX2" fmla="*/ 668337 w 674687"/>
                  <a:gd name="connsiteY2" fmla="*/ 87312 h 655637"/>
                  <a:gd name="connsiteX3" fmla="*/ 669925 w 674687"/>
                  <a:gd name="connsiteY3" fmla="*/ 101600 h 655637"/>
                  <a:gd name="connsiteX4" fmla="*/ 674687 w 674687"/>
                  <a:gd name="connsiteY4" fmla="*/ 130175 h 655637"/>
                  <a:gd name="connsiteX5" fmla="*/ 673100 w 674687"/>
                  <a:gd name="connsiteY5" fmla="*/ 136525 h 655637"/>
                  <a:gd name="connsiteX6" fmla="*/ 655637 w 674687"/>
                  <a:gd name="connsiteY6" fmla="*/ 146050 h 655637"/>
                  <a:gd name="connsiteX7" fmla="*/ 642937 w 674687"/>
                  <a:gd name="connsiteY7" fmla="*/ 157162 h 655637"/>
                  <a:gd name="connsiteX8" fmla="*/ 636587 w 674687"/>
                  <a:gd name="connsiteY8" fmla="*/ 160337 h 655637"/>
                  <a:gd name="connsiteX9" fmla="*/ 612775 w 674687"/>
                  <a:gd name="connsiteY9" fmla="*/ 165100 h 655637"/>
                  <a:gd name="connsiteX10" fmla="*/ 608012 w 674687"/>
                  <a:gd name="connsiteY10" fmla="*/ 166687 h 655637"/>
                  <a:gd name="connsiteX11" fmla="*/ 590550 w 674687"/>
                  <a:gd name="connsiteY11" fmla="*/ 187325 h 655637"/>
                  <a:gd name="connsiteX12" fmla="*/ 587375 w 674687"/>
                  <a:gd name="connsiteY12" fmla="*/ 192087 h 655637"/>
                  <a:gd name="connsiteX13" fmla="*/ 585787 w 674687"/>
                  <a:gd name="connsiteY13" fmla="*/ 196850 h 655637"/>
                  <a:gd name="connsiteX14" fmla="*/ 579437 w 674687"/>
                  <a:gd name="connsiteY14" fmla="*/ 201612 h 655637"/>
                  <a:gd name="connsiteX15" fmla="*/ 574675 w 674687"/>
                  <a:gd name="connsiteY15" fmla="*/ 209550 h 655637"/>
                  <a:gd name="connsiteX16" fmla="*/ 565150 w 674687"/>
                  <a:gd name="connsiteY16" fmla="*/ 212725 h 655637"/>
                  <a:gd name="connsiteX17" fmla="*/ 552450 w 674687"/>
                  <a:gd name="connsiteY17" fmla="*/ 217487 h 655637"/>
                  <a:gd name="connsiteX18" fmla="*/ 536575 w 674687"/>
                  <a:gd name="connsiteY18" fmla="*/ 241300 h 655637"/>
                  <a:gd name="connsiteX19" fmla="*/ 531812 w 674687"/>
                  <a:gd name="connsiteY19" fmla="*/ 246062 h 655637"/>
                  <a:gd name="connsiteX20" fmla="*/ 525462 w 674687"/>
                  <a:gd name="connsiteY20" fmla="*/ 247650 h 655637"/>
                  <a:gd name="connsiteX21" fmla="*/ 515937 w 674687"/>
                  <a:gd name="connsiteY21" fmla="*/ 257175 h 655637"/>
                  <a:gd name="connsiteX22" fmla="*/ 504825 w 674687"/>
                  <a:gd name="connsiteY22" fmla="*/ 260350 h 655637"/>
                  <a:gd name="connsiteX23" fmla="*/ 495300 w 674687"/>
                  <a:gd name="connsiteY23" fmla="*/ 261937 h 655637"/>
                  <a:gd name="connsiteX24" fmla="*/ 488950 w 674687"/>
                  <a:gd name="connsiteY24" fmla="*/ 266700 h 655637"/>
                  <a:gd name="connsiteX25" fmla="*/ 481012 w 674687"/>
                  <a:gd name="connsiteY25" fmla="*/ 273050 h 655637"/>
                  <a:gd name="connsiteX26" fmla="*/ 476250 w 674687"/>
                  <a:gd name="connsiteY26" fmla="*/ 279400 h 655637"/>
                  <a:gd name="connsiteX27" fmla="*/ 471487 w 674687"/>
                  <a:gd name="connsiteY27" fmla="*/ 284162 h 655637"/>
                  <a:gd name="connsiteX28" fmla="*/ 466725 w 674687"/>
                  <a:gd name="connsiteY28" fmla="*/ 293687 h 655637"/>
                  <a:gd name="connsiteX29" fmla="*/ 463550 w 674687"/>
                  <a:gd name="connsiteY29" fmla="*/ 298450 h 655637"/>
                  <a:gd name="connsiteX30" fmla="*/ 460375 w 674687"/>
                  <a:gd name="connsiteY30" fmla="*/ 304800 h 655637"/>
                  <a:gd name="connsiteX31" fmla="*/ 458787 w 674687"/>
                  <a:gd name="connsiteY31" fmla="*/ 311150 h 655637"/>
                  <a:gd name="connsiteX32" fmla="*/ 454025 w 674687"/>
                  <a:gd name="connsiteY32" fmla="*/ 315912 h 655637"/>
                  <a:gd name="connsiteX33" fmla="*/ 454025 w 674687"/>
                  <a:gd name="connsiteY33" fmla="*/ 374650 h 655637"/>
                  <a:gd name="connsiteX34" fmla="*/ 444500 w 674687"/>
                  <a:gd name="connsiteY34" fmla="*/ 412750 h 655637"/>
                  <a:gd name="connsiteX35" fmla="*/ 438150 w 674687"/>
                  <a:gd name="connsiteY35" fmla="*/ 414337 h 655637"/>
                  <a:gd name="connsiteX36" fmla="*/ 433387 w 674687"/>
                  <a:gd name="connsiteY36" fmla="*/ 420687 h 655637"/>
                  <a:gd name="connsiteX37" fmla="*/ 430212 w 674687"/>
                  <a:gd name="connsiteY37" fmla="*/ 425450 h 655637"/>
                  <a:gd name="connsiteX38" fmla="*/ 425450 w 674687"/>
                  <a:gd name="connsiteY38" fmla="*/ 430212 h 655637"/>
                  <a:gd name="connsiteX39" fmla="*/ 415925 w 674687"/>
                  <a:gd name="connsiteY39" fmla="*/ 441325 h 655637"/>
                  <a:gd name="connsiteX40" fmla="*/ 388937 w 674687"/>
                  <a:gd name="connsiteY40" fmla="*/ 463550 h 655637"/>
                  <a:gd name="connsiteX41" fmla="*/ 379412 w 674687"/>
                  <a:gd name="connsiteY41" fmla="*/ 468312 h 655637"/>
                  <a:gd name="connsiteX42" fmla="*/ 365125 w 674687"/>
                  <a:gd name="connsiteY42" fmla="*/ 474662 h 655637"/>
                  <a:gd name="connsiteX43" fmla="*/ 363537 w 674687"/>
                  <a:gd name="connsiteY43" fmla="*/ 479425 h 655637"/>
                  <a:gd name="connsiteX44" fmla="*/ 360362 w 674687"/>
                  <a:gd name="connsiteY44" fmla="*/ 487362 h 655637"/>
                  <a:gd name="connsiteX45" fmla="*/ 358775 w 674687"/>
                  <a:gd name="connsiteY45" fmla="*/ 493712 h 655637"/>
                  <a:gd name="connsiteX46" fmla="*/ 352425 w 674687"/>
                  <a:gd name="connsiteY46" fmla="*/ 500062 h 655637"/>
                  <a:gd name="connsiteX47" fmla="*/ 349250 w 674687"/>
                  <a:gd name="connsiteY47" fmla="*/ 508000 h 655637"/>
                  <a:gd name="connsiteX48" fmla="*/ 341312 w 674687"/>
                  <a:gd name="connsiteY48" fmla="*/ 523875 h 655637"/>
                  <a:gd name="connsiteX49" fmla="*/ 338137 w 674687"/>
                  <a:gd name="connsiteY49" fmla="*/ 541337 h 655637"/>
                  <a:gd name="connsiteX50" fmla="*/ 336550 w 674687"/>
                  <a:gd name="connsiteY50" fmla="*/ 546100 h 655637"/>
                  <a:gd name="connsiteX51" fmla="*/ 325437 w 674687"/>
                  <a:gd name="connsiteY51" fmla="*/ 550862 h 655637"/>
                  <a:gd name="connsiteX52" fmla="*/ 322262 w 674687"/>
                  <a:gd name="connsiteY52" fmla="*/ 560387 h 655637"/>
                  <a:gd name="connsiteX53" fmla="*/ 319087 w 674687"/>
                  <a:gd name="connsiteY53" fmla="*/ 585787 h 655637"/>
                  <a:gd name="connsiteX54" fmla="*/ 317500 w 674687"/>
                  <a:gd name="connsiteY54" fmla="*/ 595312 h 655637"/>
                  <a:gd name="connsiteX55" fmla="*/ 319087 w 674687"/>
                  <a:gd name="connsiteY55" fmla="*/ 636587 h 655637"/>
                  <a:gd name="connsiteX56" fmla="*/ 317500 w 674687"/>
                  <a:gd name="connsiteY56" fmla="*/ 642937 h 655637"/>
                  <a:gd name="connsiteX57" fmla="*/ 307975 w 674687"/>
                  <a:gd name="connsiteY57" fmla="*/ 644525 h 655637"/>
                  <a:gd name="connsiteX58" fmla="*/ 236537 w 674687"/>
                  <a:gd name="connsiteY58" fmla="*/ 649287 h 655637"/>
                  <a:gd name="connsiteX59" fmla="*/ 207962 w 674687"/>
                  <a:gd name="connsiteY59" fmla="*/ 650875 h 655637"/>
                  <a:gd name="connsiteX60" fmla="*/ 195262 w 674687"/>
                  <a:gd name="connsiteY60" fmla="*/ 652462 h 655637"/>
                  <a:gd name="connsiteX61" fmla="*/ 0 w 674687"/>
                  <a:gd name="connsiteY61" fmla="*/ 655637 h 655637"/>
                  <a:gd name="connsiteX62" fmla="*/ 15875 w 674687"/>
                  <a:gd name="connsiteY62" fmla="*/ 649287 h 655637"/>
                  <a:gd name="connsiteX63" fmla="*/ 30162 w 674687"/>
                  <a:gd name="connsiteY63" fmla="*/ 647700 h 655637"/>
                  <a:gd name="connsiteX64" fmla="*/ 41275 w 674687"/>
                  <a:gd name="connsiteY64" fmla="*/ 646112 h 655637"/>
                  <a:gd name="connsiteX65" fmla="*/ 112712 w 674687"/>
                  <a:gd name="connsiteY65" fmla="*/ 642937 h 655637"/>
                  <a:gd name="connsiteX66" fmla="*/ 122237 w 674687"/>
                  <a:gd name="connsiteY66" fmla="*/ 641350 h 655637"/>
                  <a:gd name="connsiteX67" fmla="*/ 139700 w 674687"/>
                  <a:gd name="connsiteY67" fmla="*/ 639762 h 655637"/>
                  <a:gd name="connsiteX68" fmla="*/ 174625 w 674687"/>
                  <a:gd name="connsiteY68" fmla="*/ 635000 h 655637"/>
                  <a:gd name="connsiteX69" fmla="*/ 198437 w 674687"/>
                  <a:gd name="connsiteY69" fmla="*/ 638175 h 655637"/>
                  <a:gd name="connsiteX70" fmla="*/ 204787 w 674687"/>
                  <a:gd name="connsiteY70" fmla="*/ 639762 h 655637"/>
                  <a:gd name="connsiteX71" fmla="*/ 209550 w 674687"/>
                  <a:gd name="connsiteY71" fmla="*/ 641350 h 655637"/>
                  <a:gd name="connsiteX72" fmla="*/ 231775 w 674687"/>
                  <a:gd name="connsiteY72" fmla="*/ 644525 h 655637"/>
                  <a:gd name="connsiteX73" fmla="*/ 254000 w 674687"/>
                  <a:gd name="connsiteY73" fmla="*/ 646112 h 655637"/>
                  <a:gd name="connsiteX74" fmla="*/ 296862 w 674687"/>
                  <a:gd name="connsiteY74" fmla="*/ 649287 h 655637"/>
                  <a:gd name="connsiteX75" fmla="*/ 320675 w 674687"/>
                  <a:gd name="connsiteY75" fmla="*/ 649287 h 65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674687" h="655637">
                    <a:moveTo>
                      <a:pt x="665162" y="0"/>
                    </a:moveTo>
                    <a:cubicBezTo>
                      <a:pt x="665691" y="24871"/>
                      <a:pt x="665846" y="49752"/>
                      <a:pt x="666750" y="74612"/>
                    </a:cubicBezTo>
                    <a:cubicBezTo>
                      <a:pt x="666905" y="78875"/>
                      <a:pt x="667839" y="83075"/>
                      <a:pt x="668337" y="87312"/>
                    </a:cubicBezTo>
                    <a:cubicBezTo>
                      <a:pt x="668897" y="92071"/>
                      <a:pt x="669178" y="96867"/>
                      <a:pt x="669925" y="101600"/>
                    </a:cubicBezTo>
                    <a:cubicBezTo>
                      <a:pt x="677139" y="147283"/>
                      <a:pt x="669899" y="91862"/>
                      <a:pt x="674687" y="130175"/>
                    </a:cubicBezTo>
                    <a:cubicBezTo>
                      <a:pt x="674158" y="132292"/>
                      <a:pt x="674643" y="134982"/>
                      <a:pt x="673100" y="136525"/>
                    </a:cubicBezTo>
                    <a:cubicBezTo>
                      <a:pt x="664181" y="145444"/>
                      <a:pt x="663446" y="140193"/>
                      <a:pt x="655637" y="146050"/>
                    </a:cubicBezTo>
                    <a:cubicBezTo>
                      <a:pt x="651137" y="149425"/>
                      <a:pt x="647437" y="153787"/>
                      <a:pt x="642937" y="157162"/>
                    </a:cubicBezTo>
                    <a:cubicBezTo>
                      <a:pt x="641044" y="158582"/>
                      <a:pt x="638762" y="159405"/>
                      <a:pt x="636587" y="160337"/>
                    </a:cubicBezTo>
                    <a:cubicBezTo>
                      <a:pt x="629458" y="163393"/>
                      <a:pt x="619088" y="163838"/>
                      <a:pt x="612775" y="165100"/>
                    </a:cubicBezTo>
                    <a:cubicBezTo>
                      <a:pt x="611134" y="165428"/>
                      <a:pt x="609600" y="166158"/>
                      <a:pt x="608012" y="166687"/>
                    </a:cubicBezTo>
                    <a:cubicBezTo>
                      <a:pt x="600795" y="173906"/>
                      <a:pt x="597600" y="176750"/>
                      <a:pt x="590550" y="187325"/>
                    </a:cubicBezTo>
                    <a:cubicBezTo>
                      <a:pt x="589492" y="188912"/>
                      <a:pt x="588228" y="190381"/>
                      <a:pt x="587375" y="192087"/>
                    </a:cubicBezTo>
                    <a:cubicBezTo>
                      <a:pt x="586626" y="193584"/>
                      <a:pt x="586858" y="195564"/>
                      <a:pt x="585787" y="196850"/>
                    </a:cubicBezTo>
                    <a:cubicBezTo>
                      <a:pt x="584093" y="198882"/>
                      <a:pt x="581554" y="200025"/>
                      <a:pt x="579437" y="201612"/>
                    </a:cubicBezTo>
                    <a:cubicBezTo>
                      <a:pt x="577850" y="204258"/>
                      <a:pt x="577111" y="207656"/>
                      <a:pt x="574675" y="209550"/>
                    </a:cubicBezTo>
                    <a:cubicBezTo>
                      <a:pt x="572033" y="211605"/>
                      <a:pt x="568295" y="211581"/>
                      <a:pt x="565150" y="212725"/>
                    </a:cubicBezTo>
                    <a:cubicBezTo>
                      <a:pt x="544296" y="220308"/>
                      <a:pt x="566587" y="212776"/>
                      <a:pt x="552450" y="217487"/>
                    </a:cubicBezTo>
                    <a:cubicBezTo>
                      <a:pt x="547794" y="226798"/>
                      <a:pt x="545380" y="232497"/>
                      <a:pt x="536575" y="241300"/>
                    </a:cubicBezTo>
                    <a:cubicBezTo>
                      <a:pt x="534987" y="242887"/>
                      <a:pt x="533761" y="244948"/>
                      <a:pt x="531812" y="246062"/>
                    </a:cubicBezTo>
                    <a:cubicBezTo>
                      <a:pt x="529918" y="247144"/>
                      <a:pt x="527579" y="247121"/>
                      <a:pt x="525462" y="247650"/>
                    </a:cubicBezTo>
                    <a:cubicBezTo>
                      <a:pt x="522287" y="250825"/>
                      <a:pt x="520197" y="255755"/>
                      <a:pt x="515937" y="257175"/>
                    </a:cubicBezTo>
                    <a:cubicBezTo>
                      <a:pt x="511403" y="258686"/>
                      <a:pt x="509802" y="259355"/>
                      <a:pt x="504825" y="260350"/>
                    </a:cubicBezTo>
                    <a:cubicBezTo>
                      <a:pt x="501669" y="260981"/>
                      <a:pt x="498475" y="261408"/>
                      <a:pt x="495300" y="261937"/>
                    </a:cubicBezTo>
                    <a:cubicBezTo>
                      <a:pt x="493183" y="263525"/>
                      <a:pt x="490821" y="264829"/>
                      <a:pt x="488950" y="266700"/>
                    </a:cubicBezTo>
                    <a:cubicBezTo>
                      <a:pt x="481770" y="273880"/>
                      <a:pt x="490284" y="269959"/>
                      <a:pt x="481012" y="273050"/>
                    </a:cubicBezTo>
                    <a:cubicBezTo>
                      <a:pt x="479425" y="275167"/>
                      <a:pt x="477972" y="277391"/>
                      <a:pt x="476250" y="279400"/>
                    </a:cubicBezTo>
                    <a:cubicBezTo>
                      <a:pt x="474789" y="281105"/>
                      <a:pt x="472732" y="282294"/>
                      <a:pt x="471487" y="284162"/>
                    </a:cubicBezTo>
                    <a:cubicBezTo>
                      <a:pt x="469518" y="287115"/>
                      <a:pt x="468449" y="290584"/>
                      <a:pt x="466725" y="293687"/>
                    </a:cubicBezTo>
                    <a:cubicBezTo>
                      <a:pt x="465798" y="295355"/>
                      <a:pt x="464497" y="296793"/>
                      <a:pt x="463550" y="298450"/>
                    </a:cubicBezTo>
                    <a:cubicBezTo>
                      <a:pt x="462376" y="300505"/>
                      <a:pt x="461206" y="302584"/>
                      <a:pt x="460375" y="304800"/>
                    </a:cubicBezTo>
                    <a:cubicBezTo>
                      <a:pt x="459609" y="306843"/>
                      <a:pt x="459870" y="309256"/>
                      <a:pt x="458787" y="311150"/>
                    </a:cubicBezTo>
                    <a:cubicBezTo>
                      <a:pt x="457673" y="313099"/>
                      <a:pt x="455612" y="314325"/>
                      <a:pt x="454025" y="315912"/>
                    </a:cubicBezTo>
                    <a:cubicBezTo>
                      <a:pt x="450050" y="347704"/>
                      <a:pt x="454025" y="310472"/>
                      <a:pt x="454025" y="374650"/>
                    </a:cubicBezTo>
                    <a:cubicBezTo>
                      <a:pt x="454025" y="406731"/>
                      <a:pt x="462837" y="406638"/>
                      <a:pt x="444500" y="412750"/>
                    </a:cubicBezTo>
                    <a:cubicBezTo>
                      <a:pt x="442430" y="413440"/>
                      <a:pt x="440267" y="413808"/>
                      <a:pt x="438150" y="414337"/>
                    </a:cubicBezTo>
                    <a:cubicBezTo>
                      <a:pt x="436562" y="416454"/>
                      <a:pt x="434925" y="418534"/>
                      <a:pt x="433387" y="420687"/>
                    </a:cubicBezTo>
                    <a:cubicBezTo>
                      <a:pt x="432278" y="422240"/>
                      <a:pt x="431433" y="423984"/>
                      <a:pt x="430212" y="425450"/>
                    </a:cubicBezTo>
                    <a:cubicBezTo>
                      <a:pt x="428775" y="427175"/>
                      <a:pt x="426887" y="428487"/>
                      <a:pt x="425450" y="430212"/>
                    </a:cubicBezTo>
                    <a:cubicBezTo>
                      <a:pt x="418428" y="438639"/>
                      <a:pt x="427054" y="431786"/>
                      <a:pt x="415925" y="441325"/>
                    </a:cubicBezTo>
                    <a:cubicBezTo>
                      <a:pt x="407077" y="448909"/>
                      <a:pt x="399361" y="458339"/>
                      <a:pt x="388937" y="463550"/>
                    </a:cubicBezTo>
                    <a:cubicBezTo>
                      <a:pt x="385762" y="465137"/>
                      <a:pt x="382456" y="466486"/>
                      <a:pt x="379412" y="468312"/>
                    </a:cubicBezTo>
                    <a:cubicBezTo>
                      <a:pt x="367712" y="475332"/>
                      <a:pt x="378911" y="471905"/>
                      <a:pt x="365125" y="474662"/>
                    </a:cubicBezTo>
                    <a:cubicBezTo>
                      <a:pt x="364596" y="476250"/>
                      <a:pt x="364125" y="477858"/>
                      <a:pt x="363537" y="479425"/>
                    </a:cubicBezTo>
                    <a:cubicBezTo>
                      <a:pt x="362536" y="482093"/>
                      <a:pt x="361263" y="484659"/>
                      <a:pt x="360362" y="487362"/>
                    </a:cubicBezTo>
                    <a:cubicBezTo>
                      <a:pt x="359672" y="489432"/>
                      <a:pt x="359931" y="491862"/>
                      <a:pt x="358775" y="493712"/>
                    </a:cubicBezTo>
                    <a:cubicBezTo>
                      <a:pt x="357189" y="496250"/>
                      <a:pt x="354542" y="497945"/>
                      <a:pt x="352425" y="500062"/>
                    </a:cubicBezTo>
                    <a:cubicBezTo>
                      <a:pt x="351367" y="502708"/>
                      <a:pt x="350455" y="505418"/>
                      <a:pt x="349250" y="508000"/>
                    </a:cubicBezTo>
                    <a:cubicBezTo>
                      <a:pt x="346748" y="513361"/>
                      <a:pt x="341312" y="523875"/>
                      <a:pt x="341312" y="523875"/>
                    </a:cubicBezTo>
                    <a:cubicBezTo>
                      <a:pt x="340602" y="528138"/>
                      <a:pt x="339250" y="536885"/>
                      <a:pt x="338137" y="541337"/>
                    </a:cubicBezTo>
                    <a:cubicBezTo>
                      <a:pt x="337731" y="542961"/>
                      <a:pt x="337595" y="544793"/>
                      <a:pt x="336550" y="546100"/>
                    </a:cubicBezTo>
                    <a:cubicBezTo>
                      <a:pt x="333809" y="549526"/>
                      <a:pt x="329250" y="549909"/>
                      <a:pt x="325437" y="550862"/>
                    </a:cubicBezTo>
                    <a:cubicBezTo>
                      <a:pt x="324379" y="554037"/>
                      <a:pt x="322861" y="557094"/>
                      <a:pt x="322262" y="560387"/>
                    </a:cubicBezTo>
                    <a:cubicBezTo>
                      <a:pt x="320736" y="568782"/>
                      <a:pt x="320489" y="577370"/>
                      <a:pt x="319087" y="585787"/>
                    </a:cubicBezTo>
                    <a:lnTo>
                      <a:pt x="317500" y="595312"/>
                    </a:lnTo>
                    <a:cubicBezTo>
                      <a:pt x="318029" y="609070"/>
                      <a:pt x="319087" y="622819"/>
                      <a:pt x="319087" y="636587"/>
                    </a:cubicBezTo>
                    <a:cubicBezTo>
                      <a:pt x="319087" y="638769"/>
                      <a:pt x="319275" y="641669"/>
                      <a:pt x="317500" y="642937"/>
                    </a:cubicBezTo>
                    <a:cubicBezTo>
                      <a:pt x="314881" y="644808"/>
                      <a:pt x="311184" y="644273"/>
                      <a:pt x="307975" y="644525"/>
                    </a:cubicBezTo>
                    <a:cubicBezTo>
                      <a:pt x="284183" y="646391"/>
                      <a:pt x="260355" y="647775"/>
                      <a:pt x="236537" y="649287"/>
                    </a:cubicBezTo>
                    <a:lnTo>
                      <a:pt x="207962" y="650875"/>
                    </a:lnTo>
                    <a:cubicBezTo>
                      <a:pt x="203729" y="651404"/>
                      <a:pt x="199527" y="652364"/>
                      <a:pt x="195262" y="652462"/>
                    </a:cubicBezTo>
                    <a:lnTo>
                      <a:pt x="0" y="655637"/>
                    </a:lnTo>
                    <a:cubicBezTo>
                      <a:pt x="5292" y="653520"/>
                      <a:pt x="10363" y="650737"/>
                      <a:pt x="15875" y="649287"/>
                    </a:cubicBezTo>
                    <a:cubicBezTo>
                      <a:pt x="20509" y="648068"/>
                      <a:pt x="25407" y="648294"/>
                      <a:pt x="30162" y="647700"/>
                    </a:cubicBezTo>
                    <a:cubicBezTo>
                      <a:pt x="33875" y="647236"/>
                      <a:pt x="37546" y="646423"/>
                      <a:pt x="41275" y="646112"/>
                    </a:cubicBezTo>
                    <a:cubicBezTo>
                      <a:pt x="61534" y="644424"/>
                      <a:pt x="94678" y="643581"/>
                      <a:pt x="112712" y="642937"/>
                    </a:cubicBezTo>
                    <a:cubicBezTo>
                      <a:pt x="115887" y="642408"/>
                      <a:pt x="119040" y="641726"/>
                      <a:pt x="122237" y="641350"/>
                    </a:cubicBezTo>
                    <a:cubicBezTo>
                      <a:pt x="128042" y="640667"/>
                      <a:pt x="133914" y="640589"/>
                      <a:pt x="139700" y="639762"/>
                    </a:cubicBezTo>
                    <a:cubicBezTo>
                      <a:pt x="183043" y="633570"/>
                      <a:pt x="125142" y="639122"/>
                      <a:pt x="174625" y="635000"/>
                    </a:cubicBezTo>
                    <a:cubicBezTo>
                      <a:pt x="182562" y="636058"/>
                      <a:pt x="190527" y="636926"/>
                      <a:pt x="198437" y="638175"/>
                    </a:cubicBezTo>
                    <a:cubicBezTo>
                      <a:pt x="200592" y="638515"/>
                      <a:pt x="202689" y="639163"/>
                      <a:pt x="204787" y="639762"/>
                    </a:cubicBezTo>
                    <a:cubicBezTo>
                      <a:pt x="206396" y="640222"/>
                      <a:pt x="207902" y="641059"/>
                      <a:pt x="209550" y="641350"/>
                    </a:cubicBezTo>
                    <a:cubicBezTo>
                      <a:pt x="216920" y="642651"/>
                      <a:pt x="224310" y="643992"/>
                      <a:pt x="231775" y="644525"/>
                    </a:cubicBezTo>
                    <a:lnTo>
                      <a:pt x="254000" y="646112"/>
                    </a:lnTo>
                    <a:cubicBezTo>
                      <a:pt x="272222" y="647570"/>
                      <a:pt x="276788" y="648640"/>
                      <a:pt x="296862" y="649287"/>
                    </a:cubicBezTo>
                    <a:cubicBezTo>
                      <a:pt x="304796" y="649543"/>
                      <a:pt x="312737" y="649287"/>
                      <a:pt x="320675" y="649287"/>
                    </a:cubicBezTo>
                  </a:path>
                </a:pathLst>
              </a:custGeom>
              <a:noFill/>
              <a:ln w="9525" cap="rnd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8" name="Forme libre : forme 122"/>
              <p:cNvSpPr/>
              <p:nvPr/>
            </p:nvSpPr>
            <p:spPr>
              <a:xfrm>
                <a:off x="4481461" y="1341250"/>
                <a:ext cx="203185" cy="151000"/>
              </a:xfrm>
              <a:custGeom>
                <a:avLst/>
                <a:gdLst>
                  <a:gd name="connsiteX0" fmla="*/ 155627 w 203185"/>
                  <a:gd name="connsiteY0" fmla="*/ 188 h 151000"/>
                  <a:gd name="connsiteX1" fmla="*/ 154039 w 203185"/>
                  <a:gd name="connsiteY1" fmla="*/ 12888 h 151000"/>
                  <a:gd name="connsiteX2" fmla="*/ 141339 w 203185"/>
                  <a:gd name="connsiteY2" fmla="*/ 20825 h 151000"/>
                  <a:gd name="connsiteX3" fmla="*/ 128639 w 203185"/>
                  <a:gd name="connsiteY3" fmla="*/ 30350 h 151000"/>
                  <a:gd name="connsiteX4" fmla="*/ 123877 w 203185"/>
                  <a:gd name="connsiteY4" fmla="*/ 35113 h 151000"/>
                  <a:gd name="connsiteX5" fmla="*/ 103239 w 203185"/>
                  <a:gd name="connsiteY5" fmla="*/ 49400 h 151000"/>
                  <a:gd name="connsiteX6" fmla="*/ 98477 w 203185"/>
                  <a:gd name="connsiteY6" fmla="*/ 50988 h 151000"/>
                  <a:gd name="connsiteX7" fmla="*/ 77839 w 203185"/>
                  <a:gd name="connsiteY7" fmla="*/ 52575 h 151000"/>
                  <a:gd name="connsiteX8" fmla="*/ 73077 w 203185"/>
                  <a:gd name="connsiteY8" fmla="*/ 57338 h 151000"/>
                  <a:gd name="connsiteX9" fmla="*/ 63552 w 203185"/>
                  <a:gd name="connsiteY9" fmla="*/ 70038 h 151000"/>
                  <a:gd name="connsiteX10" fmla="*/ 61964 w 203185"/>
                  <a:gd name="connsiteY10" fmla="*/ 76388 h 151000"/>
                  <a:gd name="connsiteX11" fmla="*/ 52439 w 203185"/>
                  <a:gd name="connsiteY11" fmla="*/ 87500 h 151000"/>
                  <a:gd name="connsiteX12" fmla="*/ 44502 w 203185"/>
                  <a:gd name="connsiteY12" fmla="*/ 89088 h 151000"/>
                  <a:gd name="connsiteX13" fmla="*/ 38152 w 203185"/>
                  <a:gd name="connsiteY13" fmla="*/ 92263 h 151000"/>
                  <a:gd name="connsiteX14" fmla="*/ 34977 w 203185"/>
                  <a:gd name="connsiteY14" fmla="*/ 98613 h 151000"/>
                  <a:gd name="connsiteX15" fmla="*/ 28627 w 203185"/>
                  <a:gd name="connsiteY15" fmla="*/ 100200 h 151000"/>
                  <a:gd name="connsiteX16" fmla="*/ 17514 w 203185"/>
                  <a:gd name="connsiteY16" fmla="*/ 108138 h 151000"/>
                  <a:gd name="connsiteX17" fmla="*/ 1639 w 203185"/>
                  <a:gd name="connsiteY17" fmla="*/ 119250 h 151000"/>
                  <a:gd name="connsiteX18" fmla="*/ 52 w 203185"/>
                  <a:gd name="connsiteY18" fmla="*/ 130363 h 151000"/>
                  <a:gd name="connsiteX19" fmla="*/ 3227 w 203185"/>
                  <a:gd name="connsiteY19" fmla="*/ 136713 h 151000"/>
                  <a:gd name="connsiteX20" fmla="*/ 17514 w 203185"/>
                  <a:gd name="connsiteY20" fmla="*/ 143063 h 151000"/>
                  <a:gd name="connsiteX21" fmla="*/ 23864 w 203185"/>
                  <a:gd name="connsiteY21" fmla="*/ 144650 h 151000"/>
                  <a:gd name="connsiteX22" fmla="*/ 30214 w 203185"/>
                  <a:gd name="connsiteY22" fmla="*/ 147825 h 151000"/>
                  <a:gd name="connsiteX23" fmla="*/ 47677 w 203185"/>
                  <a:gd name="connsiteY23" fmla="*/ 151000 h 151000"/>
                  <a:gd name="connsiteX24" fmla="*/ 141339 w 203185"/>
                  <a:gd name="connsiteY24" fmla="*/ 149413 h 151000"/>
                  <a:gd name="connsiteX25" fmla="*/ 150864 w 203185"/>
                  <a:gd name="connsiteY25" fmla="*/ 146238 h 151000"/>
                  <a:gd name="connsiteX26" fmla="*/ 158802 w 203185"/>
                  <a:gd name="connsiteY26" fmla="*/ 144650 h 151000"/>
                  <a:gd name="connsiteX27" fmla="*/ 187377 w 203185"/>
                  <a:gd name="connsiteY27" fmla="*/ 133538 h 151000"/>
                  <a:gd name="connsiteX28" fmla="*/ 193727 w 203185"/>
                  <a:gd name="connsiteY28" fmla="*/ 128775 h 151000"/>
                  <a:gd name="connsiteX29" fmla="*/ 201664 w 203185"/>
                  <a:gd name="connsiteY29" fmla="*/ 114488 h 151000"/>
                  <a:gd name="connsiteX30" fmla="*/ 195314 w 203185"/>
                  <a:gd name="connsiteY30" fmla="*/ 49400 h 151000"/>
                  <a:gd name="connsiteX31" fmla="*/ 192139 w 203185"/>
                  <a:gd name="connsiteY31" fmla="*/ 41463 h 151000"/>
                  <a:gd name="connsiteX32" fmla="*/ 176264 w 203185"/>
                  <a:gd name="connsiteY32" fmla="*/ 25588 h 151000"/>
                  <a:gd name="connsiteX33" fmla="*/ 166739 w 203185"/>
                  <a:gd name="connsiteY33" fmla="*/ 22413 h 151000"/>
                  <a:gd name="connsiteX34" fmla="*/ 158802 w 203185"/>
                  <a:gd name="connsiteY34" fmla="*/ 9713 h 151000"/>
                  <a:gd name="connsiteX35" fmla="*/ 155627 w 203185"/>
                  <a:gd name="connsiteY35" fmla="*/ 188 h 1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3185" h="151000">
                    <a:moveTo>
                      <a:pt x="155627" y="188"/>
                    </a:moveTo>
                    <a:cubicBezTo>
                      <a:pt x="154833" y="717"/>
                      <a:pt x="155497" y="8879"/>
                      <a:pt x="154039" y="12888"/>
                    </a:cubicBezTo>
                    <a:cubicBezTo>
                      <a:pt x="152309" y="17647"/>
                      <a:pt x="144955" y="19379"/>
                      <a:pt x="141339" y="20825"/>
                    </a:cubicBezTo>
                    <a:cubicBezTo>
                      <a:pt x="124746" y="37418"/>
                      <a:pt x="144441" y="19061"/>
                      <a:pt x="128639" y="30350"/>
                    </a:cubicBezTo>
                    <a:cubicBezTo>
                      <a:pt x="126812" y="31655"/>
                      <a:pt x="125555" y="33621"/>
                      <a:pt x="123877" y="35113"/>
                    </a:cubicBezTo>
                    <a:cubicBezTo>
                      <a:pt x="117374" y="40894"/>
                      <a:pt x="111228" y="45976"/>
                      <a:pt x="103239" y="49400"/>
                    </a:cubicBezTo>
                    <a:cubicBezTo>
                      <a:pt x="101701" y="50059"/>
                      <a:pt x="100137" y="50780"/>
                      <a:pt x="98477" y="50988"/>
                    </a:cubicBezTo>
                    <a:cubicBezTo>
                      <a:pt x="91631" y="51844"/>
                      <a:pt x="84718" y="52046"/>
                      <a:pt x="77839" y="52575"/>
                    </a:cubicBezTo>
                    <a:cubicBezTo>
                      <a:pt x="76252" y="54163"/>
                      <a:pt x="74499" y="55600"/>
                      <a:pt x="73077" y="57338"/>
                    </a:cubicBezTo>
                    <a:cubicBezTo>
                      <a:pt x="69726" y="61434"/>
                      <a:pt x="63552" y="70038"/>
                      <a:pt x="63552" y="70038"/>
                    </a:cubicBezTo>
                    <a:cubicBezTo>
                      <a:pt x="63023" y="72155"/>
                      <a:pt x="62850" y="74394"/>
                      <a:pt x="61964" y="76388"/>
                    </a:cubicBezTo>
                    <a:cubicBezTo>
                      <a:pt x="59850" y="81144"/>
                      <a:pt x="57524" y="85593"/>
                      <a:pt x="52439" y="87500"/>
                    </a:cubicBezTo>
                    <a:cubicBezTo>
                      <a:pt x="49913" y="88447"/>
                      <a:pt x="47148" y="88559"/>
                      <a:pt x="44502" y="89088"/>
                    </a:cubicBezTo>
                    <a:cubicBezTo>
                      <a:pt x="42385" y="90146"/>
                      <a:pt x="39825" y="90590"/>
                      <a:pt x="38152" y="92263"/>
                    </a:cubicBezTo>
                    <a:cubicBezTo>
                      <a:pt x="36479" y="93936"/>
                      <a:pt x="36795" y="97098"/>
                      <a:pt x="34977" y="98613"/>
                    </a:cubicBezTo>
                    <a:cubicBezTo>
                      <a:pt x="33301" y="100010"/>
                      <a:pt x="30744" y="99671"/>
                      <a:pt x="28627" y="100200"/>
                    </a:cubicBezTo>
                    <a:cubicBezTo>
                      <a:pt x="7500" y="121327"/>
                      <a:pt x="32717" y="98003"/>
                      <a:pt x="17514" y="108138"/>
                    </a:cubicBezTo>
                    <a:cubicBezTo>
                      <a:pt x="-5172" y="123261"/>
                      <a:pt x="18180" y="110979"/>
                      <a:pt x="1639" y="119250"/>
                    </a:cubicBezTo>
                    <a:cubicBezTo>
                      <a:pt x="1110" y="122954"/>
                      <a:pt x="-287" y="126636"/>
                      <a:pt x="52" y="130363"/>
                    </a:cubicBezTo>
                    <a:cubicBezTo>
                      <a:pt x="266" y="132720"/>
                      <a:pt x="1687" y="134916"/>
                      <a:pt x="3227" y="136713"/>
                    </a:cubicBezTo>
                    <a:cubicBezTo>
                      <a:pt x="8224" y="142542"/>
                      <a:pt x="10564" y="141519"/>
                      <a:pt x="17514" y="143063"/>
                    </a:cubicBezTo>
                    <a:cubicBezTo>
                      <a:pt x="19644" y="143536"/>
                      <a:pt x="21747" y="144121"/>
                      <a:pt x="23864" y="144650"/>
                    </a:cubicBezTo>
                    <a:cubicBezTo>
                      <a:pt x="25981" y="145708"/>
                      <a:pt x="27969" y="147077"/>
                      <a:pt x="30214" y="147825"/>
                    </a:cubicBezTo>
                    <a:cubicBezTo>
                      <a:pt x="32439" y="148567"/>
                      <a:pt x="46070" y="150732"/>
                      <a:pt x="47677" y="151000"/>
                    </a:cubicBezTo>
                    <a:cubicBezTo>
                      <a:pt x="78898" y="150471"/>
                      <a:pt x="110147" y="150852"/>
                      <a:pt x="141339" y="149413"/>
                    </a:cubicBezTo>
                    <a:cubicBezTo>
                      <a:pt x="144682" y="149259"/>
                      <a:pt x="147635" y="147119"/>
                      <a:pt x="150864" y="146238"/>
                    </a:cubicBezTo>
                    <a:cubicBezTo>
                      <a:pt x="153467" y="145528"/>
                      <a:pt x="156168" y="145235"/>
                      <a:pt x="158802" y="144650"/>
                    </a:cubicBezTo>
                    <a:cubicBezTo>
                      <a:pt x="169020" y="142379"/>
                      <a:pt x="177946" y="138568"/>
                      <a:pt x="187377" y="133538"/>
                    </a:cubicBezTo>
                    <a:cubicBezTo>
                      <a:pt x="189712" y="132293"/>
                      <a:pt x="191856" y="130646"/>
                      <a:pt x="193727" y="128775"/>
                    </a:cubicBezTo>
                    <a:cubicBezTo>
                      <a:pt x="198760" y="123742"/>
                      <a:pt x="199056" y="121008"/>
                      <a:pt x="201664" y="114488"/>
                    </a:cubicBezTo>
                    <a:cubicBezTo>
                      <a:pt x="199110" y="22505"/>
                      <a:pt x="210025" y="78820"/>
                      <a:pt x="195314" y="49400"/>
                    </a:cubicBezTo>
                    <a:cubicBezTo>
                      <a:pt x="194040" y="46851"/>
                      <a:pt x="193523" y="43954"/>
                      <a:pt x="192139" y="41463"/>
                    </a:cubicBezTo>
                    <a:cubicBezTo>
                      <a:pt x="188930" y="35687"/>
                      <a:pt x="181124" y="28579"/>
                      <a:pt x="176264" y="25588"/>
                    </a:cubicBezTo>
                    <a:cubicBezTo>
                      <a:pt x="173414" y="23834"/>
                      <a:pt x="166739" y="22413"/>
                      <a:pt x="166739" y="22413"/>
                    </a:cubicBezTo>
                    <a:cubicBezTo>
                      <a:pt x="155316" y="14797"/>
                      <a:pt x="169381" y="25582"/>
                      <a:pt x="158802" y="9713"/>
                    </a:cubicBezTo>
                    <a:cubicBezTo>
                      <a:pt x="152029" y="-447"/>
                      <a:pt x="156421" y="-341"/>
                      <a:pt x="155627" y="188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 cap="rnd" cmpd="sng" algn="ctr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21699" tIns="10850" rIns="21699" bIns="1085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9" name="Forme libre : forme 123"/>
              <p:cNvSpPr/>
              <p:nvPr/>
            </p:nvSpPr>
            <p:spPr>
              <a:xfrm>
                <a:off x="4471988" y="1347788"/>
                <a:ext cx="163512" cy="107950"/>
              </a:xfrm>
              <a:custGeom>
                <a:avLst/>
                <a:gdLst>
                  <a:gd name="connsiteX0" fmla="*/ 163512 w 163512"/>
                  <a:gd name="connsiteY0" fmla="*/ 0 h 107950"/>
                  <a:gd name="connsiteX1" fmla="*/ 149225 w 163512"/>
                  <a:gd name="connsiteY1" fmla="*/ 6350 h 107950"/>
                  <a:gd name="connsiteX2" fmla="*/ 146050 w 163512"/>
                  <a:gd name="connsiteY2" fmla="*/ 14287 h 107950"/>
                  <a:gd name="connsiteX3" fmla="*/ 130175 w 163512"/>
                  <a:gd name="connsiteY3" fmla="*/ 22225 h 107950"/>
                  <a:gd name="connsiteX4" fmla="*/ 122237 w 163512"/>
                  <a:gd name="connsiteY4" fmla="*/ 30162 h 107950"/>
                  <a:gd name="connsiteX5" fmla="*/ 117475 w 163512"/>
                  <a:gd name="connsiteY5" fmla="*/ 31750 h 107950"/>
                  <a:gd name="connsiteX6" fmla="*/ 101600 w 163512"/>
                  <a:gd name="connsiteY6" fmla="*/ 38100 h 107950"/>
                  <a:gd name="connsiteX7" fmla="*/ 87312 w 163512"/>
                  <a:gd name="connsiteY7" fmla="*/ 39687 h 107950"/>
                  <a:gd name="connsiteX8" fmla="*/ 73025 w 163512"/>
                  <a:gd name="connsiteY8" fmla="*/ 50800 h 107950"/>
                  <a:gd name="connsiteX9" fmla="*/ 68262 w 163512"/>
                  <a:gd name="connsiteY9" fmla="*/ 61912 h 107950"/>
                  <a:gd name="connsiteX10" fmla="*/ 66675 w 163512"/>
                  <a:gd name="connsiteY10" fmla="*/ 68262 h 107950"/>
                  <a:gd name="connsiteX11" fmla="*/ 52387 w 163512"/>
                  <a:gd name="connsiteY11" fmla="*/ 76200 h 107950"/>
                  <a:gd name="connsiteX12" fmla="*/ 46037 w 163512"/>
                  <a:gd name="connsiteY12" fmla="*/ 82550 h 107950"/>
                  <a:gd name="connsiteX13" fmla="*/ 41275 w 163512"/>
                  <a:gd name="connsiteY13" fmla="*/ 84137 h 107950"/>
                  <a:gd name="connsiteX14" fmla="*/ 34925 w 163512"/>
                  <a:gd name="connsiteY14" fmla="*/ 87312 h 107950"/>
                  <a:gd name="connsiteX15" fmla="*/ 19050 w 163512"/>
                  <a:gd name="connsiteY15" fmla="*/ 98425 h 107950"/>
                  <a:gd name="connsiteX16" fmla="*/ 6350 w 163512"/>
                  <a:gd name="connsiteY16" fmla="*/ 101600 h 107950"/>
                  <a:gd name="connsiteX17" fmla="*/ 0 w 163512"/>
                  <a:gd name="connsiteY17" fmla="*/ 103187 h 107950"/>
                  <a:gd name="connsiteX18" fmla="*/ 0 w 163512"/>
                  <a:gd name="connsiteY18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512" h="107950">
                    <a:moveTo>
                      <a:pt x="163512" y="0"/>
                    </a:moveTo>
                    <a:cubicBezTo>
                      <a:pt x="162695" y="327"/>
                      <a:pt x="150386" y="4996"/>
                      <a:pt x="149225" y="6350"/>
                    </a:cubicBezTo>
                    <a:cubicBezTo>
                      <a:pt x="147371" y="8513"/>
                      <a:pt x="147943" y="12157"/>
                      <a:pt x="146050" y="14287"/>
                    </a:cubicBezTo>
                    <a:cubicBezTo>
                      <a:pt x="140650" y="20362"/>
                      <a:pt x="136830" y="20561"/>
                      <a:pt x="130175" y="22225"/>
                    </a:cubicBezTo>
                    <a:cubicBezTo>
                      <a:pt x="127529" y="24871"/>
                      <a:pt x="125230" y="27917"/>
                      <a:pt x="122237" y="30162"/>
                    </a:cubicBezTo>
                    <a:cubicBezTo>
                      <a:pt x="120898" y="31166"/>
                      <a:pt x="119013" y="31091"/>
                      <a:pt x="117475" y="31750"/>
                    </a:cubicBezTo>
                    <a:cubicBezTo>
                      <a:pt x="110069" y="34924"/>
                      <a:pt x="110629" y="36294"/>
                      <a:pt x="101600" y="38100"/>
                    </a:cubicBezTo>
                    <a:cubicBezTo>
                      <a:pt x="96901" y="39040"/>
                      <a:pt x="92075" y="39158"/>
                      <a:pt x="87312" y="39687"/>
                    </a:cubicBezTo>
                    <a:cubicBezTo>
                      <a:pt x="81981" y="42886"/>
                      <a:pt x="76538" y="45280"/>
                      <a:pt x="73025" y="50800"/>
                    </a:cubicBezTo>
                    <a:cubicBezTo>
                      <a:pt x="70861" y="54200"/>
                      <a:pt x="69639" y="58125"/>
                      <a:pt x="68262" y="61912"/>
                    </a:cubicBezTo>
                    <a:cubicBezTo>
                      <a:pt x="67516" y="63962"/>
                      <a:pt x="67943" y="66487"/>
                      <a:pt x="66675" y="68262"/>
                    </a:cubicBezTo>
                    <a:cubicBezTo>
                      <a:pt x="63654" y="72492"/>
                      <a:pt x="56741" y="74459"/>
                      <a:pt x="52387" y="76200"/>
                    </a:cubicBezTo>
                    <a:cubicBezTo>
                      <a:pt x="50270" y="78317"/>
                      <a:pt x="48473" y="80810"/>
                      <a:pt x="46037" y="82550"/>
                    </a:cubicBezTo>
                    <a:cubicBezTo>
                      <a:pt x="44675" y="83522"/>
                      <a:pt x="42813" y="83478"/>
                      <a:pt x="41275" y="84137"/>
                    </a:cubicBezTo>
                    <a:cubicBezTo>
                      <a:pt x="39100" y="85069"/>
                      <a:pt x="36916" y="86032"/>
                      <a:pt x="34925" y="87312"/>
                    </a:cubicBezTo>
                    <a:cubicBezTo>
                      <a:pt x="29492" y="90805"/>
                      <a:pt x="24551" y="95040"/>
                      <a:pt x="19050" y="98425"/>
                    </a:cubicBezTo>
                    <a:cubicBezTo>
                      <a:pt x="16648" y="99903"/>
                      <a:pt x="7994" y="101235"/>
                      <a:pt x="6350" y="101600"/>
                    </a:cubicBezTo>
                    <a:cubicBezTo>
                      <a:pt x="4220" y="102073"/>
                      <a:pt x="1543" y="101644"/>
                      <a:pt x="0" y="103187"/>
                    </a:cubicBezTo>
                    <a:lnTo>
                      <a:pt x="0" y="107950"/>
                    </a:lnTo>
                  </a:path>
                </a:pathLst>
              </a:custGeom>
              <a:noFill/>
              <a:ln w="9525" cap="rnd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0" name="Freeform 132"/>
              <p:cNvSpPr/>
              <p:nvPr/>
            </p:nvSpPr>
            <p:spPr bwMode="auto">
              <a:xfrm>
                <a:off x="5934633" y="3522819"/>
                <a:ext cx="67915" cy="90636"/>
              </a:xfrm>
              <a:custGeom>
                <a:avLst/>
                <a:gdLst>
                  <a:gd name="T0" fmla="*/ 12 w 16"/>
                  <a:gd name="T1" fmla="*/ 3 h 17"/>
                  <a:gd name="T2" fmla="*/ 14 w 16"/>
                  <a:gd name="T3" fmla="*/ 3 h 17"/>
                  <a:gd name="T4" fmla="*/ 14 w 16"/>
                  <a:gd name="T5" fmla="*/ 3 h 17"/>
                  <a:gd name="T6" fmla="*/ 14 w 16"/>
                  <a:gd name="T7" fmla="*/ 6 h 17"/>
                  <a:gd name="T8" fmla="*/ 15 w 16"/>
                  <a:gd name="T9" fmla="*/ 7 h 17"/>
                  <a:gd name="T10" fmla="*/ 16 w 16"/>
                  <a:gd name="T11" fmla="*/ 8 h 17"/>
                  <a:gd name="T12" fmla="*/ 15 w 16"/>
                  <a:gd name="T13" fmla="*/ 9 h 17"/>
                  <a:gd name="T14" fmla="*/ 15 w 16"/>
                  <a:gd name="T15" fmla="*/ 10 h 17"/>
                  <a:gd name="T16" fmla="*/ 14 w 16"/>
                  <a:gd name="T17" fmla="*/ 12 h 17"/>
                  <a:gd name="T18" fmla="*/ 12 w 16"/>
                  <a:gd name="T19" fmla="*/ 13 h 17"/>
                  <a:gd name="T20" fmla="*/ 12 w 16"/>
                  <a:gd name="T21" fmla="*/ 14 h 17"/>
                  <a:gd name="T22" fmla="*/ 14 w 16"/>
                  <a:gd name="T23" fmla="*/ 14 h 17"/>
                  <a:gd name="T24" fmla="*/ 12 w 16"/>
                  <a:gd name="T25" fmla="*/ 15 h 17"/>
                  <a:gd name="T26" fmla="*/ 12 w 16"/>
                  <a:gd name="T27" fmla="*/ 15 h 17"/>
                  <a:gd name="T28" fmla="*/ 11 w 16"/>
                  <a:gd name="T29" fmla="*/ 16 h 17"/>
                  <a:gd name="T30" fmla="*/ 9 w 16"/>
                  <a:gd name="T31" fmla="*/ 17 h 17"/>
                  <a:gd name="T32" fmla="*/ 5 w 16"/>
                  <a:gd name="T33" fmla="*/ 17 h 17"/>
                  <a:gd name="T34" fmla="*/ 3 w 16"/>
                  <a:gd name="T35" fmla="*/ 16 h 17"/>
                  <a:gd name="T36" fmla="*/ 1 w 16"/>
                  <a:gd name="T37" fmla="*/ 15 h 17"/>
                  <a:gd name="T38" fmla="*/ 0 w 16"/>
                  <a:gd name="T39" fmla="*/ 14 h 17"/>
                  <a:gd name="T40" fmla="*/ 1 w 16"/>
                  <a:gd name="T41" fmla="*/ 14 h 17"/>
                  <a:gd name="T42" fmla="*/ 2 w 16"/>
                  <a:gd name="T43" fmla="*/ 14 h 17"/>
                  <a:gd name="T44" fmla="*/ 2 w 16"/>
                  <a:gd name="T45" fmla="*/ 13 h 17"/>
                  <a:gd name="T46" fmla="*/ 2 w 16"/>
                  <a:gd name="T47" fmla="*/ 12 h 17"/>
                  <a:gd name="T48" fmla="*/ 2 w 16"/>
                  <a:gd name="T49" fmla="*/ 8 h 17"/>
                  <a:gd name="T50" fmla="*/ 3 w 16"/>
                  <a:gd name="T51" fmla="*/ 7 h 17"/>
                  <a:gd name="T52" fmla="*/ 3 w 16"/>
                  <a:gd name="T53" fmla="*/ 6 h 17"/>
                  <a:gd name="T54" fmla="*/ 4 w 16"/>
                  <a:gd name="T55" fmla="*/ 6 h 17"/>
                  <a:gd name="T56" fmla="*/ 5 w 16"/>
                  <a:gd name="T57" fmla="*/ 6 h 17"/>
                  <a:gd name="T58" fmla="*/ 5 w 16"/>
                  <a:gd name="T59" fmla="*/ 5 h 17"/>
                  <a:gd name="T60" fmla="*/ 7 w 16"/>
                  <a:gd name="T61" fmla="*/ 2 h 17"/>
                  <a:gd name="T62" fmla="*/ 7 w 16"/>
                  <a:gd name="T63" fmla="*/ 1 h 17"/>
                  <a:gd name="T64" fmla="*/ 8 w 16"/>
                  <a:gd name="T65" fmla="*/ 0 h 17"/>
                  <a:gd name="T66" fmla="*/ 9 w 16"/>
                  <a:gd name="T67" fmla="*/ 0 h 17"/>
                  <a:gd name="T68" fmla="*/ 9 w 16"/>
                  <a:gd name="T69" fmla="*/ 0 h 17"/>
                  <a:gd name="T70" fmla="*/ 10 w 16"/>
                  <a:gd name="T71" fmla="*/ 0 h 17"/>
                  <a:gd name="T72" fmla="*/ 11 w 16"/>
                  <a:gd name="T73" fmla="*/ 0 h 17"/>
                  <a:gd name="T74" fmla="*/ 12 w 16"/>
                  <a:gd name="T75" fmla="*/ 0 h 17"/>
                  <a:gd name="T76" fmla="*/ 12 w 16"/>
                  <a:gd name="T77" fmla="*/ 1 h 17"/>
                  <a:gd name="T78" fmla="*/ 12 w 16"/>
                  <a:gd name="T79" fmla="*/ 2 h 17"/>
                  <a:gd name="T80" fmla="*/ 12 w 16"/>
                  <a:gd name="T8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lnTo>
                      <a:pt x="12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6E6F73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  <a:round/>
              </a:ln>
            </p:spPr>
            <p:txBody>
              <a:bodyPr vert="horz" wrap="square" lIns="21699" tIns="10850" rIns="21699" bIns="1085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5" b="0" i="0" u="none" strike="noStrike" kern="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1" name="Freeform 126"/>
              <p:cNvSpPr/>
              <p:nvPr/>
            </p:nvSpPr>
            <p:spPr bwMode="auto">
              <a:xfrm>
                <a:off x="9532522" y="3906323"/>
                <a:ext cx="106931" cy="73404"/>
              </a:xfrm>
              <a:custGeom>
                <a:avLst/>
                <a:gdLst>
                  <a:gd name="T0" fmla="*/ 40 w 41"/>
                  <a:gd name="T1" fmla="*/ 23 h 29"/>
                  <a:gd name="T2" fmla="*/ 27 w 41"/>
                  <a:gd name="T3" fmla="*/ 29 h 29"/>
                  <a:gd name="T4" fmla="*/ 10 w 41"/>
                  <a:gd name="T5" fmla="*/ 26 h 29"/>
                  <a:gd name="T6" fmla="*/ 0 w 41"/>
                  <a:gd name="T7" fmla="*/ 20 h 29"/>
                  <a:gd name="T8" fmla="*/ 1 w 41"/>
                  <a:gd name="T9" fmla="*/ 8 h 29"/>
                  <a:gd name="T10" fmla="*/ 14 w 41"/>
                  <a:gd name="T11" fmla="*/ 1 h 29"/>
                  <a:gd name="T12" fmla="*/ 29 w 41"/>
                  <a:gd name="T13" fmla="*/ 0 h 29"/>
                  <a:gd name="T14" fmla="*/ 41 w 41"/>
                  <a:gd name="T15" fmla="*/ 9 h 29"/>
                  <a:gd name="T16" fmla="*/ 40 w 41"/>
                  <a:gd name="T17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9">
                    <a:moveTo>
                      <a:pt x="40" y="23"/>
                    </a:moveTo>
                    <a:lnTo>
                      <a:pt x="27" y="29"/>
                    </a:lnTo>
                    <a:lnTo>
                      <a:pt x="10" y="26"/>
                    </a:lnTo>
                    <a:lnTo>
                      <a:pt x="0" y="20"/>
                    </a:lnTo>
                    <a:lnTo>
                      <a:pt x="1" y="8"/>
                    </a:lnTo>
                    <a:lnTo>
                      <a:pt x="14" y="1"/>
                    </a:lnTo>
                    <a:lnTo>
                      <a:pt x="29" y="0"/>
                    </a:lnTo>
                    <a:lnTo>
                      <a:pt x="41" y="9"/>
                    </a:lnTo>
                    <a:lnTo>
                      <a:pt x="40" y="23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</p:spPr>
            <p:txBody>
              <a:bodyPr vert="horz" wrap="square" lIns="21699" tIns="10850" rIns="21699" bIns="1085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25" b="0" i="0" u="none" strike="noStrike" kern="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pic>
            <p:nvPicPr>
              <p:cNvPr id="172" name="Graphique 126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148327" y="2759517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3" name="Graphique 127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6310236" y="2978758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4" name="Graphique 128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367055" y="3307130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5" name="Graphique 129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984571" y="299326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6" name="Graphique 130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756084" y="1106364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7" name="Graphique 131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9991937" y="4980658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8" name="Graphique 132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7719572" y="3468759"/>
                <a:ext cx="284303" cy="284303"/>
              </a:xfrm>
              <a:prstGeom prst="rect">
                <a:avLst/>
              </a:prstGeom>
            </p:spPr>
          </p:pic>
          <p:pic>
            <p:nvPicPr>
              <p:cNvPr id="179" name="Graphique 133" descr="Repère avec un remplissage uni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8149901" y="3900317"/>
                <a:ext cx="284303" cy="284303"/>
              </a:xfrm>
              <a:prstGeom prst="rect">
                <a:avLst/>
              </a:prstGeom>
            </p:spPr>
          </p:pic>
        </p:grpSp>
        <p:sp>
          <p:nvSpPr>
            <p:cNvPr id="125" name="Rectangle 158"/>
            <p:cNvSpPr>
              <a:spLocks noChangeArrowheads="1"/>
            </p:cNvSpPr>
            <p:nvPr/>
          </p:nvSpPr>
          <p:spPr bwMode="auto">
            <a:xfrm>
              <a:off x="2809753" y="6012334"/>
              <a:ext cx="1530457" cy="13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E4E4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6" name="Groupe 390"/>
            <p:cNvGrpSpPr/>
            <p:nvPr/>
          </p:nvGrpSpPr>
          <p:grpSpPr>
            <a:xfrm>
              <a:off x="598139" y="1846566"/>
              <a:ext cx="1976678" cy="4934596"/>
              <a:chOff x="624227" y="1626225"/>
              <a:chExt cx="1976678" cy="4934596"/>
            </a:xfrm>
          </p:grpSpPr>
          <p:grpSp>
            <p:nvGrpSpPr>
              <p:cNvPr id="129" name="Groupe 349"/>
              <p:cNvGrpSpPr/>
              <p:nvPr/>
            </p:nvGrpSpPr>
            <p:grpSpPr>
              <a:xfrm>
                <a:off x="653979" y="2664240"/>
                <a:ext cx="1626983" cy="706610"/>
                <a:chOff x="887375" y="1907289"/>
                <a:chExt cx="1632561" cy="810137"/>
              </a:xfrm>
            </p:grpSpPr>
            <p:sp>
              <p:nvSpPr>
                <p:cNvPr id="145" name="Rectangle 162"/>
                <p:cNvSpPr>
                  <a:spLocks noChangeArrowheads="1"/>
                </p:cNvSpPr>
                <p:nvPr/>
              </p:nvSpPr>
              <p:spPr bwMode="auto">
                <a:xfrm>
                  <a:off x="887375" y="1907289"/>
                  <a:ext cx="1535153" cy="1920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C7A0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Eastern Africa Region</a:t>
                  </a:r>
                </a:p>
              </p:txBody>
            </p:sp>
            <p:sp>
              <p:nvSpPr>
                <p:cNvPr id="146" name="Rectangle 158"/>
                <p:cNvSpPr>
                  <a:spLocks noChangeArrowheads="1"/>
                </p:cNvSpPr>
                <p:nvPr/>
              </p:nvSpPr>
              <p:spPr bwMode="auto">
                <a:xfrm>
                  <a:off x="898102" y="2108908"/>
                  <a:ext cx="1621834" cy="608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+mn-cs"/>
                    </a:rPr>
                    <a:t>Ethiopia, Kenya, Rwanda, Uganda, United Republic of Tanzania</a:t>
                  </a:r>
                </a:p>
              </p:txBody>
            </p:sp>
          </p:grpSp>
          <p:grpSp>
            <p:nvGrpSpPr>
              <p:cNvPr id="130" name="Groupe 354"/>
              <p:cNvGrpSpPr/>
              <p:nvPr/>
            </p:nvGrpSpPr>
            <p:grpSpPr>
              <a:xfrm>
                <a:off x="670018" y="3485206"/>
                <a:ext cx="1668532" cy="350294"/>
                <a:chOff x="892710" y="1926901"/>
                <a:chExt cx="1621833" cy="401618"/>
              </a:xfrm>
            </p:grpSpPr>
            <p:sp>
              <p:nvSpPr>
                <p:cNvPr id="143" name="Rectangle 162"/>
                <p:cNvSpPr>
                  <a:spLocks noChangeArrowheads="1"/>
                </p:cNvSpPr>
                <p:nvPr/>
              </p:nvSpPr>
              <p:spPr bwMode="auto">
                <a:xfrm>
                  <a:off x="892710" y="1926901"/>
                  <a:ext cx="1535153" cy="1859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4A5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Northern Africa Region</a:t>
                  </a:r>
                </a:p>
              </p:txBody>
            </p:sp>
            <p:sp>
              <p:nvSpPr>
                <p:cNvPr id="144" name="Rectangle 158"/>
                <p:cNvSpPr>
                  <a:spLocks noChangeArrowheads="1"/>
                </p:cNvSpPr>
                <p:nvPr/>
              </p:nvSpPr>
              <p:spPr bwMode="auto">
                <a:xfrm>
                  <a:off x="892710" y="2125679"/>
                  <a:ext cx="1621833" cy="2028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+mn-cs"/>
                    </a:rPr>
                    <a:t>Algeria, Egypt, Morocco, Tunisia</a:t>
                  </a:r>
                </a:p>
              </p:txBody>
            </p:sp>
          </p:grpSp>
          <p:grpSp>
            <p:nvGrpSpPr>
              <p:cNvPr id="131" name="Groupe 358"/>
              <p:cNvGrpSpPr/>
              <p:nvPr/>
            </p:nvGrpSpPr>
            <p:grpSpPr>
              <a:xfrm>
                <a:off x="651644" y="4181027"/>
                <a:ext cx="1905357" cy="702494"/>
                <a:chOff x="925508" y="1909690"/>
                <a:chExt cx="2149859" cy="805421"/>
              </a:xfrm>
            </p:grpSpPr>
            <p:sp>
              <p:nvSpPr>
                <p:cNvPr id="141" name="Rectangle 162"/>
                <p:cNvSpPr>
                  <a:spLocks noChangeArrowheads="1"/>
                </p:cNvSpPr>
                <p:nvPr/>
              </p:nvSpPr>
              <p:spPr bwMode="auto">
                <a:xfrm>
                  <a:off x="925508" y="1909690"/>
                  <a:ext cx="1871265" cy="379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63B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Southern Africa Region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3B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Rectangle 158"/>
                <p:cNvSpPr>
                  <a:spLocks noChangeArrowheads="1"/>
                </p:cNvSpPr>
                <p:nvPr/>
              </p:nvSpPr>
              <p:spPr bwMode="auto">
                <a:xfrm>
                  <a:off x="936705" y="2106590"/>
                  <a:ext cx="2138662" cy="6085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+mn-cs"/>
                    </a:rPr>
                    <a:t>Angola, Botswana, Eswatini, Lesotho, Malawi, Namibia, South Africa, Zambia, Zimbabwe </a:t>
                  </a:r>
                </a:p>
              </p:txBody>
            </p:sp>
          </p:grpSp>
          <p:grpSp>
            <p:nvGrpSpPr>
              <p:cNvPr id="132" name="Groupe 370"/>
              <p:cNvGrpSpPr/>
              <p:nvPr/>
            </p:nvGrpSpPr>
            <p:grpSpPr>
              <a:xfrm>
                <a:off x="648580" y="5034661"/>
                <a:ext cx="1900833" cy="699942"/>
                <a:chOff x="922051" y="1909690"/>
                <a:chExt cx="2144755" cy="802493"/>
              </a:xfrm>
            </p:grpSpPr>
            <p:sp>
              <p:nvSpPr>
                <p:cNvPr id="139" name="Rectangle 162"/>
                <p:cNvSpPr>
                  <a:spLocks noChangeArrowheads="1"/>
                </p:cNvSpPr>
                <p:nvPr/>
              </p:nvSpPr>
              <p:spPr bwMode="auto">
                <a:xfrm>
                  <a:off x="922051" y="1909690"/>
                  <a:ext cx="1871265" cy="379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ADAA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Western Africa Region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ADAA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Rectangle 158"/>
                <p:cNvSpPr>
                  <a:spLocks noChangeArrowheads="1"/>
                </p:cNvSpPr>
                <p:nvPr/>
              </p:nvSpPr>
              <p:spPr bwMode="auto">
                <a:xfrm>
                  <a:off x="928142" y="2103663"/>
                  <a:ext cx="2138664" cy="608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+mn-cs"/>
                    </a:rPr>
                    <a:t>Côte d’Ivoire, Ghana, Guinea Bissau, Nigeria, Senegal, Sierra Leone, The Gambia, Togo</a:t>
                  </a:r>
                </a:p>
              </p:txBody>
            </p:sp>
          </p:grpSp>
          <p:grpSp>
            <p:nvGrpSpPr>
              <p:cNvPr id="133" name="Groupe 378"/>
              <p:cNvGrpSpPr/>
              <p:nvPr/>
            </p:nvGrpSpPr>
            <p:grpSpPr>
              <a:xfrm>
                <a:off x="624227" y="1626225"/>
                <a:ext cx="1976678" cy="882825"/>
                <a:chOff x="894390" y="1908014"/>
                <a:chExt cx="2229117" cy="1012169"/>
              </a:xfrm>
            </p:grpSpPr>
            <p:sp>
              <p:nvSpPr>
                <p:cNvPr id="137" name="Rectangle 162"/>
                <p:cNvSpPr>
                  <a:spLocks noChangeArrowheads="1"/>
                </p:cNvSpPr>
                <p:nvPr/>
              </p:nvSpPr>
              <p:spPr bwMode="auto">
                <a:xfrm>
                  <a:off x="894390" y="1908014"/>
                  <a:ext cx="1535153" cy="3793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Central Africa Region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Rectangle 158"/>
                <p:cNvSpPr>
                  <a:spLocks noChangeArrowheads="1"/>
                </p:cNvSpPr>
                <p:nvPr/>
              </p:nvSpPr>
              <p:spPr bwMode="auto">
                <a:xfrm>
                  <a:off x="897410" y="2108825"/>
                  <a:ext cx="2226097" cy="8113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+mn-cs"/>
                    </a:rPr>
                    <a:t>Burundi, Cameroon, Central African Republic, Chad, Democratic Republic of Congo, Equatorial Guinea,  Gabon, Republic of Congo</a:t>
                  </a:r>
                </a:p>
              </p:txBody>
            </p:sp>
          </p:grpSp>
          <p:grpSp>
            <p:nvGrpSpPr>
              <p:cNvPr id="134" name="Groupe 386"/>
              <p:cNvGrpSpPr/>
              <p:nvPr/>
            </p:nvGrpSpPr>
            <p:grpSpPr>
              <a:xfrm>
                <a:off x="648579" y="5859360"/>
                <a:ext cx="1908422" cy="701461"/>
                <a:chOff x="922050" y="2030919"/>
                <a:chExt cx="2153318" cy="804236"/>
              </a:xfrm>
            </p:grpSpPr>
            <p:sp>
              <p:nvSpPr>
                <p:cNvPr id="135" name="Rectangle 162"/>
                <p:cNvSpPr>
                  <a:spLocks noChangeArrowheads="1"/>
                </p:cNvSpPr>
                <p:nvPr/>
              </p:nvSpPr>
              <p:spPr bwMode="auto">
                <a:xfrm>
                  <a:off x="922050" y="2030919"/>
                  <a:ext cx="1871265" cy="379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669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Island States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Rectangle 158"/>
                <p:cNvSpPr>
                  <a:spLocks noChangeArrowheads="1"/>
                </p:cNvSpPr>
                <p:nvPr/>
              </p:nvSpPr>
              <p:spPr bwMode="auto">
                <a:xfrm>
                  <a:off x="936705" y="2226635"/>
                  <a:ext cx="2138663" cy="608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E4E4E"/>
                      </a:solidFill>
                      <a:effectLst/>
                      <a:uLnTx/>
                      <a:uFillTx/>
                      <a:latin typeface="Abadi" panose="020B0604020104020204" pitchFamily="34" charset="0"/>
                      <a:ea typeface="+mn-ea"/>
                      <a:cs typeface="+mn-cs"/>
                    </a:rPr>
                    <a:t>Cape Verde, Comoros, Madagascar, Mauritius, Seychelles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4E4E"/>
                    </a:solidFill>
                    <a:effectLst/>
                    <a:uLnTx/>
                    <a:uFillTx/>
                    <a:latin typeface="Abadi" panose="020B0604020104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41" name="Graphique 1" descr="Repère avec un remplissage uni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055105" y="5873161"/>
            <a:ext cx="251629" cy="268732"/>
          </a:xfrm>
          <a:prstGeom prst="rect">
            <a:avLst/>
          </a:prstGeom>
        </p:spPr>
      </p:pic>
      <p:sp>
        <p:nvSpPr>
          <p:cNvPr id="243" name="Rectangle : coins arrondis 2"/>
          <p:cNvSpPr/>
          <p:nvPr/>
        </p:nvSpPr>
        <p:spPr>
          <a:xfrm>
            <a:off x="493026" y="5265010"/>
            <a:ext cx="318046" cy="205435"/>
          </a:xfrm>
          <a:prstGeom prst="roundRect">
            <a:avLst/>
          </a:prstGeom>
          <a:solidFill>
            <a:srgbClr val="4ADAA5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4" name="Rectangle : coins arrondis 5"/>
          <p:cNvSpPr/>
          <p:nvPr/>
        </p:nvSpPr>
        <p:spPr>
          <a:xfrm>
            <a:off x="540282" y="6134757"/>
            <a:ext cx="318046" cy="205435"/>
          </a:xfrm>
          <a:prstGeom prst="roundRect">
            <a:avLst/>
          </a:prstGeom>
          <a:solidFill>
            <a:srgbClr val="FF6699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Rectangle : coins arrondis 6"/>
          <p:cNvSpPr/>
          <p:nvPr/>
        </p:nvSpPr>
        <p:spPr>
          <a:xfrm>
            <a:off x="523707" y="3644413"/>
            <a:ext cx="318046" cy="205435"/>
          </a:xfrm>
          <a:prstGeom prst="roundRect">
            <a:avLst/>
          </a:prstGeom>
          <a:solidFill>
            <a:srgbClr val="64A5C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Rectangle : coins arrondis 7"/>
          <p:cNvSpPr/>
          <p:nvPr/>
        </p:nvSpPr>
        <p:spPr>
          <a:xfrm>
            <a:off x="512679" y="2820989"/>
            <a:ext cx="318046" cy="205435"/>
          </a:xfrm>
          <a:prstGeom prst="roundRect">
            <a:avLst/>
          </a:prstGeom>
          <a:solidFill>
            <a:srgbClr val="FC7A04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Rectangle : coins arrondis 8"/>
          <p:cNvSpPr/>
          <p:nvPr/>
        </p:nvSpPr>
        <p:spPr>
          <a:xfrm>
            <a:off x="448586" y="1736717"/>
            <a:ext cx="318046" cy="205435"/>
          </a:xfrm>
          <a:prstGeom prst="roundRect">
            <a:avLst/>
          </a:prstGeom>
          <a:solidFill>
            <a:srgbClr val="FFC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Rectangle : coins arrondis 9"/>
          <p:cNvSpPr/>
          <p:nvPr/>
        </p:nvSpPr>
        <p:spPr>
          <a:xfrm>
            <a:off x="474711" y="4391979"/>
            <a:ext cx="318046" cy="205435"/>
          </a:xfrm>
          <a:prstGeom prst="roundRect">
            <a:avLst/>
          </a:prstGeom>
          <a:solidFill>
            <a:srgbClr val="F63B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Freeform 108"/>
          <p:cNvSpPr/>
          <p:nvPr/>
        </p:nvSpPr>
        <p:spPr bwMode="auto">
          <a:xfrm rot="11706697">
            <a:off x="5250412" y="4520509"/>
            <a:ext cx="147734" cy="112307"/>
          </a:xfrm>
          <a:custGeom>
            <a:avLst/>
            <a:gdLst>
              <a:gd name="T0" fmla="*/ 52 w 64"/>
              <a:gd name="T1" fmla="*/ 3 h 56"/>
              <a:gd name="T2" fmla="*/ 52 w 64"/>
              <a:gd name="T3" fmla="*/ 4 h 56"/>
              <a:gd name="T4" fmla="*/ 54 w 64"/>
              <a:gd name="T5" fmla="*/ 6 h 56"/>
              <a:gd name="T6" fmla="*/ 54 w 64"/>
              <a:gd name="T7" fmla="*/ 8 h 56"/>
              <a:gd name="T8" fmla="*/ 59 w 64"/>
              <a:gd name="T9" fmla="*/ 11 h 56"/>
              <a:gd name="T10" fmla="*/ 60 w 64"/>
              <a:gd name="T11" fmla="*/ 14 h 56"/>
              <a:gd name="T12" fmla="*/ 63 w 64"/>
              <a:gd name="T13" fmla="*/ 18 h 56"/>
              <a:gd name="T14" fmla="*/ 62 w 64"/>
              <a:gd name="T15" fmla="*/ 24 h 56"/>
              <a:gd name="T16" fmla="*/ 62 w 64"/>
              <a:gd name="T17" fmla="*/ 27 h 56"/>
              <a:gd name="T18" fmla="*/ 63 w 64"/>
              <a:gd name="T19" fmla="*/ 31 h 56"/>
              <a:gd name="T20" fmla="*/ 63 w 64"/>
              <a:gd name="T21" fmla="*/ 40 h 56"/>
              <a:gd name="T22" fmla="*/ 60 w 64"/>
              <a:gd name="T23" fmla="*/ 42 h 56"/>
              <a:gd name="T24" fmla="*/ 56 w 64"/>
              <a:gd name="T25" fmla="*/ 42 h 56"/>
              <a:gd name="T26" fmla="*/ 49 w 64"/>
              <a:gd name="T27" fmla="*/ 40 h 56"/>
              <a:gd name="T28" fmla="*/ 48 w 64"/>
              <a:gd name="T29" fmla="*/ 40 h 56"/>
              <a:gd name="T30" fmla="*/ 45 w 64"/>
              <a:gd name="T31" fmla="*/ 41 h 56"/>
              <a:gd name="T32" fmla="*/ 42 w 64"/>
              <a:gd name="T33" fmla="*/ 41 h 56"/>
              <a:gd name="T34" fmla="*/ 37 w 64"/>
              <a:gd name="T35" fmla="*/ 41 h 56"/>
              <a:gd name="T36" fmla="*/ 35 w 64"/>
              <a:gd name="T37" fmla="*/ 40 h 56"/>
              <a:gd name="T38" fmla="*/ 34 w 64"/>
              <a:gd name="T39" fmla="*/ 45 h 56"/>
              <a:gd name="T40" fmla="*/ 32 w 64"/>
              <a:gd name="T41" fmla="*/ 53 h 56"/>
              <a:gd name="T42" fmla="*/ 28 w 64"/>
              <a:gd name="T43" fmla="*/ 54 h 56"/>
              <a:gd name="T44" fmla="*/ 25 w 64"/>
              <a:gd name="T45" fmla="*/ 55 h 56"/>
              <a:gd name="T46" fmla="*/ 21 w 64"/>
              <a:gd name="T47" fmla="*/ 55 h 56"/>
              <a:gd name="T48" fmla="*/ 16 w 64"/>
              <a:gd name="T49" fmla="*/ 56 h 56"/>
              <a:gd name="T50" fmla="*/ 16 w 64"/>
              <a:gd name="T51" fmla="*/ 53 h 56"/>
              <a:gd name="T52" fmla="*/ 14 w 64"/>
              <a:gd name="T53" fmla="*/ 50 h 56"/>
              <a:gd name="T54" fmla="*/ 6 w 64"/>
              <a:gd name="T55" fmla="*/ 48 h 56"/>
              <a:gd name="T56" fmla="*/ 2 w 64"/>
              <a:gd name="T57" fmla="*/ 50 h 56"/>
              <a:gd name="T58" fmla="*/ 0 w 64"/>
              <a:gd name="T59" fmla="*/ 46 h 56"/>
              <a:gd name="T60" fmla="*/ 2 w 64"/>
              <a:gd name="T61" fmla="*/ 42 h 56"/>
              <a:gd name="T62" fmla="*/ 5 w 64"/>
              <a:gd name="T63" fmla="*/ 41 h 56"/>
              <a:gd name="T64" fmla="*/ 6 w 64"/>
              <a:gd name="T65" fmla="*/ 41 h 56"/>
              <a:gd name="T66" fmla="*/ 7 w 64"/>
              <a:gd name="T67" fmla="*/ 40 h 56"/>
              <a:gd name="T68" fmla="*/ 7 w 64"/>
              <a:gd name="T69" fmla="*/ 39 h 56"/>
              <a:gd name="T70" fmla="*/ 10 w 64"/>
              <a:gd name="T71" fmla="*/ 38 h 56"/>
              <a:gd name="T72" fmla="*/ 10 w 64"/>
              <a:gd name="T73" fmla="*/ 36 h 56"/>
              <a:gd name="T74" fmla="*/ 13 w 64"/>
              <a:gd name="T75" fmla="*/ 35 h 56"/>
              <a:gd name="T76" fmla="*/ 13 w 64"/>
              <a:gd name="T77" fmla="*/ 32 h 56"/>
              <a:gd name="T78" fmla="*/ 13 w 64"/>
              <a:gd name="T79" fmla="*/ 32 h 56"/>
              <a:gd name="T80" fmla="*/ 14 w 64"/>
              <a:gd name="T81" fmla="*/ 32 h 56"/>
              <a:gd name="T82" fmla="*/ 16 w 64"/>
              <a:gd name="T83" fmla="*/ 32 h 56"/>
              <a:gd name="T84" fmla="*/ 16 w 64"/>
              <a:gd name="T85" fmla="*/ 28 h 56"/>
              <a:gd name="T86" fmla="*/ 13 w 64"/>
              <a:gd name="T87" fmla="*/ 26 h 56"/>
              <a:gd name="T88" fmla="*/ 13 w 64"/>
              <a:gd name="T89" fmla="*/ 21 h 56"/>
              <a:gd name="T90" fmla="*/ 13 w 64"/>
              <a:gd name="T91" fmla="*/ 20 h 56"/>
              <a:gd name="T92" fmla="*/ 14 w 64"/>
              <a:gd name="T93" fmla="*/ 17 h 56"/>
              <a:gd name="T94" fmla="*/ 19 w 64"/>
              <a:gd name="T95" fmla="*/ 14 h 56"/>
              <a:gd name="T96" fmla="*/ 25 w 64"/>
              <a:gd name="T97" fmla="*/ 11 h 56"/>
              <a:gd name="T98" fmla="*/ 28 w 64"/>
              <a:gd name="T99" fmla="*/ 10 h 56"/>
              <a:gd name="T100" fmla="*/ 31 w 64"/>
              <a:gd name="T101" fmla="*/ 8 h 56"/>
              <a:gd name="T102" fmla="*/ 33 w 64"/>
              <a:gd name="T103" fmla="*/ 13 h 56"/>
              <a:gd name="T104" fmla="*/ 38 w 64"/>
              <a:gd name="T105" fmla="*/ 11 h 56"/>
              <a:gd name="T106" fmla="*/ 41 w 64"/>
              <a:gd name="T107" fmla="*/ 7 h 56"/>
              <a:gd name="T108" fmla="*/ 45 w 64"/>
              <a:gd name="T109" fmla="*/ 5 h 56"/>
              <a:gd name="T110" fmla="*/ 46 w 64"/>
              <a:gd name="T111" fmla="*/ 3 h 56"/>
              <a:gd name="T112" fmla="*/ 48 w 64"/>
              <a:gd name="T1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" h="56">
                <a:moveTo>
                  <a:pt x="52" y="0"/>
                </a:moveTo>
                <a:lnTo>
                  <a:pt x="51" y="0"/>
                </a:lnTo>
                <a:lnTo>
                  <a:pt x="51" y="1"/>
                </a:lnTo>
                <a:lnTo>
                  <a:pt x="51" y="1"/>
                </a:lnTo>
                <a:lnTo>
                  <a:pt x="51" y="1"/>
                </a:lnTo>
                <a:lnTo>
                  <a:pt x="52" y="1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1" y="3"/>
                </a:lnTo>
                <a:lnTo>
                  <a:pt x="51" y="3"/>
                </a:lnTo>
                <a:lnTo>
                  <a:pt x="52" y="4"/>
                </a:lnTo>
                <a:lnTo>
                  <a:pt x="52" y="4"/>
                </a:lnTo>
                <a:lnTo>
                  <a:pt x="52" y="4"/>
                </a:lnTo>
                <a:lnTo>
                  <a:pt x="52" y="3"/>
                </a:lnTo>
                <a:lnTo>
                  <a:pt x="53" y="4"/>
                </a:lnTo>
                <a:lnTo>
                  <a:pt x="53" y="4"/>
                </a:lnTo>
                <a:lnTo>
                  <a:pt x="53" y="5"/>
                </a:lnTo>
                <a:lnTo>
                  <a:pt x="53" y="5"/>
                </a:lnTo>
                <a:lnTo>
                  <a:pt x="53" y="6"/>
                </a:lnTo>
                <a:lnTo>
                  <a:pt x="54" y="6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7"/>
                </a:lnTo>
                <a:lnTo>
                  <a:pt x="54" y="8"/>
                </a:lnTo>
                <a:lnTo>
                  <a:pt x="54" y="8"/>
                </a:lnTo>
                <a:lnTo>
                  <a:pt x="55" y="8"/>
                </a:lnTo>
                <a:lnTo>
                  <a:pt x="55" y="10"/>
                </a:lnTo>
                <a:lnTo>
                  <a:pt x="56" y="10"/>
                </a:lnTo>
                <a:lnTo>
                  <a:pt x="56" y="10"/>
                </a:lnTo>
                <a:lnTo>
                  <a:pt x="59" y="11"/>
                </a:lnTo>
                <a:lnTo>
                  <a:pt x="59" y="11"/>
                </a:lnTo>
                <a:lnTo>
                  <a:pt x="60" y="11"/>
                </a:lnTo>
                <a:lnTo>
                  <a:pt x="60" y="12"/>
                </a:lnTo>
                <a:lnTo>
                  <a:pt x="60" y="13"/>
                </a:lnTo>
                <a:lnTo>
                  <a:pt x="60" y="13"/>
                </a:lnTo>
                <a:lnTo>
                  <a:pt x="60" y="13"/>
                </a:lnTo>
                <a:lnTo>
                  <a:pt x="60" y="14"/>
                </a:lnTo>
                <a:lnTo>
                  <a:pt x="60" y="14"/>
                </a:lnTo>
                <a:lnTo>
                  <a:pt x="61" y="14"/>
                </a:lnTo>
                <a:lnTo>
                  <a:pt x="61" y="15"/>
                </a:lnTo>
                <a:lnTo>
                  <a:pt x="61" y="17"/>
                </a:lnTo>
                <a:lnTo>
                  <a:pt x="61" y="17"/>
                </a:lnTo>
                <a:lnTo>
                  <a:pt x="62" y="18"/>
                </a:lnTo>
                <a:lnTo>
                  <a:pt x="62" y="17"/>
                </a:lnTo>
                <a:lnTo>
                  <a:pt x="63" y="18"/>
                </a:lnTo>
                <a:lnTo>
                  <a:pt x="63" y="19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2"/>
                </a:lnTo>
                <a:lnTo>
                  <a:pt x="63" y="22"/>
                </a:lnTo>
                <a:lnTo>
                  <a:pt x="62" y="24"/>
                </a:lnTo>
                <a:lnTo>
                  <a:pt x="62" y="24"/>
                </a:lnTo>
                <a:lnTo>
                  <a:pt x="63" y="25"/>
                </a:lnTo>
                <a:lnTo>
                  <a:pt x="62" y="25"/>
                </a:lnTo>
                <a:lnTo>
                  <a:pt x="62" y="26"/>
                </a:lnTo>
                <a:lnTo>
                  <a:pt x="62" y="26"/>
                </a:lnTo>
                <a:lnTo>
                  <a:pt x="62" y="27"/>
                </a:lnTo>
                <a:lnTo>
                  <a:pt x="62" y="27"/>
                </a:lnTo>
                <a:lnTo>
                  <a:pt x="62" y="27"/>
                </a:lnTo>
                <a:lnTo>
                  <a:pt x="61" y="27"/>
                </a:lnTo>
                <a:lnTo>
                  <a:pt x="62" y="28"/>
                </a:lnTo>
                <a:lnTo>
                  <a:pt x="62" y="28"/>
                </a:lnTo>
                <a:lnTo>
                  <a:pt x="62" y="31"/>
                </a:lnTo>
                <a:lnTo>
                  <a:pt x="62" y="31"/>
                </a:lnTo>
                <a:lnTo>
                  <a:pt x="63" y="31"/>
                </a:lnTo>
                <a:lnTo>
                  <a:pt x="63" y="31"/>
                </a:lnTo>
                <a:lnTo>
                  <a:pt x="64" y="32"/>
                </a:lnTo>
                <a:lnTo>
                  <a:pt x="64" y="33"/>
                </a:lnTo>
                <a:lnTo>
                  <a:pt x="63" y="36"/>
                </a:lnTo>
                <a:lnTo>
                  <a:pt x="63" y="38"/>
                </a:lnTo>
                <a:lnTo>
                  <a:pt x="63" y="40"/>
                </a:lnTo>
                <a:lnTo>
                  <a:pt x="63" y="40"/>
                </a:lnTo>
                <a:lnTo>
                  <a:pt x="62" y="41"/>
                </a:lnTo>
                <a:lnTo>
                  <a:pt x="62" y="41"/>
                </a:lnTo>
                <a:lnTo>
                  <a:pt x="62" y="41"/>
                </a:lnTo>
                <a:lnTo>
                  <a:pt x="61" y="41"/>
                </a:lnTo>
                <a:lnTo>
                  <a:pt x="61" y="41"/>
                </a:lnTo>
                <a:lnTo>
                  <a:pt x="61" y="42"/>
                </a:lnTo>
                <a:lnTo>
                  <a:pt x="60" y="42"/>
                </a:lnTo>
                <a:lnTo>
                  <a:pt x="60" y="42"/>
                </a:lnTo>
                <a:lnTo>
                  <a:pt x="59" y="41"/>
                </a:lnTo>
                <a:lnTo>
                  <a:pt x="57" y="41"/>
                </a:lnTo>
                <a:lnTo>
                  <a:pt x="57" y="41"/>
                </a:lnTo>
                <a:lnTo>
                  <a:pt x="57" y="41"/>
                </a:lnTo>
                <a:lnTo>
                  <a:pt x="56" y="42"/>
                </a:lnTo>
                <a:lnTo>
                  <a:pt x="56" y="42"/>
                </a:lnTo>
                <a:lnTo>
                  <a:pt x="55" y="42"/>
                </a:lnTo>
                <a:lnTo>
                  <a:pt x="55" y="42"/>
                </a:lnTo>
                <a:lnTo>
                  <a:pt x="54" y="42"/>
                </a:lnTo>
                <a:lnTo>
                  <a:pt x="54" y="42"/>
                </a:lnTo>
                <a:lnTo>
                  <a:pt x="53" y="42"/>
                </a:lnTo>
                <a:lnTo>
                  <a:pt x="52" y="42"/>
                </a:lnTo>
                <a:lnTo>
                  <a:pt x="49" y="40"/>
                </a:lnTo>
                <a:lnTo>
                  <a:pt x="49" y="40"/>
                </a:lnTo>
                <a:lnTo>
                  <a:pt x="49" y="40"/>
                </a:lnTo>
                <a:lnTo>
                  <a:pt x="49" y="40"/>
                </a:lnTo>
                <a:lnTo>
                  <a:pt x="49" y="40"/>
                </a:lnTo>
                <a:lnTo>
                  <a:pt x="48" y="40"/>
                </a:lnTo>
                <a:lnTo>
                  <a:pt x="48" y="39"/>
                </a:lnTo>
                <a:lnTo>
                  <a:pt x="48" y="40"/>
                </a:lnTo>
                <a:lnTo>
                  <a:pt x="47" y="40"/>
                </a:lnTo>
                <a:lnTo>
                  <a:pt x="47" y="40"/>
                </a:lnTo>
                <a:lnTo>
                  <a:pt x="47" y="40"/>
                </a:lnTo>
                <a:lnTo>
                  <a:pt x="47" y="40"/>
                </a:lnTo>
                <a:lnTo>
                  <a:pt x="46" y="41"/>
                </a:lnTo>
                <a:lnTo>
                  <a:pt x="46" y="41"/>
                </a:lnTo>
                <a:lnTo>
                  <a:pt x="45" y="41"/>
                </a:lnTo>
                <a:lnTo>
                  <a:pt x="45" y="41"/>
                </a:lnTo>
                <a:lnTo>
                  <a:pt x="45" y="41"/>
                </a:lnTo>
                <a:lnTo>
                  <a:pt x="44" y="40"/>
                </a:lnTo>
                <a:lnTo>
                  <a:pt x="42" y="40"/>
                </a:lnTo>
                <a:lnTo>
                  <a:pt x="42" y="41"/>
                </a:lnTo>
                <a:lnTo>
                  <a:pt x="42" y="41"/>
                </a:lnTo>
                <a:lnTo>
                  <a:pt x="42" y="41"/>
                </a:lnTo>
                <a:lnTo>
                  <a:pt x="41" y="43"/>
                </a:lnTo>
                <a:lnTo>
                  <a:pt x="40" y="43"/>
                </a:lnTo>
                <a:lnTo>
                  <a:pt x="40" y="43"/>
                </a:lnTo>
                <a:lnTo>
                  <a:pt x="39" y="43"/>
                </a:lnTo>
                <a:lnTo>
                  <a:pt x="39" y="42"/>
                </a:lnTo>
                <a:lnTo>
                  <a:pt x="38" y="42"/>
                </a:lnTo>
                <a:lnTo>
                  <a:pt x="37" y="41"/>
                </a:lnTo>
                <a:lnTo>
                  <a:pt x="37" y="41"/>
                </a:lnTo>
                <a:lnTo>
                  <a:pt x="37" y="41"/>
                </a:lnTo>
                <a:lnTo>
                  <a:pt x="35" y="41"/>
                </a:lnTo>
                <a:lnTo>
                  <a:pt x="35" y="41"/>
                </a:lnTo>
                <a:lnTo>
                  <a:pt x="35" y="41"/>
                </a:lnTo>
                <a:lnTo>
                  <a:pt x="35" y="40"/>
                </a:lnTo>
                <a:lnTo>
                  <a:pt x="35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0"/>
                </a:lnTo>
                <a:lnTo>
                  <a:pt x="34" y="42"/>
                </a:lnTo>
                <a:lnTo>
                  <a:pt x="34" y="45"/>
                </a:lnTo>
                <a:lnTo>
                  <a:pt x="33" y="47"/>
                </a:lnTo>
                <a:lnTo>
                  <a:pt x="33" y="49"/>
                </a:lnTo>
                <a:lnTo>
                  <a:pt x="33" y="50"/>
                </a:lnTo>
                <a:lnTo>
                  <a:pt x="33" y="50"/>
                </a:lnTo>
                <a:lnTo>
                  <a:pt x="33" y="52"/>
                </a:lnTo>
                <a:lnTo>
                  <a:pt x="32" y="53"/>
                </a:lnTo>
                <a:lnTo>
                  <a:pt x="32" y="53"/>
                </a:lnTo>
                <a:lnTo>
                  <a:pt x="31" y="54"/>
                </a:lnTo>
                <a:lnTo>
                  <a:pt x="31" y="54"/>
                </a:lnTo>
                <a:lnTo>
                  <a:pt x="30" y="54"/>
                </a:lnTo>
                <a:lnTo>
                  <a:pt x="30" y="54"/>
                </a:lnTo>
                <a:lnTo>
                  <a:pt x="28" y="54"/>
                </a:lnTo>
                <a:lnTo>
                  <a:pt x="28" y="54"/>
                </a:lnTo>
                <a:lnTo>
                  <a:pt x="28" y="54"/>
                </a:lnTo>
                <a:lnTo>
                  <a:pt x="27" y="55"/>
                </a:lnTo>
                <a:lnTo>
                  <a:pt x="27" y="55"/>
                </a:lnTo>
                <a:lnTo>
                  <a:pt x="27" y="55"/>
                </a:lnTo>
                <a:lnTo>
                  <a:pt x="26" y="55"/>
                </a:lnTo>
                <a:lnTo>
                  <a:pt x="26" y="55"/>
                </a:lnTo>
                <a:lnTo>
                  <a:pt x="25" y="55"/>
                </a:lnTo>
                <a:lnTo>
                  <a:pt x="25" y="55"/>
                </a:lnTo>
                <a:lnTo>
                  <a:pt x="24" y="55"/>
                </a:lnTo>
                <a:lnTo>
                  <a:pt x="24" y="55"/>
                </a:lnTo>
                <a:lnTo>
                  <a:pt x="23" y="55"/>
                </a:lnTo>
                <a:lnTo>
                  <a:pt x="23" y="55"/>
                </a:lnTo>
                <a:lnTo>
                  <a:pt x="23" y="55"/>
                </a:lnTo>
                <a:lnTo>
                  <a:pt x="21" y="55"/>
                </a:lnTo>
                <a:lnTo>
                  <a:pt x="21" y="55"/>
                </a:lnTo>
                <a:lnTo>
                  <a:pt x="20" y="56"/>
                </a:lnTo>
                <a:lnTo>
                  <a:pt x="20" y="55"/>
                </a:lnTo>
                <a:lnTo>
                  <a:pt x="19" y="55"/>
                </a:lnTo>
                <a:lnTo>
                  <a:pt x="18" y="55"/>
                </a:lnTo>
                <a:lnTo>
                  <a:pt x="18" y="55"/>
                </a:lnTo>
                <a:lnTo>
                  <a:pt x="16" y="55"/>
                </a:lnTo>
                <a:lnTo>
                  <a:pt x="16" y="56"/>
                </a:lnTo>
                <a:lnTo>
                  <a:pt x="14" y="55"/>
                </a:lnTo>
                <a:lnTo>
                  <a:pt x="14" y="55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6" y="53"/>
                </a:lnTo>
                <a:lnTo>
                  <a:pt x="16" y="53"/>
                </a:lnTo>
                <a:lnTo>
                  <a:pt x="16" y="52"/>
                </a:lnTo>
                <a:lnTo>
                  <a:pt x="14" y="52"/>
                </a:lnTo>
                <a:lnTo>
                  <a:pt x="14" y="52"/>
                </a:lnTo>
                <a:lnTo>
                  <a:pt x="14" y="52"/>
                </a:lnTo>
                <a:lnTo>
                  <a:pt x="14" y="50"/>
                </a:lnTo>
                <a:lnTo>
                  <a:pt x="14" y="50"/>
                </a:lnTo>
                <a:lnTo>
                  <a:pt x="14" y="50"/>
                </a:lnTo>
                <a:lnTo>
                  <a:pt x="13" y="50"/>
                </a:lnTo>
                <a:lnTo>
                  <a:pt x="12" y="49"/>
                </a:lnTo>
                <a:lnTo>
                  <a:pt x="11" y="49"/>
                </a:lnTo>
                <a:lnTo>
                  <a:pt x="11" y="49"/>
                </a:lnTo>
                <a:lnTo>
                  <a:pt x="9" y="48"/>
                </a:lnTo>
                <a:lnTo>
                  <a:pt x="9" y="48"/>
                </a:lnTo>
                <a:lnTo>
                  <a:pt x="6" y="48"/>
                </a:lnTo>
                <a:lnTo>
                  <a:pt x="5" y="49"/>
                </a:lnTo>
                <a:lnTo>
                  <a:pt x="5" y="53"/>
                </a:lnTo>
                <a:lnTo>
                  <a:pt x="5" y="52"/>
                </a:lnTo>
                <a:lnTo>
                  <a:pt x="4" y="52"/>
                </a:lnTo>
                <a:lnTo>
                  <a:pt x="3" y="52"/>
                </a:lnTo>
                <a:lnTo>
                  <a:pt x="3" y="52"/>
                </a:lnTo>
                <a:lnTo>
                  <a:pt x="2" y="50"/>
                </a:lnTo>
                <a:lnTo>
                  <a:pt x="2" y="50"/>
                </a:lnTo>
                <a:lnTo>
                  <a:pt x="2" y="48"/>
                </a:lnTo>
                <a:lnTo>
                  <a:pt x="2" y="47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2" y="43"/>
                </a:lnTo>
                <a:lnTo>
                  <a:pt x="2" y="42"/>
                </a:lnTo>
                <a:lnTo>
                  <a:pt x="2" y="42"/>
                </a:lnTo>
                <a:lnTo>
                  <a:pt x="4" y="41"/>
                </a:lnTo>
                <a:lnTo>
                  <a:pt x="4" y="41"/>
                </a:lnTo>
                <a:lnTo>
                  <a:pt x="4" y="41"/>
                </a:lnTo>
                <a:lnTo>
                  <a:pt x="4" y="41"/>
                </a:lnTo>
                <a:lnTo>
                  <a:pt x="4" y="41"/>
                </a:lnTo>
                <a:lnTo>
                  <a:pt x="5" y="41"/>
                </a:lnTo>
                <a:lnTo>
                  <a:pt x="5" y="39"/>
                </a:lnTo>
                <a:lnTo>
                  <a:pt x="5" y="39"/>
                </a:lnTo>
                <a:lnTo>
                  <a:pt x="5" y="39"/>
                </a:lnTo>
                <a:lnTo>
                  <a:pt x="6" y="39"/>
                </a:lnTo>
                <a:lnTo>
                  <a:pt x="6" y="40"/>
                </a:lnTo>
                <a:lnTo>
                  <a:pt x="6" y="40"/>
                </a:lnTo>
                <a:lnTo>
                  <a:pt x="6" y="41"/>
                </a:lnTo>
                <a:lnTo>
                  <a:pt x="6" y="41"/>
                </a:lnTo>
                <a:lnTo>
                  <a:pt x="6" y="42"/>
                </a:lnTo>
                <a:lnTo>
                  <a:pt x="6" y="42"/>
                </a:lnTo>
                <a:lnTo>
                  <a:pt x="6" y="41"/>
                </a:lnTo>
                <a:lnTo>
                  <a:pt x="6" y="41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40"/>
                </a:lnTo>
                <a:lnTo>
                  <a:pt x="7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10" y="38"/>
                </a:lnTo>
                <a:lnTo>
                  <a:pt x="10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1" y="38"/>
                </a:lnTo>
                <a:lnTo>
                  <a:pt x="10" y="36"/>
                </a:lnTo>
                <a:lnTo>
                  <a:pt x="11" y="36"/>
                </a:lnTo>
                <a:lnTo>
                  <a:pt x="11" y="35"/>
                </a:lnTo>
                <a:lnTo>
                  <a:pt x="11" y="36"/>
                </a:lnTo>
                <a:lnTo>
                  <a:pt x="11" y="35"/>
                </a:lnTo>
                <a:lnTo>
                  <a:pt x="12" y="34"/>
                </a:lnTo>
                <a:lnTo>
                  <a:pt x="12" y="34"/>
                </a:lnTo>
                <a:lnTo>
                  <a:pt x="13" y="35"/>
                </a:lnTo>
                <a:lnTo>
                  <a:pt x="13" y="34"/>
                </a:lnTo>
                <a:lnTo>
                  <a:pt x="13" y="34"/>
                </a:lnTo>
                <a:lnTo>
                  <a:pt x="12" y="34"/>
                </a:lnTo>
                <a:lnTo>
                  <a:pt x="12" y="34"/>
                </a:lnTo>
                <a:lnTo>
                  <a:pt x="12" y="33"/>
                </a:lnTo>
                <a:lnTo>
                  <a:pt x="12" y="33"/>
                </a:lnTo>
                <a:lnTo>
                  <a:pt x="13" y="32"/>
                </a:lnTo>
                <a:lnTo>
                  <a:pt x="13" y="33"/>
                </a:lnTo>
                <a:lnTo>
                  <a:pt x="13" y="33"/>
                </a:lnTo>
                <a:lnTo>
                  <a:pt x="13" y="34"/>
                </a:lnTo>
                <a:lnTo>
                  <a:pt x="13" y="34"/>
                </a:lnTo>
                <a:lnTo>
                  <a:pt x="13" y="33"/>
                </a:lnTo>
                <a:lnTo>
                  <a:pt x="13" y="32"/>
                </a:lnTo>
                <a:lnTo>
                  <a:pt x="13" y="32"/>
                </a:lnTo>
                <a:lnTo>
                  <a:pt x="14" y="32"/>
                </a:lnTo>
                <a:lnTo>
                  <a:pt x="14" y="32"/>
                </a:lnTo>
                <a:lnTo>
                  <a:pt x="14" y="33"/>
                </a:lnTo>
                <a:lnTo>
                  <a:pt x="14" y="33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4" y="32"/>
                </a:lnTo>
                <a:lnTo>
                  <a:pt x="16" y="32"/>
                </a:lnTo>
                <a:lnTo>
                  <a:pt x="16" y="31"/>
                </a:lnTo>
                <a:lnTo>
                  <a:pt x="16" y="31"/>
                </a:lnTo>
                <a:lnTo>
                  <a:pt x="16" y="31"/>
                </a:lnTo>
                <a:lnTo>
                  <a:pt x="16" y="32"/>
                </a:lnTo>
                <a:lnTo>
                  <a:pt x="16" y="32"/>
                </a:lnTo>
                <a:lnTo>
                  <a:pt x="16" y="31"/>
                </a:lnTo>
                <a:lnTo>
                  <a:pt x="16" y="31"/>
                </a:lnTo>
                <a:lnTo>
                  <a:pt x="16" y="29"/>
                </a:lnTo>
                <a:lnTo>
                  <a:pt x="16" y="29"/>
                </a:lnTo>
                <a:lnTo>
                  <a:pt x="16" y="28"/>
                </a:lnTo>
                <a:lnTo>
                  <a:pt x="16" y="29"/>
                </a:lnTo>
                <a:lnTo>
                  <a:pt x="16" y="28"/>
                </a:lnTo>
                <a:lnTo>
                  <a:pt x="14" y="28"/>
                </a:lnTo>
                <a:lnTo>
                  <a:pt x="14" y="28"/>
                </a:ln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13" y="27"/>
                </a:lnTo>
                <a:lnTo>
                  <a:pt x="13" y="26"/>
                </a:lnTo>
                <a:lnTo>
                  <a:pt x="13" y="26"/>
                </a:lnTo>
                <a:lnTo>
                  <a:pt x="13" y="25"/>
                </a:lnTo>
                <a:lnTo>
                  <a:pt x="13" y="24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0"/>
                </a:lnTo>
                <a:lnTo>
                  <a:pt x="13" y="20"/>
                </a:lnTo>
                <a:lnTo>
                  <a:pt x="12" y="20"/>
                </a:lnTo>
                <a:lnTo>
                  <a:pt x="12" y="20"/>
                </a:lnTo>
                <a:lnTo>
                  <a:pt x="12" y="20"/>
                </a:lnTo>
                <a:lnTo>
                  <a:pt x="12" y="19"/>
                </a:lnTo>
                <a:lnTo>
                  <a:pt x="12" y="19"/>
                </a:lnTo>
                <a:lnTo>
                  <a:pt x="14" y="17"/>
                </a:lnTo>
                <a:lnTo>
                  <a:pt x="14" y="17"/>
                </a:lnTo>
                <a:lnTo>
                  <a:pt x="16" y="15"/>
                </a:lnTo>
                <a:lnTo>
                  <a:pt x="16" y="14"/>
                </a:lnTo>
                <a:lnTo>
                  <a:pt x="16" y="14"/>
                </a:lnTo>
                <a:lnTo>
                  <a:pt x="18" y="14"/>
                </a:lnTo>
                <a:lnTo>
                  <a:pt x="18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3"/>
                </a:lnTo>
                <a:lnTo>
                  <a:pt x="20" y="12"/>
                </a:lnTo>
                <a:lnTo>
                  <a:pt x="21" y="11"/>
                </a:lnTo>
                <a:lnTo>
                  <a:pt x="23" y="11"/>
                </a:lnTo>
                <a:lnTo>
                  <a:pt x="24" y="11"/>
                </a:lnTo>
                <a:lnTo>
                  <a:pt x="25" y="11"/>
                </a:lnTo>
                <a:lnTo>
                  <a:pt x="25" y="11"/>
                </a:lnTo>
                <a:lnTo>
                  <a:pt x="26" y="10"/>
                </a:lnTo>
                <a:lnTo>
                  <a:pt x="26" y="10"/>
                </a:lnTo>
                <a:lnTo>
                  <a:pt x="27" y="10"/>
                </a:lnTo>
                <a:lnTo>
                  <a:pt x="28" y="10"/>
                </a:lnTo>
                <a:lnTo>
                  <a:pt x="28" y="10"/>
                </a:lnTo>
                <a:lnTo>
                  <a:pt x="28" y="10"/>
                </a:lnTo>
                <a:lnTo>
                  <a:pt x="30" y="10"/>
                </a:lnTo>
                <a:lnTo>
                  <a:pt x="30" y="10"/>
                </a:lnTo>
                <a:lnTo>
                  <a:pt x="30" y="8"/>
                </a:lnTo>
                <a:lnTo>
                  <a:pt x="30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1" y="8"/>
                </a:lnTo>
                <a:lnTo>
                  <a:pt x="32" y="10"/>
                </a:lnTo>
                <a:lnTo>
                  <a:pt x="32" y="11"/>
                </a:lnTo>
                <a:lnTo>
                  <a:pt x="32" y="12"/>
                </a:lnTo>
                <a:lnTo>
                  <a:pt x="33" y="12"/>
                </a:lnTo>
                <a:lnTo>
                  <a:pt x="33" y="13"/>
                </a:lnTo>
                <a:lnTo>
                  <a:pt x="34" y="13"/>
                </a:lnTo>
                <a:lnTo>
                  <a:pt x="34" y="13"/>
                </a:lnTo>
                <a:lnTo>
                  <a:pt x="35" y="13"/>
                </a:lnTo>
                <a:lnTo>
                  <a:pt x="38" y="12"/>
                </a:lnTo>
                <a:lnTo>
                  <a:pt x="38" y="12"/>
                </a:lnTo>
                <a:lnTo>
                  <a:pt x="38" y="11"/>
                </a:lnTo>
                <a:lnTo>
                  <a:pt x="38" y="11"/>
                </a:lnTo>
                <a:lnTo>
                  <a:pt x="39" y="11"/>
                </a:lnTo>
                <a:lnTo>
                  <a:pt x="39" y="10"/>
                </a:lnTo>
                <a:lnTo>
                  <a:pt x="40" y="10"/>
                </a:lnTo>
                <a:lnTo>
                  <a:pt x="41" y="10"/>
                </a:lnTo>
                <a:lnTo>
                  <a:pt x="41" y="8"/>
                </a:lnTo>
                <a:lnTo>
                  <a:pt x="41" y="7"/>
                </a:lnTo>
                <a:lnTo>
                  <a:pt x="41" y="7"/>
                </a:lnTo>
                <a:lnTo>
                  <a:pt x="41" y="7"/>
                </a:lnTo>
                <a:lnTo>
                  <a:pt x="42" y="7"/>
                </a:lnTo>
                <a:lnTo>
                  <a:pt x="42" y="7"/>
                </a:lnTo>
                <a:lnTo>
                  <a:pt x="42" y="7"/>
                </a:lnTo>
                <a:lnTo>
                  <a:pt x="44" y="6"/>
                </a:lnTo>
                <a:lnTo>
                  <a:pt x="45" y="5"/>
                </a:lnTo>
                <a:lnTo>
                  <a:pt x="45" y="5"/>
                </a:lnTo>
                <a:lnTo>
                  <a:pt x="45" y="4"/>
                </a:lnTo>
                <a:lnTo>
                  <a:pt x="45" y="4"/>
                </a:lnTo>
                <a:lnTo>
                  <a:pt x="46" y="4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6" y="3"/>
                </a:lnTo>
                <a:lnTo>
                  <a:pt x="47" y="3"/>
                </a:lnTo>
                <a:lnTo>
                  <a:pt x="47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FFFF"/>
            </a:solidFill>
            <a:round/>
          </a:ln>
        </p:spPr>
        <p:txBody>
          <a:bodyPr vert="horz" wrap="square" lIns="21699" tIns="10850" rIns="21699" bIns="1085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5" b="0" i="0" u="none" strike="noStrike" kern="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26739" y="6405688"/>
            <a:ext cx="3067292" cy="37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AfCFTA Secretariat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65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6210c5dd-e55b-4f47-b258-0eb0820a98e0"/>
          <p:cNvSpPr>
            <a:spLocks noChangeAspect="1" noChangeArrowheads="1"/>
          </p:cNvSpPr>
          <p:nvPr/>
        </p:nvSpPr>
        <p:spPr bwMode="auto">
          <a:xfrm>
            <a:off x="256369" y="-155775"/>
            <a:ext cx="2779011" cy="27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3167106" y="35722"/>
            <a:ext cx="6053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941F3A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PRODUCTS TRADED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941F3A"/>
              </a:solidFill>
              <a:effectLst/>
              <a:uLnTx/>
              <a:uFillTx/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grpSp>
        <p:nvGrpSpPr>
          <p:cNvPr id="5" name="Google Shape;1686;p48"/>
          <p:cNvGrpSpPr/>
          <p:nvPr/>
        </p:nvGrpSpPr>
        <p:grpSpPr>
          <a:xfrm rot="5400000">
            <a:off x="7153282" y="2409396"/>
            <a:ext cx="1956618" cy="2417574"/>
            <a:chOff x="3800349" y="1238762"/>
            <a:chExt cx="1098904" cy="1084772"/>
          </a:xfrm>
          <a:solidFill>
            <a:srgbClr val="2A9247"/>
          </a:solidFill>
        </p:grpSpPr>
        <p:sp>
          <p:nvSpPr>
            <p:cNvPr id="10" name="Google Shape;1687;p48"/>
            <p:cNvSpPr/>
            <p:nvPr/>
          </p:nvSpPr>
          <p:spPr>
            <a:xfrm>
              <a:off x="3800349" y="1238762"/>
              <a:ext cx="1098904" cy="1084772"/>
            </a:xfrm>
            <a:custGeom>
              <a:avLst/>
              <a:gdLst/>
              <a:ahLst/>
              <a:cxnLst/>
              <a:rect l="l" t="t" r="r" b="b"/>
              <a:pathLst>
                <a:path w="45721" h="45133" extrusionOk="0">
                  <a:moveTo>
                    <a:pt x="22825" y="1"/>
                  </a:moveTo>
                  <a:cubicBezTo>
                    <a:pt x="22054" y="1"/>
                    <a:pt x="21283" y="295"/>
                    <a:pt x="20693" y="885"/>
                  </a:cubicBezTo>
                  <a:lnTo>
                    <a:pt x="1179" y="20482"/>
                  </a:lnTo>
                  <a:cubicBezTo>
                    <a:pt x="0" y="21661"/>
                    <a:pt x="0" y="23566"/>
                    <a:pt x="1179" y="24733"/>
                  </a:cubicBezTo>
                  <a:lnTo>
                    <a:pt x="20777" y="44259"/>
                  </a:lnTo>
                  <a:cubicBezTo>
                    <a:pt x="21364" y="44841"/>
                    <a:pt x="22133" y="45133"/>
                    <a:pt x="22900" y="45133"/>
                  </a:cubicBezTo>
                  <a:cubicBezTo>
                    <a:pt x="23672" y="45133"/>
                    <a:pt x="24442" y="44838"/>
                    <a:pt x="25027" y="44247"/>
                  </a:cubicBezTo>
                  <a:lnTo>
                    <a:pt x="32873" y="36377"/>
                  </a:lnTo>
                  <a:cubicBezTo>
                    <a:pt x="33053" y="36197"/>
                    <a:pt x="33283" y="36110"/>
                    <a:pt x="33511" y="36110"/>
                  </a:cubicBezTo>
                  <a:cubicBezTo>
                    <a:pt x="33810" y="36110"/>
                    <a:pt x="34108" y="36260"/>
                    <a:pt x="34290" y="36544"/>
                  </a:cubicBezTo>
                  <a:cubicBezTo>
                    <a:pt x="34743" y="37246"/>
                    <a:pt x="35112" y="38020"/>
                    <a:pt x="35409" y="38806"/>
                  </a:cubicBezTo>
                  <a:cubicBezTo>
                    <a:pt x="35588" y="39294"/>
                    <a:pt x="35909" y="39735"/>
                    <a:pt x="36362" y="40080"/>
                  </a:cubicBezTo>
                  <a:cubicBezTo>
                    <a:pt x="36890" y="40489"/>
                    <a:pt x="37508" y="40695"/>
                    <a:pt x="38128" y="40695"/>
                  </a:cubicBezTo>
                  <a:cubicBezTo>
                    <a:pt x="38682" y="40695"/>
                    <a:pt x="39237" y="40530"/>
                    <a:pt x="39731" y="40199"/>
                  </a:cubicBezTo>
                  <a:cubicBezTo>
                    <a:pt x="41303" y="39127"/>
                    <a:pt x="41446" y="36984"/>
                    <a:pt x="40172" y="35710"/>
                  </a:cubicBezTo>
                  <a:cubicBezTo>
                    <a:pt x="39862" y="35401"/>
                    <a:pt x="39505" y="35186"/>
                    <a:pt x="39112" y="35044"/>
                  </a:cubicBezTo>
                  <a:cubicBezTo>
                    <a:pt x="38326" y="34758"/>
                    <a:pt x="37564" y="34401"/>
                    <a:pt x="36862" y="33948"/>
                  </a:cubicBezTo>
                  <a:cubicBezTo>
                    <a:pt x="36374" y="33639"/>
                    <a:pt x="36279" y="32960"/>
                    <a:pt x="36695" y="32543"/>
                  </a:cubicBezTo>
                  <a:lnTo>
                    <a:pt x="44553" y="24661"/>
                  </a:lnTo>
                  <a:cubicBezTo>
                    <a:pt x="45720" y="23483"/>
                    <a:pt x="45720" y="21578"/>
                    <a:pt x="44542" y="20399"/>
                  </a:cubicBezTo>
                  <a:lnTo>
                    <a:pt x="24956" y="885"/>
                  </a:lnTo>
                  <a:cubicBezTo>
                    <a:pt x="24366" y="295"/>
                    <a:pt x="23595" y="1"/>
                    <a:pt x="2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1" name="Google Shape;1688;p48"/>
            <p:cNvSpPr/>
            <p:nvPr/>
          </p:nvSpPr>
          <p:spPr>
            <a:xfrm>
              <a:off x="3884758" y="1311226"/>
              <a:ext cx="287338" cy="287050"/>
            </a:xfrm>
            <a:custGeom>
              <a:avLst/>
              <a:gdLst/>
              <a:ahLst/>
              <a:cxnLst/>
              <a:rect l="l" t="t" r="r" b="b"/>
              <a:pathLst>
                <a:path w="11955" h="11943" extrusionOk="0">
                  <a:moveTo>
                    <a:pt x="5978" y="1"/>
                  </a:moveTo>
                  <a:cubicBezTo>
                    <a:pt x="2679" y="1"/>
                    <a:pt x="1" y="2668"/>
                    <a:pt x="1" y="5966"/>
                  </a:cubicBezTo>
                  <a:cubicBezTo>
                    <a:pt x="1" y="9276"/>
                    <a:pt x="2679" y="11943"/>
                    <a:pt x="5978" y="11943"/>
                  </a:cubicBezTo>
                  <a:cubicBezTo>
                    <a:pt x="9276" y="11943"/>
                    <a:pt x="11954" y="9276"/>
                    <a:pt x="11954" y="5966"/>
                  </a:cubicBezTo>
                  <a:cubicBezTo>
                    <a:pt x="11954" y="2668"/>
                    <a:pt x="9276" y="1"/>
                    <a:pt x="5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grpSp>
        <p:nvGrpSpPr>
          <p:cNvPr id="12" name="Google Shape;1691;p48"/>
          <p:cNvGrpSpPr/>
          <p:nvPr/>
        </p:nvGrpSpPr>
        <p:grpSpPr>
          <a:xfrm rot="5400000">
            <a:off x="5865694" y="3424905"/>
            <a:ext cx="1956618" cy="2417467"/>
            <a:chOff x="4370663" y="1816530"/>
            <a:chExt cx="1098904" cy="1084724"/>
          </a:xfrm>
          <a:solidFill>
            <a:srgbClr val="B92B29"/>
          </a:solidFill>
        </p:grpSpPr>
        <p:sp>
          <p:nvSpPr>
            <p:cNvPr id="41" name="Google Shape;1692;p48"/>
            <p:cNvSpPr/>
            <p:nvPr/>
          </p:nvSpPr>
          <p:spPr>
            <a:xfrm>
              <a:off x="4370663" y="1816530"/>
              <a:ext cx="1098904" cy="1084724"/>
            </a:xfrm>
            <a:custGeom>
              <a:avLst/>
              <a:gdLst/>
              <a:ahLst/>
              <a:cxnLst/>
              <a:rect l="l" t="t" r="r" b="b"/>
              <a:pathLst>
                <a:path w="45721" h="45131" extrusionOk="0">
                  <a:moveTo>
                    <a:pt x="22862" y="0"/>
                  </a:moveTo>
                  <a:cubicBezTo>
                    <a:pt x="22092" y="0"/>
                    <a:pt x="21324" y="295"/>
                    <a:pt x="20741" y="884"/>
                  </a:cubicBezTo>
                  <a:lnTo>
                    <a:pt x="12871" y="8742"/>
                  </a:lnTo>
                  <a:cubicBezTo>
                    <a:pt x="12698" y="8921"/>
                    <a:pt x="12472" y="9005"/>
                    <a:pt x="12246" y="9005"/>
                  </a:cubicBezTo>
                  <a:cubicBezTo>
                    <a:pt x="11945" y="9005"/>
                    <a:pt x="11643" y="8855"/>
                    <a:pt x="11466" y="8576"/>
                  </a:cubicBezTo>
                  <a:cubicBezTo>
                    <a:pt x="11014" y="7861"/>
                    <a:pt x="10645" y="7099"/>
                    <a:pt x="10347" y="6302"/>
                  </a:cubicBezTo>
                  <a:cubicBezTo>
                    <a:pt x="10168" y="5813"/>
                    <a:pt x="9847" y="5373"/>
                    <a:pt x="9394" y="5028"/>
                  </a:cubicBezTo>
                  <a:cubicBezTo>
                    <a:pt x="8866" y="4619"/>
                    <a:pt x="8248" y="4413"/>
                    <a:pt x="7630" y="4413"/>
                  </a:cubicBezTo>
                  <a:cubicBezTo>
                    <a:pt x="7078" y="4413"/>
                    <a:pt x="6526" y="4577"/>
                    <a:pt x="6037" y="4909"/>
                  </a:cubicBezTo>
                  <a:cubicBezTo>
                    <a:pt x="4465" y="5968"/>
                    <a:pt x="4310" y="8123"/>
                    <a:pt x="5584" y="9385"/>
                  </a:cubicBezTo>
                  <a:cubicBezTo>
                    <a:pt x="5894" y="9695"/>
                    <a:pt x="6251" y="9921"/>
                    <a:pt x="6632" y="10064"/>
                  </a:cubicBezTo>
                  <a:cubicBezTo>
                    <a:pt x="7418" y="10350"/>
                    <a:pt x="8180" y="10707"/>
                    <a:pt x="8882" y="11159"/>
                  </a:cubicBezTo>
                  <a:cubicBezTo>
                    <a:pt x="9383" y="11469"/>
                    <a:pt x="9466" y="12148"/>
                    <a:pt x="9049" y="12564"/>
                  </a:cubicBezTo>
                  <a:lnTo>
                    <a:pt x="1179" y="20434"/>
                  </a:lnTo>
                  <a:cubicBezTo>
                    <a:pt x="0" y="21613"/>
                    <a:pt x="0" y="23518"/>
                    <a:pt x="1179" y="24697"/>
                  </a:cubicBezTo>
                  <a:lnTo>
                    <a:pt x="20741" y="44247"/>
                  </a:lnTo>
                  <a:cubicBezTo>
                    <a:pt x="21324" y="44836"/>
                    <a:pt x="22092" y="45131"/>
                    <a:pt x="22862" y="45131"/>
                  </a:cubicBezTo>
                  <a:cubicBezTo>
                    <a:pt x="23631" y="45131"/>
                    <a:pt x="24402" y="44836"/>
                    <a:pt x="24992" y="44247"/>
                  </a:cubicBezTo>
                  <a:lnTo>
                    <a:pt x="44554" y="24697"/>
                  </a:lnTo>
                  <a:cubicBezTo>
                    <a:pt x="45720" y="23518"/>
                    <a:pt x="45720" y="21613"/>
                    <a:pt x="44554" y="2043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2" name="Google Shape;1693;p48"/>
            <p:cNvSpPr/>
            <p:nvPr/>
          </p:nvSpPr>
          <p:spPr>
            <a:xfrm>
              <a:off x="5055718" y="1904160"/>
              <a:ext cx="287338" cy="287338"/>
            </a:xfrm>
            <a:custGeom>
              <a:avLst/>
              <a:gdLst/>
              <a:ahLst/>
              <a:cxnLst/>
              <a:rect l="l" t="t" r="r" b="b"/>
              <a:pathLst>
                <a:path w="11955" h="11955" extrusionOk="0">
                  <a:moveTo>
                    <a:pt x="5978" y="0"/>
                  </a:moveTo>
                  <a:cubicBezTo>
                    <a:pt x="2680" y="0"/>
                    <a:pt x="1" y="2679"/>
                    <a:pt x="1" y="5977"/>
                  </a:cubicBezTo>
                  <a:cubicBezTo>
                    <a:pt x="1" y="9275"/>
                    <a:pt x="2680" y="11954"/>
                    <a:pt x="5978" y="11954"/>
                  </a:cubicBezTo>
                  <a:cubicBezTo>
                    <a:pt x="9276" y="11954"/>
                    <a:pt x="11955" y="9275"/>
                    <a:pt x="11955" y="5977"/>
                  </a:cubicBezTo>
                  <a:cubicBezTo>
                    <a:pt x="11955" y="2679"/>
                    <a:pt x="9276" y="0"/>
                    <a:pt x="5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grpSp>
        <p:nvGrpSpPr>
          <p:cNvPr id="43" name="Google Shape;1700;p48"/>
          <p:cNvGrpSpPr/>
          <p:nvPr/>
        </p:nvGrpSpPr>
        <p:grpSpPr>
          <a:xfrm rot="5400000">
            <a:off x="4546382" y="2457638"/>
            <a:ext cx="1956618" cy="2417628"/>
            <a:chOff x="3789173" y="2377690"/>
            <a:chExt cx="1098904" cy="1084796"/>
          </a:xfrm>
          <a:solidFill>
            <a:srgbClr val="F4A51F"/>
          </a:solidFill>
        </p:grpSpPr>
        <p:sp>
          <p:nvSpPr>
            <p:cNvPr id="44" name="Google Shape;1701;p48"/>
            <p:cNvSpPr/>
            <p:nvPr/>
          </p:nvSpPr>
          <p:spPr>
            <a:xfrm>
              <a:off x="3789173" y="2377690"/>
              <a:ext cx="1098904" cy="1084796"/>
            </a:xfrm>
            <a:custGeom>
              <a:avLst/>
              <a:gdLst/>
              <a:ahLst/>
              <a:cxnLst/>
              <a:rect l="l" t="t" r="r" b="b"/>
              <a:pathLst>
                <a:path w="45721" h="45134" extrusionOk="0">
                  <a:moveTo>
                    <a:pt x="22861" y="0"/>
                  </a:moveTo>
                  <a:cubicBezTo>
                    <a:pt x="22090" y="0"/>
                    <a:pt x="21319" y="295"/>
                    <a:pt x="20730" y="884"/>
                  </a:cubicBezTo>
                  <a:lnTo>
                    <a:pt x="1180" y="20446"/>
                  </a:lnTo>
                  <a:cubicBezTo>
                    <a:pt x="1" y="21613"/>
                    <a:pt x="1" y="23518"/>
                    <a:pt x="1180" y="24697"/>
                  </a:cubicBezTo>
                  <a:lnTo>
                    <a:pt x="20730" y="44259"/>
                  </a:lnTo>
                  <a:cubicBezTo>
                    <a:pt x="21319" y="44842"/>
                    <a:pt x="22090" y="45134"/>
                    <a:pt x="22861" y="45134"/>
                  </a:cubicBezTo>
                  <a:cubicBezTo>
                    <a:pt x="23632" y="45134"/>
                    <a:pt x="24403" y="44842"/>
                    <a:pt x="24992" y="44259"/>
                  </a:cubicBezTo>
                  <a:lnTo>
                    <a:pt x="44542" y="24697"/>
                  </a:lnTo>
                  <a:cubicBezTo>
                    <a:pt x="45721" y="23518"/>
                    <a:pt x="45721" y="21613"/>
                    <a:pt x="44542" y="20446"/>
                  </a:cubicBezTo>
                  <a:lnTo>
                    <a:pt x="36684" y="12576"/>
                  </a:lnTo>
                  <a:cubicBezTo>
                    <a:pt x="36267" y="12171"/>
                    <a:pt x="36363" y="11481"/>
                    <a:pt x="36851" y="11171"/>
                  </a:cubicBezTo>
                  <a:cubicBezTo>
                    <a:pt x="37565" y="10719"/>
                    <a:pt x="38327" y="10350"/>
                    <a:pt x="39125" y="10052"/>
                  </a:cubicBezTo>
                  <a:cubicBezTo>
                    <a:pt x="39613" y="9874"/>
                    <a:pt x="40054" y="9552"/>
                    <a:pt x="40399" y="9100"/>
                  </a:cubicBezTo>
                  <a:cubicBezTo>
                    <a:pt x="41173" y="8099"/>
                    <a:pt x="41220" y="6778"/>
                    <a:pt x="40518" y="5730"/>
                  </a:cubicBezTo>
                  <a:cubicBezTo>
                    <a:pt x="39932" y="4868"/>
                    <a:pt x="39013" y="4436"/>
                    <a:pt x="38094" y="4436"/>
                  </a:cubicBezTo>
                  <a:cubicBezTo>
                    <a:pt x="37349" y="4436"/>
                    <a:pt x="36606" y="4720"/>
                    <a:pt x="36041" y="5290"/>
                  </a:cubicBezTo>
                  <a:cubicBezTo>
                    <a:pt x="35732" y="5587"/>
                    <a:pt x="35505" y="5956"/>
                    <a:pt x="35362" y="6337"/>
                  </a:cubicBezTo>
                  <a:cubicBezTo>
                    <a:pt x="35077" y="7123"/>
                    <a:pt x="34720" y="7885"/>
                    <a:pt x="34267" y="8588"/>
                  </a:cubicBezTo>
                  <a:cubicBezTo>
                    <a:pt x="34091" y="8872"/>
                    <a:pt x="33797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3" y="295"/>
                    <a:pt x="23632" y="0"/>
                    <a:pt x="22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45" name="Google Shape;1702;p48"/>
            <p:cNvSpPr/>
            <p:nvPr/>
          </p:nvSpPr>
          <p:spPr>
            <a:xfrm>
              <a:off x="3885623" y="2465897"/>
              <a:ext cx="287050" cy="287338"/>
            </a:xfrm>
            <a:custGeom>
              <a:avLst/>
              <a:gdLst/>
              <a:ahLst/>
              <a:cxnLst/>
              <a:rect l="l" t="t" r="r" b="b"/>
              <a:pathLst>
                <a:path w="11943" h="11955" extrusionOk="0">
                  <a:moveTo>
                    <a:pt x="5977" y="0"/>
                  </a:moveTo>
                  <a:cubicBezTo>
                    <a:pt x="2679" y="0"/>
                    <a:pt x="0" y="2679"/>
                    <a:pt x="0" y="5977"/>
                  </a:cubicBezTo>
                  <a:cubicBezTo>
                    <a:pt x="0" y="9275"/>
                    <a:pt x="2679" y="11954"/>
                    <a:pt x="5977" y="11954"/>
                  </a:cubicBezTo>
                  <a:cubicBezTo>
                    <a:pt x="9275" y="11954"/>
                    <a:pt x="11942" y="9275"/>
                    <a:pt x="11942" y="5977"/>
                  </a:cubicBezTo>
                  <a:cubicBezTo>
                    <a:pt x="11942" y="2679"/>
                    <a:pt x="9275" y="0"/>
                    <a:pt x="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46" name="Google Shape;1710;p48"/>
          <p:cNvSpPr/>
          <p:nvPr/>
        </p:nvSpPr>
        <p:spPr>
          <a:xfrm rot="5400000">
            <a:off x="3316605" y="3387203"/>
            <a:ext cx="1956618" cy="2417467"/>
          </a:xfrm>
          <a:custGeom>
            <a:avLst/>
            <a:gdLst/>
            <a:ahLst/>
            <a:cxnLst/>
            <a:rect l="l" t="t" r="r" b="b"/>
            <a:pathLst>
              <a:path w="45721" h="45131" extrusionOk="0">
                <a:moveTo>
                  <a:pt x="22862" y="0"/>
                </a:moveTo>
                <a:cubicBezTo>
                  <a:pt x="22092" y="0"/>
                  <a:pt x="21324" y="295"/>
                  <a:pt x="20741" y="884"/>
                </a:cubicBezTo>
                <a:lnTo>
                  <a:pt x="12871" y="8743"/>
                </a:lnTo>
                <a:cubicBezTo>
                  <a:pt x="12697" y="8917"/>
                  <a:pt x="12470" y="9001"/>
                  <a:pt x="12243" y="9001"/>
                </a:cubicBezTo>
                <a:cubicBezTo>
                  <a:pt x="11942" y="9001"/>
                  <a:pt x="11642" y="8854"/>
                  <a:pt x="11466" y="8576"/>
                </a:cubicBezTo>
                <a:cubicBezTo>
                  <a:pt x="11014" y="7861"/>
                  <a:pt x="10645" y="7099"/>
                  <a:pt x="10347" y="6302"/>
                </a:cubicBezTo>
                <a:cubicBezTo>
                  <a:pt x="10168" y="5814"/>
                  <a:pt x="9847" y="5373"/>
                  <a:pt x="9394" y="5028"/>
                </a:cubicBezTo>
                <a:cubicBezTo>
                  <a:pt x="8866" y="4619"/>
                  <a:pt x="8248" y="4413"/>
                  <a:pt x="7630" y="4413"/>
                </a:cubicBezTo>
                <a:cubicBezTo>
                  <a:pt x="7078" y="4413"/>
                  <a:pt x="6525" y="4577"/>
                  <a:pt x="6037" y="4909"/>
                </a:cubicBezTo>
                <a:cubicBezTo>
                  <a:pt x="4465" y="5968"/>
                  <a:pt x="4310" y="8123"/>
                  <a:pt x="5584" y="9385"/>
                </a:cubicBezTo>
                <a:cubicBezTo>
                  <a:pt x="5894" y="9695"/>
                  <a:pt x="6251" y="9921"/>
                  <a:pt x="6632" y="10064"/>
                </a:cubicBezTo>
                <a:cubicBezTo>
                  <a:pt x="7418" y="10350"/>
                  <a:pt x="8180" y="10707"/>
                  <a:pt x="8882" y="11159"/>
                </a:cubicBezTo>
                <a:cubicBezTo>
                  <a:pt x="9382" y="11469"/>
                  <a:pt x="9466" y="12148"/>
                  <a:pt x="9049" y="12564"/>
                </a:cubicBezTo>
                <a:lnTo>
                  <a:pt x="1179" y="20434"/>
                </a:lnTo>
                <a:cubicBezTo>
                  <a:pt x="0" y="21613"/>
                  <a:pt x="0" y="23518"/>
                  <a:pt x="1179" y="24697"/>
                </a:cubicBezTo>
                <a:lnTo>
                  <a:pt x="20741" y="44247"/>
                </a:lnTo>
                <a:cubicBezTo>
                  <a:pt x="21324" y="44836"/>
                  <a:pt x="22092" y="45131"/>
                  <a:pt x="22862" y="45131"/>
                </a:cubicBezTo>
                <a:cubicBezTo>
                  <a:pt x="23631" y="45131"/>
                  <a:pt x="24402" y="44836"/>
                  <a:pt x="24992" y="44247"/>
                </a:cubicBezTo>
                <a:lnTo>
                  <a:pt x="44554" y="24697"/>
                </a:lnTo>
                <a:cubicBezTo>
                  <a:pt x="45720" y="23518"/>
                  <a:pt x="45720" y="21613"/>
                  <a:pt x="44554" y="20434"/>
                </a:cubicBezTo>
                <a:lnTo>
                  <a:pt x="24992" y="884"/>
                </a:lnTo>
                <a:cubicBezTo>
                  <a:pt x="24402" y="295"/>
                  <a:pt x="23631" y="0"/>
                  <a:pt x="22862" y="0"/>
                </a:cubicBezTo>
                <a:close/>
              </a:path>
            </a:pathLst>
          </a:custGeom>
          <a:solidFill>
            <a:srgbClr val="C3A4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7" name="Google Shape;1711;p48"/>
          <p:cNvSpPr/>
          <p:nvPr/>
        </p:nvSpPr>
        <p:spPr>
          <a:xfrm rot="5400000">
            <a:off x="4779548" y="4828545"/>
            <a:ext cx="511610" cy="640375"/>
          </a:xfrm>
          <a:custGeom>
            <a:avLst/>
            <a:gdLst/>
            <a:ahLst/>
            <a:cxnLst/>
            <a:rect l="l" t="t" r="r" b="b"/>
            <a:pathLst>
              <a:path w="11955" h="11955" extrusionOk="0">
                <a:moveTo>
                  <a:pt x="5978" y="1"/>
                </a:moveTo>
                <a:cubicBezTo>
                  <a:pt x="2680" y="1"/>
                  <a:pt x="1" y="2679"/>
                  <a:pt x="1" y="5978"/>
                </a:cubicBezTo>
                <a:cubicBezTo>
                  <a:pt x="1" y="9276"/>
                  <a:pt x="2680" y="11954"/>
                  <a:pt x="5978" y="11954"/>
                </a:cubicBezTo>
                <a:cubicBezTo>
                  <a:pt x="9276" y="11954"/>
                  <a:pt x="11955" y="9276"/>
                  <a:pt x="11955" y="5978"/>
                </a:cubicBezTo>
                <a:cubicBezTo>
                  <a:pt x="11955" y="2679"/>
                  <a:pt x="9276" y="1"/>
                  <a:pt x="5978" y="1"/>
                </a:cubicBezTo>
                <a:close/>
              </a:path>
            </a:pathLst>
          </a:custGeom>
          <a:solidFill>
            <a:srgbClr val="C3A4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8" name="Google Shape;1717;p48"/>
          <p:cNvSpPr/>
          <p:nvPr/>
        </p:nvSpPr>
        <p:spPr>
          <a:xfrm rot="5400000">
            <a:off x="2034105" y="2369581"/>
            <a:ext cx="1956618" cy="2417628"/>
          </a:xfrm>
          <a:custGeom>
            <a:avLst/>
            <a:gdLst/>
            <a:ahLst/>
            <a:cxnLst/>
            <a:rect l="l" t="t" r="r" b="b"/>
            <a:pathLst>
              <a:path w="45721" h="45134" extrusionOk="0">
                <a:moveTo>
                  <a:pt x="22862" y="0"/>
                </a:moveTo>
                <a:cubicBezTo>
                  <a:pt x="22093" y="0"/>
                  <a:pt x="21325" y="295"/>
                  <a:pt x="20741" y="884"/>
                </a:cubicBezTo>
                <a:lnTo>
                  <a:pt x="1179" y="20446"/>
                </a:lnTo>
                <a:cubicBezTo>
                  <a:pt x="1" y="21613"/>
                  <a:pt x="1" y="23518"/>
                  <a:pt x="1179" y="24697"/>
                </a:cubicBezTo>
                <a:lnTo>
                  <a:pt x="20741" y="44259"/>
                </a:lnTo>
                <a:cubicBezTo>
                  <a:pt x="21325" y="44842"/>
                  <a:pt x="22093" y="45134"/>
                  <a:pt x="22862" y="45134"/>
                </a:cubicBezTo>
                <a:cubicBezTo>
                  <a:pt x="23631" y="45134"/>
                  <a:pt x="24402" y="44842"/>
                  <a:pt x="24992" y="44259"/>
                </a:cubicBezTo>
                <a:lnTo>
                  <a:pt x="44554" y="24697"/>
                </a:lnTo>
                <a:cubicBezTo>
                  <a:pt x="45721" y="23518"/>
                  <a:pt x="45721" y="21613"/>
                  <a:pt x="44554" y="20446"/>
                </a:cubicBezTo>
                <a:lnTo>
                  <a:pt x="36684" y="12576"/>
                </a:lnTo>
                <a:cubicBezTo>
                  <a:pt x="36279" y="12171"/>
                  <a:pt x="36362" y="11481"/>
                  <a:pt x="36850" y="11171"/>
                </a:cubicBezTo>
                <a:cubicBezTo>
                  <a:pt x="37565" y="10719"/>
                  <a:pt x="38327" y="10362"/>
                  <a:pt x="39124" y="10052"/>
                </a:cubicBezTo>
                <a:cubicBezTo>
                  <a:pt x="39613" y="9874"/>
                  <a:pt x="40053" y="9552"/>
                  <a:pt x="40410" y="9100"/>
                </a:cubicBezTo>
                <a:cubicBezTo>
                  <a:pt x="41172" y="8111"/>
                  <a:pt x="41220" y="6778"/>
                  <a:pt x="40518" y="5742"/>
                </a:cubicBezTo>
                <a:cubicBezTo>
                  <a:pt x="39931" y="4872"/>
                  <a:pt x="39013" y="4437"/>
                  <a:pt x="38094" y="4437"/>
                </a:cubicBezTo>
                <a:cubicBezTo>
                  <a:pt x="37352" y="4437"/>
                  <a:pt x="36610" y="4721"/>
                  <a:pt x="36041" y="5290"/>
                </a:cubicBezTo>
                <a:cubicBezTo>
                  <a:pt x="35731" y="5599"/>
                  <a:pt x="35505" y="5956"/>
                  <a:pt x="35362" y="6337"/>
                </a:cubicBezTo>
                <a:cubicBezTo>
                  <a:pt x="35076" y="7135"/>
                  <a:pt x="34719" y="7885"/>
                  <a:pt x="34267" y="8588"/>
                </a:cubicBezTo>
                <a:cubicBezTo>
                  <a:pt x="34091" y="8872"/>
                  <a:pt x="33796" y="9021"/>
                  <a:pt x="33498" y="9021"/>
                </a:cubicBezTo>
                <a:cubicBezTo>
                  <a:pt x="33271" y="9021"/>
                  <a:pt x="33042" y="8934"/>
                  <a:pt x="32862" y="8754"/>
                </a:cubicBezTo>
                <a:lnTo>
                  <a:pt x="24992" y="884"/>
                </a:lnTo>
                <a:cubicBezTo>
                  <a:pt x="24402" y="295"/>
                  <a:pt x="23631" y="0"/>
                  <a:pt x="22862" y="0"/>
                </a:cubicBezTo>
                <a:close/>
              </a:path>
            </a:pathLst>
          </a:custGeom>
          <a:solidFill>
            <a:srgbClr val="B92B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49" name="Google Shape;1718;p48"/>
          <p:cNvSpPr/>
          <p:nvPr/>
        </p:nvSpPr>
        <p:spPr>
          <a:xfrm rot="5400000">
            <a:off x="3378829" y="2746468"/>
            <a:ext cx="511610" cy="639680"/>
          </a:xfrm>
          <a:custGeom>
            <a:avLst/>
            <a:gdLst/>
            <a:ahLst/>
            <a:cxnLst/>
            <a:rect l="l" t="t" r="r" b="b"/>
            <a:pathLst>
              <a:path w="11955" h="11942" extrusionOk="0">
                <a:moveTo>
                  <a:pt x="5978" y="0"/>
                </a:moveTo>
                <a:cubicBezTo>
                  <a:pt x="2680" y="0"/>
                  <a:pt x="1" y="2667"/>
                  <a:pt x="1" y="5977"/>
                </a:cubicBezTo>
                <a:cubicBezTo>
                  <a:pt x="1" y="9275"/>
                  <a:pt x="2680" y="11942"/>
                  <a:pt x="5978" y="11942"/>
                </a:cubicBezTo>
                <a:cubicBezTo>
                  <a:pt x="9276" y="11942"/>
                  <a:pt x="11955" y="9275"/>
                  <a:pt x="11955" y="5977"/>
                </a:cubicBezTo>
                <a:cubicBezTo>
                  <a:pt x="11955" y="2667"/>
                  <a:pt x="9276" y="0"/>
                  <a:pt x="5978" y="0"/>
                </a:cubicBezTo>
                <a:close/>
              </a:path>
            </a:pathLst>
          </a:custGeom>
          <a:solidFill>
            <a:srgbClr val="B92B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0" name="Google Shape;1717;p48"/>
          <p:cNvSpPr/>
          <p:nvPr/>
        </p:nvSpPr>
        <p:spPr>
          <a:xfrm rot="5400000">
            <a:off x="791892" y="3417266"/>
            <a:ext cx="1956618" cy="2417628"/>
          </a:xfrm>
          <a:custGeom>
            <a:avLst/>
            <a:gdLst/>
            <a:ahLst/>
            <a:cxnLst/>
            <a:rect l="l" t="t" r="r" b="b"/>
            <a:pathLst>
              <a:path w="45721" h="45134" extrusionOk="0">
                <a:moveTo>
                  <a:pt x="22862" y="0"/>
                </a:moveTo>
                <a:cubicBezTo>
                  <a:pt x="22093" y="0"/>
                  <a:pt x="21325" y="295"/>
                  <a:pt x="20741" y="884"/>
                </a:cubicBezTo>
                <a:lnTo>
                  <a:pt x="1179" y="20446"/>
                </a:lnTo>
                <a:cubicBezTo>
                  <a:pt x="1" y="21613"/>
                  <a:pt x="1" y="23518"/>
                  <a:pt x="1179" y="24697"/>
                </a:cubicBezTo>
                <a:lnTo>
                  <a:pt x="20741" y="44259"/>
                </a:lnTo>
                <a:cubicBezTo>
                  <a:pt x="21325" y="44842"/>
                  <a:pt x="22093" y="45134"/>
                  <a:pt x="22862" y="45134"/>
                </a:cubicBezTo>
                <a:cubicBezTo>
                  <a:pt x="23631" y="45134"/>
                  <a:pt x="24402" y="44842"/>
                  <a:pt x="24992" y="44259"/>
                </a:cubicBezTo>
                <a:lnTo>
                  <a:pt x="44554" y="24697"/>
                </a:lnTo>
                <a:cubicBezTo>
                  <a:pt x="45721" y="23518"/>
                  <a:pt x="45721" y="21613"/>
                  <a:pt x="44554" y="20446"/>
                </a:cubicBezTo>
                <a:lnTo>
                  <a:pt x="36684" y="12576"/>
                </a:lnTo>
                <a:cubicBezTo>
                  <a:pt x="36279" y="12171"/>
                  <a:pt x="36362" y="11481"/>
                  <a:pt x="36850" y="11171"/>
                </a:cubicBezTo>
                <a:cubicBezTo>
                  <a:pt x="37565" y="10719"/>
                  <a:pt x="38327" y="10362"/>
                  <a:pt x="39124" y="10052"/>
                </a:cubicBezTo>
                <a:cubicBezTo>
                  <a:pt x="39613" y="9874"/>
                  <a:pt x="40053" y="9552"/>
                  <a:pt x="40410" y="9100"/>
                </a:cubicBezTo>
                <a:cubicBezTo>
                  <a:pt x="41172" y="8111"/>
                  <a:pt x="41220" y="6778"/>
                  <a:pt x="40518" y="5742"/>
                </a:cubicBezTo>
                <a:cubicBezTo>
                  <a:pt x="39931" y="4872"/>
                  <a:pt x="39013" y="4437"/>
                  <a:pt x="38094" y="4437"/>
                </a:cubicBezTo>
                <a:cubicBezTo>
                  <a:pt x="37352" y="4437"/>
                  <a:pt x="36610" y="4721"/>
                  <a:pt x="36041" y="5290"/>
                </a:cubicBezTo>
                <a:cubicBezTo>
                  <a:pt x="35731" y="5599"/>
                  <a:pt x="35505" y="5956"/>
                  <a:pt x="35362" y="6337"/>
                </a:cubicBezTo>
                <a:cubicBezTo>
                  <a:pt x="35076" y="7135"/>
                  <a:pt x="34719" y="7885"/>
                  <a:pt x="34267" y="8588"/>
                </a:cubicBezTo>
                <a:cubicBezTo>
                  <a:pt x="34091" y="8872"/>
                  <a:pt x="33796" y="9021"/>
                  <a:pt x="33498" y="9021"/>
                </a:cubicBezTo>
                <a:cubicBezTo>
                  <a:pt x="33271" y="9021"/>
                  <a:pt x="33042" y="8934"/>
                  <a:pt x="32862" y="8754"/>
                </a:cubicBezTo>
                <a:lnTo>
                  <a:pt x="24992" y="884"/>
                </a:lnTo>
                <a:cubicBezTo>
                  <a:pt x="24402" y="295"/>
                  <a:pt x="23631" y="0"/>
                  <a:pt x="22862" y="0"/>
                </a:cubicBezTo>
                <a:close/>
              </a:path>
            </a:pathLst>
          </a:custGeom>
          <a:solidFill>
            <a:srgbClr val="2A92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1" name="Google Shape;1718;p48"/>
          <p:cNvSpPr/>
          <p:nvPr/>
        </p:nvSpPr>
        <p:spPr>
          <a:xfrm rot="5400000">
            <a:off x="2178180" y="3662354"/>
            <a:ext cx="511610" cy="639680"/>
          </a:xfrm>
          <a:custGeom>
            <a:avLst/>
            <a:gdLst/>
            <a:ahLst/>
            <a:cxnLst/>
            <a:rect l="l" t="t" r="r" b="b"/>
            <a:pathLst>
              <a:path w="11955" h="11942" extrusionOk="0">
                <a:moveTo>
                  <a:pt x="5978" y="0"/>
                </a:moveTo>
                <a:cubicBezTo>
                  <a:pt x="2680" y="0"/>
                  <a:pt x="1" y="2667"/>
                  <a:pt x="1" y="5977"/>
                </a:cubicBezTo>
                <a:cubicBezTo>
                  <a:pt x="1" y="9275"/>
                  <a:pt x="2680" y="11942"/>
                  <a:pt x="5978" y="11942"/>
                </a:cubicBezTo>
                <a:cubicBezTo>
                  <a:pt x="9276" y="11942"/>
                  <a:pt x="11955" y="9275"/>
                  <a:pt x="11955" y="5977"/>
                </a:cubicBezTo>
                <a:cubicBezTo>
                  <a:pt x="11955" y="2667"/>
                  <a:pt x="9276" y="0"/>
                  <a:pt x="5978" y="0"/>
                </a:cubicBezTo>
                <a:close/>
              </a:path>
            </a:pathLst>
          </a:custGeom>
          <a:solidFill>
            <a:srgbClr val="2A92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52" name="Google Shape;1716;p48"/>
          <p:cNvGrpSpPr/>
          <p:nvPr/>
        </p:nvGrpSpPr>
        <p:grpSpPr>
          <a:xfrm rot="5400000">
            <a:off x="8395468" y="3461926"/>
            <a:ext cx="1956618" cy="2417628"/>
            <a:chOff x="3634123" y="3453660"/>
            <a:chExt cx="1098904" cy="1084796"/>
          </a:xfrm>
          <a:solidFill>
            <a:srgbClr val="F4A51F"/>
          </a:solidFill>
        </p:grpSpPr>
        <p:sp>
          <p:nvSpPr>
            <p:cNvPr id="53" name="Google Shape;1717;p48"/>
            <p:cNvSpPr/>
            <p:nvPr/>
          </p:nvSpPr>
          <p:spPr>
            <a:xfrm>
              <a:off x="3634123" y="3453660"/>
              <a:ext cx="1098904" cy="1084796"/>
            </a:xfrm>
            <a:custGeom>
              <a:avLst/>
              <a:gdLst/>
              <a:ahLst/>
              <a:cxnLst/>
              <a:rect l="l" t="t" r="r" b="b"/>
              <a:pathLst>
                <a:path w="45721" h="45134" extrusionOk="0">
                  <a:moveTo>
                    <a:pt x="22862" y="0"/>
                  </a:moveTo>
                  <a:cubicBezTo>
                    <a:pt x="22093" y="0"/>
                    <a:pt x="21325" y="295"/>
                    <a:pt x="20741" y="884"/>
                  </a:cubicBezTo>
                  <a:lnTo>
                    <a:pt x="1179" y="20446"/>
                  </a:lnTo>
                  <a:cubicBezTo>
                    <a:pt x="1" y="21613"/>
                    <a:pt x="1" y="23518"/>
                    <a:pt x="1179" y="24697"/>
                  </a:cubicBezTo>
                  <a:lnTo>
                    <a:pt x="20741" y="44259"/>
                  </a:lnTo>
                  <a:cubicBezTo>
                    <a:pt x="21325" y="44842"/>
                    <a:pt x="22093" y="45134"/>
                    <a:pt x="22862" y="45134"/>
                  </a:cubicBezTo>
                  <a:cubicBezTo>
                    <a:pt x="23631" y="45134"/>
                    <a:pt x="24402" y="44842"/>
                    <a:pt x="24992" y="44259"/>
                  </a:cubicBezTo>
                  <a:lnTo>
                    <a:pt x="44554" y="24697"/>
                  </a:lnTo>
                  <a:cubicBezTo>
                    <a:pt x="45721" y="23518"/>
                    <a:pt x="45721" y="21613"/>
                    <a:pt x="44554" y="20446"/>
                  </a:cubicBezTo>
                  <a:lnTo>
                    <a:pt x="36684" y="12576"/>
                  </a:lnTo>
                  <a:cubicBezTo>
                    <a:pt x="36279" y="12171"/>
                    <a:pt x="36362" y="11481"/>
                    <a:pt x="36850" y="11171"/>
                  </a:cubicBezTo>
                  <a:cubicBezTo>
                    <a:pt x="37565" y="10719"/>
                    <a:pt x="38327" y="10362"/>
                    <a:pt x="39124" y="10052"/>
                  </a:cubicBezTo>
                  <a:cubicBezTo>
                    <a:pt x="39613" y="9874"/>
                    <a:pt x="40053" y="9552"/>
                    <a:pt x="40410" y="9100"/>
                  </a:cubicBezTo>
                  <a:cubicBezTo>
                    <a:pt x="41172" y="8111"/>
                    <a:pt x="41220" y="6778"/>
                    <a:pt x="40518" y="5742"/>
                  </a:cubicBezTo>
                  <a:cubicBezTo>
                    <a:pt x="39931" y="4872"/>
                    <a:pt x="39013" y="4437"/>
                    <a:pt x="38094" y="4437"/>
                  </a:cubicBezTo>
                  <a:cubicBezTo>
                    <a:pt x="37352" y="4437"/>
                    <a:pt x="36610" y="4721"/>
                    <a:pt x="36041" y="5290"/>
                  </a:cubicBezTo>
                  <a:cubicBezTo>
                    <a:pt x="35731" y="5599"/>
                    <a:pt x="35505" y="5956"/>
                    <a:pt x="35362" y="6337"/>
                  </a:cubicBezTo>
                  <a:cubicBezTo>
                    <a:pt x="35076" y="7135"/>
                    <a:pt x="34719" y="7885"/>
                    <a:pt x="34267" y="8588"/>
                  </a:cubicBezTo>
                  <a:cubicBezTo>
                    <a:pt x="34091" y="8872"/>
                    <a:pt x="33796" y="9021"/>
                    <a:pt x="33498" y="9021"/>
                  </a:cubicBezTo>
                  <a:cubicBezTo>
                    <a:pt x="33271" y="9021"/>
                    <a:pt x="33042" y="8934"/>
                    <a:pt x="32862" y="8754"/>
                  </a:cubicBezTo>
                  <a:lnTo>
                    <a:pt x="24992" y="884"/>
                  </a:lnTo>
                  <a:cubicBezTo>
                    <a:pt x="24402" y="295"/>
                    <a:pt x="23631" y="0"/>
                    <a:pt x="22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54" name="Google Shape;1718;p48"/>
            <p:cNvSpPr/>
            <p:nvPr/>
          </p:nvSpPr>
          <p:spPr>
            <a:xfrm>
              <a:off x="3718532" y="4121727"/>
              <a:ext cx="287338" cy="287026"/>
            </a:xfrm>
            <a:custGeom>
              <a:avLst/>
              <a:gdLst/>
              <a:ahLst/>
              <a:cxnLst/>
              <a:rect l="l" t="t" r="r" b="b"/>
              <a:pathLst>
                <a:path w="11955" h="11942" extrusionOk="0">
                  <a:moveTo>
                    <a:pt x="5978" y="0"/>
                  </a:moveTo>
                  <a:cubicBezTo>
                    <a:pt x="2680" y="0"/>
                    <a:pt x="1" y="2667"/>
                    <a:pt x="1" y="5977"/>
                  </a:cubicBezTo>
                  <a:cubicBezTo>
                    <a:pt x="1" y="9275"/>
                    <a:pt x="2680" y="11942"/>
                    <a:pt x="5978" y="11942"/>
                  </a:cubicBezTo>
                  <a:cubicBezTo>
                    <a:pt x="9276" y="11942"/>
                    <a:pt x="11955" y="9275"/>
                    <a:pt x="11955" y="5977"/>
                  </a:cubicBezTo>
                  <a:cubicBezTo>
                    <a:pt x="11955" y="2667"/>
                    <a:pt x="9276" y="0"/>
                    <a:pt x="5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cxnSp>
        <p:nvCxnSpPr>
          <p:cNvPr id="55" name="Connecteur droit 54"/>
          <p:cNvCxnSpPr/>
          <p:nvPr/>
        </p:nvCxnSpPr>
        <p:spPr>
          <a:xfrm flipH="1" flipV="1">
            <a:off x="747047" y="3595047"/>
            <a:ext cx="848299" cy="769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1735829" y="4875082"/>
            <a:ext cx="5008" cy="149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1735829" y="2600086"/>
            <a:ext cx="0" cy="1379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 flipV="1">
            <a:off x="3053440" y="1993312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 flipV="1">
            <a:off x="3028478" y="3997031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 flipV="1">
            <a:off x="4260543" y="4872109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4258712" y="2708866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 flipV="1">
            <a:off x="5503648" y="1955609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5527639" y="4273233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6895763" y="4836600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 flipV="1">
            <a:off x="6803075" y="2706262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H="1" flipV="1">
            <a:off x="8052737" y="1989975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 flipV="1">
            <a:off x="8097421" y="4222286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9535123" y="4793995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9527573" y="2778859"/>
            <a:ext cx="2104" cy="138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 flipV="1">
            <a:off x="9749952" y="4879413"/>
            <a:ext cx="848299" cy="769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/>
          <p:cNvSpPr txBox="1"/>
          <p:nvPr/>
        </p:nvSpPr>
        <p:spPr>
          <a:xfrm>
            <a:off x="9019989" y="6225948"/>
            <a:ext cx="1628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Batteries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281181" y="2165226"/>
            <a:ext cx="84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Flowers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7788415" y="1579839"/>
            <a:ext cx="1325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Biopesticides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3747199" y="2392629"/>
            <a:ext cx="1537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Powdered Milk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6353101" y="2345779"/>
            <a:ext cx="1352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Ceramic tiles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1415157" y="6372422"/>
            <a:ext cx="127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Frozen Tuna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0397083" y="5747316"/>
            <a:ext cx="176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Mineral and Chemical fertilizers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768603" y="6300013"/>
            <a:ext cx="127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Essential oils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102356" y="5636839"/>
            <a:ext cx="1736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Packaged Moringa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689256" y="1674607"/>
            <a:ext cx="751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Honey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943476" y="1665006"/>
            <a:ext cx="1172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Nut Butters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9220280" y="2455607"/>
            <a:ext cx="1427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Leather bags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645881" y="5352354"/>
            <a:ext cx="104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Tea and Coffee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51038" y="2931956"/>
            <a:ext cx="104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Meat Products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613386" y="6265472"/>
            <a:ext cx="1042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Pasta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cxnSp>
        <p:nvCxnSpPr>
          <p:cNvPr id="86" name="Connecteur droit 85"/>
          <p:cNvCxnSpPr/>
          <p:nvPr/>
        </p:nvCxnSpPr>
        <p:spPr>
          <a:xfrm flipH="1" flipV="1">
            <a:off x="10048447" y="4670051"/>
            <a:ext cx="1199163" cy="21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10644595" y="4107087"/>
            <a:ext cx="1086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Electronics (Fridges)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7745738" y="5659368"/>
            <a:ext cx="162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Fabric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(Material)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0644595" y="2698565"/>
            <a:ext cx="1425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Grinding Balls/a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nd similar articles for mills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cxnSp>
        <p:nvCxnSpPr>
          <p:cNvPr id="90" name="Connecteur droit 89"/>
          <p:cNvCxnSpPr/>
          <p:nvPr/>
        </p:nvCxnSpPr>
        <p:spPr>
          <a:xfrm flipH="1">
            <a:off x="9916344" y="3482167"/>
            <a:ext cx="806642" cy="77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Graphic 12" descr="Bar graph with upward trend with solid fill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0647" y="10740121"/>
            <a:ext cx="770358" cy="770355"/>
          </a:xfrm>
          <a:prstGeom prst="rect">
            <a:avLst/>
          </a:prstGeom>
        </p:spPr>
      </p:pic>
      <p:pic>
        <p:nvPicPr>
          <p:cNvPr id="108" name="Graphic 15" descr="Customer review with solid fill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7415" y="10741035"/>
            <a:ext cx="769444" cy="769441"/>
          </a:xfrm>
          <a:prstGeom prst="rect">
            <a:avLst/>
          </a:prstGeom>
        </p:spPr>
      </p:pic>
      <p:pic>
        <p:nvPicPr>
          <p:cNvPr id="109" name="Graphic 17" descr="Group brainstorm with solid fill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1737" y="10692004"/>
            <a:ext cx="770357" cy="770354"/>
          </a:xfrm>
          <a:prstGeom prst="rect">
            <a:avLst/>
          </a:prstGeom>
        </p:spPr>
      </p:pic>
      <p:pic>
        <p:nvPicPr>
          <p:cNvPr id="110" name="Graphic 25" descr="Clipboard with solid fill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52158" y="10740123"/>
            <a:ext cx="770356" cy="770353"/>
          </a:xfrm>
          <a:prstGeom prst="rect">
            <a:avLst/>
          </a:prstGeom>
        </p:spPr>
      </p:pic>
      <p:pic>
        <p:nvPicPr>
          <p:cNvPr id="111" name="Graphic 26" descr="Meeting with solid fill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1261" y="10740121"/>
            <a:ext cx="770356" cy="770353"/>
          </a:xfrm>
          <a:prstGeom prst="rect">
            <a:avLst/>
          </a:prstGeom>
        </p:spPr>
      </p:pic>
      <p:sp>
        <p:nvSpPr>
          <p:cNvPr id="112" name="TextBox 31"/>
          <p:cNvSpPr txBox="1"/>
          <p:nvPr/>
        </p:nvSpPr>
        <p:spPr>
          <a:xfrm>
            <a:off x="1039394" y="9330401"/>
            <a:ext cx="1905482" cy="810204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A51F">
                    <a:lumMod val="20000"/>
                    <a:lumOff val="80000"/>
                  </a:srgbClr>
                </a:solidFill>
                <a:effectLst/>
                <a:uLnTx/>
                <a:uFillTx/>
                <a:latin typeface="DM Sans 14pt Medium" pitchFamily="2" charset="77"/>
                <a:ea typeface="+mn-ea"/>
                <a:cs typeface="+mn-cs"/>
              </a:rPr>
              <a:t>First AfCFTA Certificates of Origin</a:t>
            </a:r>
          </a:p>
        </p:txBody>
      </p:sp>
      <p:sp>
        <p:nvSpPr>
          <p:cNvPr id="114" name="TextBox 34"/>
          <p:cNvSpPr txBox="1"/>
          <p:nvPr/>
        </p:nvSpPr>
        <p:spPr>
          <a:xfrm>
            <a:off x="3123083" y="9330401"/>
            <a:ext cx="1905482" cy="367005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A51F">
                    <a:lumMod val="20000"/>
                    <a:lumOff val="80000"/>
                  </a:srgbClr>
                </a:solidFill>
                <a:effectLst/>
                <a:uLnTx/>
                <a:uFillTx/>
                <a:latin typeface="DM Sans 14pt Medium" pitchFamily="2" charset="77"/>
                <a:ea typeface="+mn-ea"/>
                <a:cs typeface="+mn-cs"/>
              </a:rPr>
              <a:t>Capacity Building</a:t>
            </a:r>
          </a:p>
        </p:txBody>
      </p:sp>
      <p:sp>
        <p:nvSpPr>
          <p:cNvPr id="115" name="TextBox 35"/>
          <p:cNvSpPr txBox="1"/>
          <p:nvPr/>
        </p:nvSpPr>
        <p:spPr>
          <a:xfrm>
            <a:off x="3106019" y="10029797"/>
            <a:ext cx="1905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Several States Parties have embarked on nation-wide stakeholder capacity building activities: Ghana, Nigeria, Egypt, Morocco, South Africa, E-Swatini…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116" name="TextBox 42"/>
          <p:cNvSpPr txBox="1"/>
          <p:nvPr/>
        </p:nvSpPr>
        <p:spPr>
          <a:xfrm>
            <a:off x="7290464" y="9330401"/>
            <a:ext cx="1905482" cy="1031803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A51F">
                    <a:lumMod val="20000"/>
                    <a:lumOff val="80000"/>
                  </a:srgbClr>
                </a:solidFill>
                <a:effectLst/>
                <a:uLnTx/>
                <a:uFillTx/>
                <a:latin typeface="DM Sans 14pt Medium" pitchFamily="2" charset="77"/>
                <a:ea typeface="+mn-ea"/>
                <a:cs typeface="+mn-cs"/>
              </a:rPr>
              <a:t>Algeria’s participation in the GTI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4A51F">
                  <a:lumMod val="20000"/>
                  <a:lumOff val="80000"/>
                </a:srgbClr>
              </a:solidFill>
              <a:effectLst/>
              <a:uLnTx/>
              <a:uFillTx/>
              <a:latin typeface="DM Sans 14pt Medium" pitchFamily="2" charset="77"/>
              <a:ea typeface="+mn-ea"/>
              <a:cs typeface="+mn-cs"/>
            </a:endParaRPr>
          </a:p>
        </p:txBody>
      </p:sp>
      <p:sp>
        <p:nvSpPr>
          <p:cNvPr id="117" name="TextBox 43"/>
          <p:cNvSpPr txBox="1"/>
          <p:nvPr/>
        </p:nvSpPr>
        <p:spPr>
          <a:xfrm>
            <a:off x="7273400" y="10029797"/>
            <a:ext cx="190548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Algeria's Minister of Trade and Export Promotion’s official announcement of People’s Democratic Republic of Algeria’ participation  in  the Guided Trade Initiative.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118" name="TextBox 42"/>
          <p:cNvSpPr txBox="1"/>
          <p:nvPr/>
        </p:nvSpPr>
        <p:spPr>
          <a:xfrm>
            <a:off x="9391222" y="9315851"/>
            <a:ext cx="1905482" cy="810204"/>
          </a:xfrm>
          <a:prstGeom prst="rect">
            <a:avLst/>
          </a:prstGeom>
          <a:noFill/>
        </p:spPr>
        <p:txBody>
          <a:bodyPr wrap="square" tIns="72000" b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4A51F">
                    <a:lumMod val="20000"/>
                    <a:lumOff val="80000"/>
                  </a:srgbClr>
                </a:solidFill>
                <a:effectLst/>
                <a:uLnTx/>
                <a:uFillTx/>
                <a:latin typeface="DM Sans 14pt Medium" pitchFamily="2" charset="77"/>
                <a:ea typeface="+mn-ea"/>
                <a:cs typeface="+mn-cs"/>
              </a:rPr>
              <a:t>First trade under the GTI in South Africa</a:t>
            </a:r>
          </a:p>
        </p:txBody>
      </p:sp>
      <p:sp>
        <p:nvSpPr>
          <p:cNvPr id="119" name="TextBox 43"/>
          <p:cNvSpPr txBox="1"/>
          <p:nvPr/>
        </p:nvSpPr>
        <p:spPr>
          <a:xfrm>
            <a:off x="9340026" y="10045659"/>
            <a:ext cx="1905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The Republic of South Africa launched its Preferential trade under the AfCFTA at the margins of the 13</a:t>
            </a:r>
            <a:r>
              <a:rPr kumimoji="0" lang="en-GB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th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Council of Ministers.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120" name="TextBox 32"/>
          <p:cNvSpPr txBox="1"/>
          <p:nvPr/>
        </p:nvSpPr>
        <p:spPr>
          <a:xfrm>
            <a:off x="1022326" y="10039188"/>
            <a:ext cx="190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More countries have now issued their first AfCFTA certificate of origin.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189340" y="6602898"/>
            <a:ext cx="3067292" cy="37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AfCFTA Secretariat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3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9337"/>
            <a:ext cx="9326880" cy="159802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Activities Undertaken by the National (AfCFTA) Coordination </a:t>
            </a:r>
            <a:r>
              <a:rPr lang="en-US" b="1" dirty="0" smtClean="0"/>
              <a:t>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49" y="1845734"/>
            <a:ext cx="10598331" cy="40233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  <a:latin typeface="Bebas Neue Bold"/>
              </a:rPr>
              <a:t>5</a:t>
            </a:r>
            <a:r>
              <a:rPr lang="en-US" sz="3800" b="1" dirty="0" smtClean="0">
                <a:solidFill>
                  <a:srgbClr val="FF0000"/>
                </a:solidFill>
                <a:latin typeface="Bebas Neue Bold"/>
              </a:rPr>
              <a:t>. </a:t>
            </a:r>
            <a:r>
              <a:rPr lang="en-US" sz="3800" b="1" dirty="0" smtClean="0">
                <a:latin typeface="Bebas Neue Bold"/>
              </a:rPr>
              <a:t>MARKET ENTRY EXPEDITIONS (Ghana Experience)</a:t>
            </a:r>
            <a:endParaRPr lang="en-US" sz="3800" b="1" dirty="0">
              <a:latin typeface="Bebas Neue Bold"/>
            </a:endParaRPr>
          </a:p>
          <a:p>
            <a:pPr marL="0" indent="0">
              <a:buNone/>
            </a:pPr>
            <a:endParaRPr lang="en-US" sz="2800" dirty="0" smtClean="0">
              <a:latin typeface="Bebas Neue Bold"/>
            </a:endParaRPr>
          </a:p>
          <a:p>
            <a:pPr marL="0" indent="0">
              <a:buNone/>
            </a:pPr>
            <a:r>
              <a:rPr lang="en-US" sz="2800" dirty="0" smtClean="0">
                <a:latin typeface="Bebas Neue Bold"/>
              </a:rPr>
              <a:t>Facilitate entry </a:t>
            </a:r>
            <a:r>
              <a:rPr lang="en-US" sz="2800" dirty="0">
                <a:latin typeface="Bebas Neue Bold"/>
              </a:rPr>
              <a:t>of </a:t>
            </a:r>
            <a:r>
              <a:rPr lang="en-US" sz="2800" b="1" dirty="0">
                <a:latin typeface="Bebas Neue Bold"/>
              </a:rPr>
              <a:t>Ghanaian businesses </a:t>
            </a:r>
            <a:r>
              <a:rPr lang="en-US" sz="2800" dirty="0" smtClean="0">
                <a:latin typeface="Bebas Neue Bold"/>
              </a:rPr>
              <a:t>to </a:t>
            </a:r>
            <a:r>
              <a:rPr lang="en-US" sz="2800" dirty="0">
                <a:latin typeface="Bebas Neue Bold"/>
              </a:rPr>
              <a:t>selected markets.</a:t>
            </a:r>
          </a:p>
          <a:p>
            <a:pPr lvl="1"/>
            <a:endParaRPr lang="en-US" sz="2800" dirty="0">
              <a:latin typeface="Bebas Neue Bold"/>
            </a:endParaRPr>
          </a:p>
          <a:p>
            <a:pPr lvl="1"/>
            <a:r>
              <a:rPr lang="en-US" sz="2800" dirty="0" smtClean="0">
                <a:latin typeface="Bebas Neue Bold"/>
              </a:rPr>
              <a:t>The </a:t>
            </a:r>
            <a:r>
              <a:rPr lang="en-US" sz="2800" b="1" dirty="0">
                <a:latin typeface="Bebas Neue Bold"/>
              </a:rPr>
              <a:t>Kenya </a:t>
            </a:r>
            <a:r>
              <a:rPr lang="en-US" sz="2800" b="1" dirty="0" smtClean="0">
                <a:latin typeface="Bebas Neue Bold"/>
              </a:rPr>
              <a:t>Expedition: </a:t>
            </a:r>
            <a:r>
              <a:rPr lang="en-US" sz="2800" dirty="0" smtClean="0">
                <a:latin typeface="Bebas Neue Bold"/>
              </a:rPr>
              <a:t>May </a:t>
            </a:r>
            <a:r>
              <a:rPr lang="en-US" sz="2800" dirty="0">
                <a:latin typeface="Bebas Neue Bold"/>
              </a:rPr>
              <a:t>2023</a:t>
            </a:r>
            <a:r>
              <a:rPr lang="en-US" sz="2800" b="1" dirty="0">
                <a:latin typeface="Bebas Neue Bold"/>
              </a:rPr>
              <a:t>.</a:t>
            </a:r>
          </a:p>
          <a:p>
            <a:pPr lvl="1"/>
            <a:endParaRPr lang="en-US" sz="2800" b="1" dirty="0">
              <a:latin typeface="Bebas Neue Bold"/>
            </a:endParaRPr>
          </a:p>
          <a:p>
            <a:pPr lvl="3"/>
            <a:r>
              <a:rPr lang="en-US" sz="2800" b="1" dirty="0">
                <a:latin typeface="Bebas Neue Bold"/>
              </a:rPr>
              <a:t>63 </a:t>
            </a:r>
            <a:r>
              <a:rPr lang="en-US" sz="2800" b="1" dirty="0" smtClean="0">
                <a:latin typeface="Bebas Neue Bold"/>
              </a:rPr>
              <a:t>SMEs </a:t>
            </a:r>
            <a:r>
              <a:rPr lang="en-US" sz="2800" dirty="0" smtClean="0">
                <a:latin typeface="Bebas Neue Bold"/>
              </a:rPr>
              <a:t>from Ghana and </a:t>
            </a:r>
            <a:r>
              <a:rPr lang="en-US" sz="2800" b="1" dirty="0" smtClean="0">
                <a:latin typeface="Bebas Neue Bold"/>
              </a:rPr>
              <a:t>25</a:t>
            </a:r>
            <a:r>
              <a:rPr lang="en-US" sz="2800" dirty="0" smtClean="0">
                <a:latin typeface="Bebas Neue Bold"/>
              </a:rPr>
              <a:t> from Kenya</a:t>
            </a:r>
          </a:p>
          <a:p>
            <a:pPr marL="201295" lvl="1" indent="0">
              <a:buNone/>
            </a:pPr>
            <a:endParaRPr lang="en-US" sz="2800" dirty="0" smtClean="0">
              <a:latin typeface="Bebas Neue Bold"/>
            </a:endParaRPr>
          </a:p>
          <a:p>
            <a:pPr lvl="1"/>
            <a:r>
              <a:rPr lang="en-US" sz="2800" b="1" dirty="0">
                <a:latin typeface="Bebas Neue Bold"/>
              </a:rPr>
              <a:t>Tanzania Expedition: </a:t>
            </a:r>
            <a:r>
              <a:rPr lang="en-US" sz="2800" dirty="0">
                <a:latin typeface="Bebas Neue Bold"/>
              </a:rPr>
              <a:t>January 2024</a:t>
            </a:r>
            <a:r>
              <a:rPr lang="en-US" sz="2800" b="1" dirty="0" smtClean="0">
                <a:latin typeface="Bebas Neue Bold"/>
              </a:rPr>
              <a:t>.</a:t>
            </a:r>
          </a:p>
          <a:p>
            <a:pPr marL="201295" lvl="1" indent="0">
              <a:buNone/>
            </a:pPr>
            <a:endParaRPr lang="en-US" sz="2800" b="1" dirty="0" smtClean="0">
              <a:latin typeface="Bebas Neue Bold"/>
            </a:endParaRPr>
          </a:p>
          <a:p>
            <a:pPr lvl="3"/>
            <a:r>
              <a:rPr lang="en-US" sz="3300" b="1" dirty="0">
                <a:latin typeface="Bebas Neue Bold"/>
              </a:rPr>
              <a:t>51 </a:t>
            </a:r>
            <a:r>
              <a:rPr lang="en-US" sz="3300" b="1" dirty="0" smtClean="0">
                <a:latin typeface="Bebas Neue Bold"/>
              </a:rPr>
              <a:t>SMEs </a:t>
            </a:r>
            <a:r>
              <a:rPr lang="en-US" sz="3300" dirty="0" smtClean="0">
                <a:latin typeface="Bebas Neue Bold"/>
              </a:rPr>
              <a:t>from Ghana and </a:t>
            </a:r>
            <a:r>
              <a:rPr lang="en-US" sz="3300" b="1" dirty="0" smtClean="0">
                <a:latin typeface="Bebas Neue Bold"/>
              </a:rPr>
              <a:t>37</a:t>
            </a:r>
            <a:r>
              <a:rPr lang="en-US" sz="3300" dirty="0" smtClean="0">
                <a:latin typeface="Bebas Neue Bold"/>
              </a:rPr>
              <a:t> from Tanzanian</a:t>
            </a:r>
            <a:endParaRPr lang="en-US" sz="3300" b="1" dirty="0">
              <a:latin typeface="Bebas Neue Bold"/>
            </a:endParaRPr>
          </a:p>
          <a:p>
            <a:pPr lvl="1"/>
            <a:endParaRPr lang="en-US" sz="2800" dirty="0">
              <a:latin typeface="Bebas Neue Bold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(AfCFTA) Coordination Office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37"/>
            <a:ext cx="2128058" cy="1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57200"/>
            <a:ext cx="10515600" cy="27432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THE AFRICAN CONTINENTAL FREE TRADE AREA (</a:t>
            </a:r>
            <a:r>
              <a:rPr lang="en-GB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single market for goods and services that allows African countries to trade amongst themselves duty-free and quota-free.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IS THE SIZE OF THE AFRICAN CONTINENTAL FREE TRADE AREA (</a:t>
            </a:r>
            <a:r>
              <a:rPr lang="en-GB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currently covers 54 out of the 55 African countries. It has a total population of 1.3 billion and a combined Gross Domestic Product (GDP) of US$ 3.4 trillion.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3.WHEN WAS THE </a:t>
            </a:r>
            <a:r>
              <a:rPr lang="en-GB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ESTABLISHED, AND WHEN DID IT COME INTO FORCE?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establishing the African Continental Free Trade Area was signed on 21st March 2018, in Kigali, Rwanda.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entered into force on 30th May, 2019, after 22 countries deposited their instruments of ratification with the African Union Commission.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 under </a:t>
            </a:r>
            <a:r>
              <a:rPr lang="en-GB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officially commenced on 1</a:t>
            </a:r>
            <a:r>
              <a:rPr lang="en-GB" sz="2000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January, 2021.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Commercially meaningful trading officially started on 7th October, 2022. 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4" y="286603"/>
            <a:ext cx="9953896" cy="1450757"/>
          </a:xfrm>
        </p:spPr>
        <p:txBody>
          <a:bodyPr/>
          <a:lstStyle/>
          <a:p>
            <a:pPr algn="ctr"/>
            <a:r>
              <a:rPr lang="en-US" b="1" dirty="0">
                <a:latin typeface="Bebas Neue Bold"/>
              </a:rPr>
              <a:t>Ghana Expo Kenya/Tanzania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01295" lvl="1" indent="0">
              <a:buNone/>
            </a:pPr>
            <a:r>
              <a:rPr lang="en-US" sz="2800" b="1" dirty="0" smtClean="0">
                <a:latin typeface="Bebas Neue Bold"/>
              </a:rPr>
              <a:t>TAKEAWAYS FROM EXPEDITIONS</a:t>
            </a:r>
          </a:p>
          <a:p>
            <a:pPr lvl="1"/>
            <a:r>
              <a:rPr lang="en-US" sz="2800" dirty="0" smtClean="0">
                <a:latin typeface="Bebas Neue Bold"/>
              </a:rPr>
              <a:t>Ghana Trade House established in Nairobi, Kenya</a:t>
            </a:r>
          </a:p>
          <a:p>
            <a:pPr lvl="1"/>
            <a:endParaRPr lang="en-US" sz="2800" dirty="0" smtClean="0">
              <a:latin typeface="Bebas Neue Bold"/>
            </a:endParaRPr>
          </a:p>
          <a:p>
            <a:pPr lvl="1"/>
            <a:r>
              <a:rPr lang="en-US" sz="2800" dirty="0" smtClean="0">
                <a:latin typeface="Bebas Neue Bold"/>
              </a:rPr>
              <a:t>Discussions underway for the mutual recognition of standards and processes</a:t>
            </a:r>
          </a:p>
          <a:p>
            <a:pPr lvl="1"/>
            <a:endParaRPr lang="en-US" sz="2800" dirty="0" smtClean="0">
              <a:latin typeface="Bebas Neue Bold"/>
            </a:endParaRPr>
          </a:p>
          <a:p>
            <a:pPr lvl="1"/>
            <a:r>
              <a:rPr lang="en-US" sz="2800" dirty="0" smtClean="0">
                <a:latin typeface="Bebas Neue Bold"/>
              </a:rPr>
              <a:t>Kasapreko Co. Ltd has set up an outlet in Kenya</a:t>
            </a:r>
          </a:p>
          <a:p>
            <a:pPr marL="201295" lvl="1" indent="0">
              <a:buNone/>
            </a:pPr>
            <a:endParaRPr lang="en-US" sz="2800" dirty="0">
              <a:latin typeface="Bebas Neue Bold"/>
            </a:endParaRPr>
          </a:p>
          <a:p>
            <a:pPr lvl="1"/>
            <a:r>
              <a:rPr lang="en-US" sz="2800" dirty="0" smtClean="0">
                <a:latin typeface="Bebas Neue Bold"/>
              </a:rPr>
              <a:t>Amonu Chocolates (a Ghanaian Co.) has developed a new variety of Ghanaian chocolate infused with macadamia nuts from Kenya.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(AfCFTA) Coordination Office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6738"/>
            <a:ext cx="1436205" cy="12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Exhibited Products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ubtitle 9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30" name="Google Shape;530;p55"/>
          <p:cNvSpPr txBox="1">
            <a:spLocks noGrp="1"/>
          </p:cNvSpPr>
          <p:nvPr>
            <p:ph type="subTitle" idx="8"/>
          </p:nvPr>
        </p:nvSpPr>
        <p:spPr/>
        <p:txBody>
          <a:bodyPr/>
          <a:lstStyle/>
          <a:p>
            <a:r>
              <a:rPr lang="en-GB" smtClean="0"/>
              <a:t>Chocolates and Cocoa Powders</a:t>
            </a:r>
            <a:endParaRPr lang="en-GB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ubtitle 1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ubtitle 12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ubtitle 1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7" name="Google Shape;530;p55">
            <a:extLst>
              <a:ext uri="{FF2B5EF4-FFF2-40B4-BE49-F238E27FC236}">
                <a16:creationId xmlns:a16="http://schemas.microsoft.com/office/drawing/2014/main" id="{8990EDEB-21F5-47B9-8AD7-9A57A3EEB6B6}"/>
              </a:ext>
            </a:extLst>
          </p:cNvPr>
          <p:cNvSpPr txBox="1">
            <a:spLocks/>
          </p:cNvSpPr>
          <p:nvPr/>
        </p:nvSpPr>
        <p:spPr>
          <a:xfrm>
            <a:off x="1275101" y="2864201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Shea and Shea products</a:t>
            </a:r>
          </a:p>
        </p:txBody>
      </p:sp>
      <p:sp>
        <p:nvSpPr>
          <p:cNvPr id="57" name="Google Shape;530;p55">
            <a:extLst>
              <a:ext uri="{FF2B5EF4-FFF2-40B4-BE49-F238E27FC236}">
                <a16:creationId xmlns:a16="http://schemas.microsoft.com/office/drawing/2014/main" id="{3EC3362E-DE42-4613-8A72-C3CAA8DA009E}"/>
              </a:ext>
            </a:extLst>
          </p:cNvPr>
          <p:cNvSpPr txBox="1">
            <a:spLocks/>
          </p:cNvSpPr>
          <p:nvPr/>
        </p:nvSpPr>
        <p:spPr>
          <a:xfrm>
            <a:off x="1339572" y="4916851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Textiles and Garments</a:t>
            </a:r>
          </a:p>
        </p:txBody>
      </p:sp>
      <p:sp>
        <p:nvSpPr>
          <p:cNvPr id="59" name="Google Shape;530;p55">
            <a:extLst>
              <a:ext uri="{FF2B5EF4-FFF2-40B4-BE49-F238E27FC236}">
                <a16:creationId xmlns:a16="http://schemas.microsoft.com/office/drawing/2014/main" id="{9BEB2404-262F-4377-ACB3-AB36EBE783DB}"/>
              </a:ext>
            </a:extLst>
          </p:cNvPr>
          <p:cNvSpPr txBox="1">
            <a:spLocks/>
          </p:cNvSpPr>
          <p:nvPr/>
        </p:nvSpPr>
        <p:spPr>
          <a:xfrm>
            <a:off x="1271857" y="3944875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Coconut oil and chips</a:t>
            </a:r>
          </a:p>
        </p:txBody>
      </p:sp>
      <p:sp>
        <p:nvSpPr>
          <p:cNvPr id="61" name="Google Shape;530;p55">
            <a:extLst>
              <a:ext uri="{FF2B5EF4-FFF2-40B4-BE49-F238E27FC236}">
                <a16:creationId xmlns:a16="http://schemas.microsoft.com/office/drawing/2014/main" id="{5629C812-F165-4E2F-93A9-34C67ADA4A79}"/>
              </a:ext>
            </a:extLst>
          </p:cNvPr>
          <p:cNvSpPr txBox="1">
            <a:spLocks/>
          </p:cNvSpPr>
          <p:nvPr/>
        </p:nvSpPr>
        <p:spPr>
          <a:xfrm>
            <a:off x="5794880" y="4894791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Cashew</a:t>
            </a:r>
          </a:p>
        </p:txBody>
      </p:sp>
      <p:sp>
        <p:nvSpPr>
          <p:cNvPr id="63" name="Google Shape;530;p55">
            <a:extLst>
              <a:ext uri="{FF2B5EF4-FFF2-40B4-BE49-F238E27FC236}">
                <a16:creationId xmlns:a16="http://schemas.microsoft.com/office/drawing/2014/main" id="{F775D99F-5C74-4B99-9280-AFB6724C83A9}"/>
              </a:ext>
            </a:extLst>
          </p:cNvPr>
          <p:cNvSpPr txBox="1">
            <a:spLocks/>
          </p:cNvSpPr>
          <p:nvPr/>
        </p:nvSpPr>
        <p:spPr>
          <a:xfrm>
            <a:off x="5794880" y="2883766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Alcoholic beverages</a:t>
            </a:r>
          </a:p>
        </p:txBody>
      </p:sp>
      <p:sp>
        <p:nvSpPr>
          <p:cNvPr id="65" name="Google Shape;530;p55">
            <a:extLst>
              <a:ext uri="{FF2B5EF4-FFF2-40B4-BE49-F238E27FC236}">
                <a16:creationId xmlns:a16="http://schemas.microsoft.com/office/drawing/2014/main" id="{672DFFF8-FE6E-4DDC-B902-2BB686F21C9C}"/>
              </a:ext>
            </a:extLst>
          </p:cNvPr>
          <p:cNvSpPr txBox="1">
            <a:spLocks/>
          </p:cNvSpPr>
          <p:nvPr/>
        </p:nvSpPr>
        <p:spPr>
          <a:xfrm>
            <a:off x="5794880" y="3959654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Leather products</a:t>
            </a:r>
          </a:p>
        </p:txBody>
      </p:sp>
      <p:sp>
        <p:nvSpPr>
          <p:cNvPr id="67" name="Google Shape;530;p55">
            <a:extLst>
              <a:ext uri="{FF2B5EF4-FFF2-40B4-BE49-F238E27FC236}">
                <a16:creationId xmlns:a16="http://schemas.microsoft.com/office/drawing/2014/main" id="{492D2043-C3D4-4C3B-B186-090B599F39B5}"/>
              </a:ext>
            </a:extLst>
          </p:cNvPr>
          <p:cNvSpPr txBox="1">
            <a:spLocks/>
          </p:cNvSpPr>
          <p:nvPr/>
        </p:nvSpPr>
        <p:spPr>
          <a:xfrm>
            <a:off x="9846931" y="4927810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Edible Sauces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(tomato sauce, </a:t>
            </a:r>
            <a:r>
              <a:rPr kumimoji="0" lang="en-GB" sz="1467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shito</a:t>
            </a: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)</a:t>
            </a:r>
          </a:p>
        </p:txBody>
      </p:sp>
      <p:sp>
        <p:nvSpPr>
          <p:cNvPr id="69" name="Google Shape;530;p55">
            <a:extLst>
              <a:ext uri="{FF2B5EF4-FFF2-40B4-BE49-F238E27FC236}">
                <a16:creationId xmlns:a16="http://schemas.microsoft.com/office/drawing/2014/main" id="{AB6277A9-66F9-462D-93A5-5EAFEB516F55}"/>
              </a:ext>
            </a:extLst>
          </p:cNvPr>
          <p:cNvSpPr txBox="1">
            <a:spLocks/>
          </p:cNvSpPr>
          <p:nvPr/>
        </p:nvSpPr>
        <p:spPr>
          <a:xfrm>
            <a:off x="9846931" y="2889691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Essential Oils</a:t>
            </a:r>
          </a:p>
        </p:txBody>
      </p:sp>
      <p:sp>
        <p:nvSpPr>
          <p:cNvPr id="71" name="Google Shape;530;p55">
            <a:extLst>
              <a:ext uri="{FF2B5EF4-FFF2-40B4-BE49-F238E27FC236}">
                <a16:creationId xmlns:a16="http://schemas.microsoft.com/office/drawing/2014/main" id="{A0AF8C4D-8677-405A-B057-DACA0B87A42A}"/>
              </a:ext>
            </a:extLst>
          </p:cNvPr>
          <p:cNvSpPr txBox="1">
            <a:spLocks/>
          </p:cNvSpPr>
          <p:nvPr/>
        </p:nvSpPr>
        <p:spPr>
          <a:xfrm>
            <a:off x="9881479" y="3938701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Handicrafts</a:t>
            </a:r>
          </a:p>
        </p:txBody>
      </p:sp>
      <p:sp>
        <p:nvSpPr>
          <p:cNvPr id="73" name="Google Shape;530;p55">
            <a:extLst>
              <a:ext uri="{FF2B5EF4-FFF2-40B4-BE49-F238E27FC236}">
                <a16:creationId xmlns:a16="http://schemas.microsoft.com/office/drawing/2014/main" id="{9C65AF39-629E-4390-80E6-6E710243CCAC}"/>
              </a:ext>
            </a:extLst>
          </p:cNvPr>
          <p:cNvSpPr txBox="1">
            <a:spLocks/>
          </p:cNvSpPr>
          <p:nvPr/>
        </p:nvSpPr>
        <p:spPr>
          <a:xfrm>
            <a:off x="5829428" y="1911922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Maize and Cassava flour</a:t>
            </a:r>
          </a:p>
        </p:txBody>
      </p:sp>
      <p:sp>
        <p:nvSpPr>
          <p:cNvPr id="75" name="Google Shape;530;p55">
            <a:extLst>
              <a:ext uri="{FF2B5EF4-FFF2-40B4-BE49-F238E27FC236}">
                <a16:creationId xmlns:a16="http://schemas.microsoft.com/office/drawing/2014/main" id="{0640A827-A8DD-4FF2-9B17-C1B3FD3C8B19}"/>
              </a:ext>
            </a:extLst>
          </p:cNvPr>
          <p:cNvSpPr txBox="1">
            <a:spLocks/>
          </p:cNvSpPr>
          <p:nvPr/>
        </p:nvSpPr>
        <p:spPr>
          <a:xfrm>
            <a:off x="9881479" y="1911922"/>
            <a:ext cx="3200400" cy="43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2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  <a:defRPr sz="2400" b="0" i="0" u="none" strike="noStrike" cap="none">
                <a:solidFill>
                  <a:schemeClr val="dk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400"/>
              <a:buFont typeface="Golos Text SemiBold"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Commissioner" panose="020B0604020202020204" charset="0"/>
                <a:sym typeface="Golos Text"/>
              </a:rPr>
              <a:t>Honey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1A8CC1-1D51-445A-B201-D8B22A90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57" y="1751548"/>
            <a:ext cx="733200" cy="733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38A7FA4-48ED-4A83-BB8B-4FBB210F6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680" y="2709369"/>
            <a:ext cx="733200" cy="733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E41D38CC-5CFD-4C04-BB35-68CEF6E14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279" y="2705921"/>
            <a:ext cx="733200" cy="733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57E11E3-8F61-47B8-AC62-6F572A2C3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279" y="4743625"/>
            <a:ext cx="733200" cy="733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91B9025-C89B-4264-9C02-D776C3881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8279" y="1753643"/>
            <a:ext cx="733200" cy="733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E3F45854-1320-4BC3-945A-8A483F3F88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1680" y="1745867"/>
            <a:ext cx="733200" cy="733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CD1F01A-781A-4B3F-8260-C494DD856A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9045" y="4765685"/>
            <a:ext cx="733200" cy="733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65333B2-AAE1-4ABB-9C0F-310FA05812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372" y="4743625"/>
            <a:ext cx="733200" cy="733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881A1C7-A72B-4DDE-B067-51432F3646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8279" y="3790369"/>
            <a:ext cx="733200" cy="733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D636324-354E-43AA-AA1B-F7F5818D4D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412" y="2705921"/>
            <a:ext cx="733200" cy="733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DCD01FA-E2ED-4525-8D7A-4E35D5200E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6372" y="3658052"/>
            <a:ext cx="733200" cy="733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BA17111-8BF1-474A-9400-BA9B6A01D6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1680" y="3787535"/>
            <a:ext cx="733200" cy="7332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" y="6737"/>
            <a:ext cx="2128058" cy="170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686" y="286603"/>
            <a:ext cx="8934994" cy="1450757"/>
          </a:xfrm>
        </p:spPr>
        <p:txBody>
          <a:bodyPr/>
          <a:lstStyle/>
          <a:p>
            <a:r>
              <a:rPr lang="en-US" b="1" dirty="0"/>
              <a:t>Activities Undertaken by the National (AfCFTA) Coordination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1764689"/>
            <a:ext cx="8107679" cy="443653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  <a:latin typeface="Bebas Neue Bold"/>
              </a:rPr>
              <a:t>6</a:t>
            </a:r>
            <a:r>
              <a:rPr lang="en-US" sz="3400" b="1" dirty="0" smtClean="0">
                <a:solidFill>
                  <a:srgbClr val="FF0000"/>
                </a:solidFill>
                <a:latin typeface="Bebas Neue Bold"/>
              </a:rPr>
              <a:t>. </a:t>
            </a:r>
            <a:r>
              <a:rPr lang="en-US" sz="3400" b="1" dirty="0" smtClean="0">
                <a:latin typeface="Bebas Neue Bold"/>
              </a:rPr>
              <a:t>EXPERIENCE SHARING/ PEER LEARNING</a:t>
            </a:r>
          </a:p>
          <a:p>
            <a:r>
              <a:rPr lang="en-US" b="1" dirty="0">
                <a:latin typeface="Bebas Neue Bold"/>
              </a:rPr>
              <a:t>Countries engaged include the following: </a:t>
            </a:r>
            <a:endParaRPr lang="en-US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Tanzania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Rwanda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Uganda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Zimbabwe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Nigeria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Malawi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Angola </a:t>
            </a:r>
            <a:endParaRPr lang="en-US" sz="2300" dirty="0">
              <a:latin typeface="Bebas Neue Bold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300" dirty="0" smtClean="0">
                <a:latin typeface="Bebas Neue Bold"/>
              </a:rPr>
              <a:t>Sierra </a:t>
            </a:r>
            <a:r>
              <a:rPr lang="en-US" sz="2300" dirty="0">
                <a:latin typeface="Bebas Neue Bold"/>
              </a:rPr>
              <a:t>Leone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(AfCFTA) Coordination Office</a:t>
            </a: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352" r="8204"/>
          <a:stretch>
            <a:fillRect/>
          </a:stretch>
        </p:blipFill>
        <p:spPr>
          <a:xfrm>
            <a:off x="130628" y="104912"/>
            <a:ext cx="1541417" cy="15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/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9525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GB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GB" sz="51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FEW THOUGHTS:</a:t>
            </a:r>
            <a:endParaRPr lang="en-GB" sz="5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wise to do one job especially in the same Industry- Diversify (Courts Aided Alternative Dispute Resolution</a:t>
            </a:r>
            <a:endParaRPr lang="en-GB" sz="5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has come for us to </a:t>
            </a: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embrace an African Prosperity Thinking-I do not know whether we MUST call it </a:t>
            </a: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 </a:t>
            </a: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Africanist.</a:t>
            </a:r>
          </a:p>
          <a:p>
            <a:pPr marL="0" indent="0">
              <a:buNone/>
            </a:pPr>
            <a:endParaRPr lang="en-GB" sz="51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71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/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28700"/>
            <a:ext cx="8596668" cy="51827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51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take responsibility</a:t>
            </a: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6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</a:t>
            </a:r>
            <a:endParaRPr lang="en-GB" sz="6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6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will succeed, if we will benefit from it,</a:t>
            </a:r>
          </a:p>
          <a:p>
            <a:pPr marL="0" indent="0">
              <a:buNone/>
            </a:pPr>
            <a:r>
              <a:rPr lang="en-GB" sz="6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……     if…….</a:t>
            </a:r>
          </a:p>
          <a:p>
            <a:pPr marL="0" indent="0">
              <a:buNone/>
            </a:pP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it is on us.</a:t>
            </a:r>
          </a:p>
          <a:p>
            <a:pPr marL="0" indent="0">
              <a:buNone/>
            </a:pP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not the only race or people who experience slavery or colonialism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 was in Egypt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instances in history</a:t>
            </a:r>
          </a:p>
          <a:p>
            <a:pPr marL="0" indent="0">
              <a:buNone/>
            </a:pPr>
            <a:r>
              <a:rPr lang="en-GB" sz="6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not continue to blame the past for our woes.</a:t>
            </a:r>
          </a:p>
          <a:p>
            <a:pPr marL="0" indent="0">
              <a:buNone/>
            </a:pPr>
            <a:endParaRPr lang="en-GB" sz="5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/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9288"/>
            <a:ext cx="8596668" cy="455219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5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51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take responsibility:</a:t>
            </a:r>
          </a:p>
          <a:p>
            <a:pPr marL="0" indent="0">
              <a:buNone/>
            </a:pPr>
            <a:r>
              <a:rPr lang="en-GB" sz="9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it will succeed, if we will benefit from it,</a:t>
            </a:r>
          </a:p>
          <a:p>
            <a:pPr marL="0" indent="0">
              <a:buNone/>
            </a:pPr>
            <a:r>
              <a:rPr lang="en-GB" sz="9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……     if…….</a:t>
            </a:r>
          </a:p>
          <a:p>
            <a:pPr marL="0" indent="0">
              <a:buNone/>
            </a:pP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it is on us.</a:t>
            </a:r>
          </a:p>
          <a:p>
            <a:pPr marL="0" indent="0">
              <a:buNone/>
            </a:pP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not the only race or people who experience slavery or colonialism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 was in Egypt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instances in history</a:t>
            </a:r>
          </a:p>
          <a:p>
            <a:pPr marL="0" indent="0">
              <a:buNone/>
            </a:pP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not continue to blame the past for </a:t>
            </a:r>
            <a:r>
              <a:rPr lang="en-GB" sz="9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woes.</a:t>
            </a:r>
          </a:p>
          <a:p>
            <a:pPr marL="0" indent="0">
              <a:buNone/>
            </a:pPr>
            <a:endParaRPr lang="en-GB" sz="9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8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06375" indent="-6350">
              <a:spcAft>
                <a:spcPts val="1950"/>
              </a:spcAft>
            </a:pPr>
            <a:r>
              <a:rPr lang="en-GB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OBJECTIVES OF THE </a:t>
            </a:r>
            <a:r>
              <a:rPr lang="en-GB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AfCFTA</a:t>
            </a:r>
            <a:r>
              <a:rPr lang="en-GB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GB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single market for goods and services, facilitated by movement of persons in order to deepen the economic integration of the African continent;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free market for goods and services through successive rounds of negotiations;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the movement of capital and natural persons and facilitate investments building in State Parties;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 the foundation for the establishment of a Continental Customs Union at a later stage;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and attain sustainable an inclusive socio-economic development gender equality and structural transformation of the State Parties;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the competitiveness of the economies of State Parties;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industrial development through diversification and regional value chain development, agricultural development and food security; and 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the challenges of multiple and overlapping memberships and expedite the regional and continental integration processes.</a:t>
            </a:r>
          </a:p>
          <a:p>
            <a:pPr marL="514350" indent="-514350">
              <a:buFont typeface="+mj-lt"/>
              <a:buAutoNum type="romanLcPeriod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THE </a:t>
            </a:r>
            <a:r>
              <a:rPr lang="en-GB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BENEFIT NIGERIA AND OTHER AFRICAN COUNTRIES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boost intra-African trade by eliminating tariffs on goods originating from Africa.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is expected to increase Africa's income by USD$450 Billion by 2035, a gain of 7% and increase volume of total African exports by 19% </a:t>
            </a:r>
            <a:r>
              <a:rPr lang="en-GB" sz="1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the potential to lift 30 million people out of extreme poverty</a:t>
            </a:r>
            <a:r>
              <a:rPr lang="en-GB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increase employment for African farmers, agro- processors, youth, women and cross-border traders.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enable small and medium-sized enterprises in Africa to grow because of the expanded market size.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ensure that African companies operating in Africa enjoy better terms of trade, and have favourable market access to other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markets.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enable African companies to develop regional value chains; by forming partnerships with other African firms.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enable African companies to take advantage of economies of scale and become more competitive.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SERVICE SECTORS ARE COVERED BYTHEAGREEMENT?</a:t>
            </a:r>
            <a:endParaRPr lang="en-GB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Protocol on Trade in Services will cover the following five (5) priority service sectors:</a:t>
            </a:r>
          </a:p>
          <a:p>
            <a:pPr marL="571500" indent="-571500">
              <a:buAutoNum type="romanLcPeriod"/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Services; Quantity Surveying, Legal Services  inclusive;</a:t>
            </a:r>
          </a:p>
          <a:p>
            <a:pPr marL="571500" indent="-571500">
              <a:buAutoNum type="romanLcPeriod"/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and Logistics Services; </a:t>
            </a:r>
          </a:p>
          <a:p>
            <a:pPr marL="571500" indent="-571500">
              <a:buAutoNum type="romanLcPeriod"/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Services; </a:t>
            </a:r>
          </a:p>
          <a:p>
            <a:pPr marL="571500" indent="-571500">
              <a:buAutoNum type="romanLcPeriod"/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Services; and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   Tourism Services.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09452"/>
            <a:ext cx="10515600" cy="39188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GB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 POSTS AT THE BORDERS CONTINUE TO EXIST?</a:t>
            </a:r>
          </a:p>
          <a:p>
            <a:pPr marL="8890" marR="8255" indent="0" algn="just">
              <a:lnSpc>
                <a:spcPct val="94000"/>
              </a:lnSpc>
              <a:spcAft>
                <a:spcPts val="3130"/>
              </a:spcAft>
              <a:buNone/>
            </a:pP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Yes, Customs Posts will still remain to perform customs functions and to facilitate </a:t>
            </a:r>
            <a:r>
              <a:rPr lang="en-GB" sz="29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trade.</a:t>
            </a:r>
            <a:endParaRPr lang="en-GB" sz="29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8255" lvl="0" indent="0" algn="just" fontAlgn="base">
              <a:lnSpc>
                <a:spcPct val="94000"/>
              </a:lnSpc>
              <a:spcAft>
                <a:spcPts val="225"/>
              </a:spcAft>
              <a:buClr>
                <a:srgbClr val="000000"/>
              </a:buClr>
              <a:buSzPts val="1600"/>
              <a:buNone/>
            </a:pPr>
            <a:r>
              <a:rPr lang="en-GB" sz="29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IMPORTS FROM ALL AFRICAN</a:t>
            </a:r>
            <a:endParaRPr lang="en-GB" sz="2900" b="1" u="none" strike="noStrike" dirty="0" smtClean="0">
              <a:solidFill>
                <a:srgbClr val="7030A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8255" indent="0" algn="just">
              <a:lnSpc>
                <a:spcPct val="94000"/>
              </a:lnSpc>
              <a:spcAft>
                <a:spcPts val="250"/>
              </a:spcAft>
              <a:buNone/>
            </a:pPr>
            <a:r>
              <a:rPr lang="en-GB" sz="29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COUNTRIES </a:t>
            </a:r>
            <a:r>
              <a:rPr lang="en-GB" sz="29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 </a:t>
            </a:r>
            <a:r>
              <a:rPr lang="en-GB" sz="29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NIGERIA, FOR EXAMPLE </a:t>
            </a:r>
            <a:r>
              <a:rPr lang="en-GB" sz="29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TARIFF-FREE?</a:t>
            </a:r>
            <a:endParaRPr lang="en-GB" sz="29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33020" indent="0" algn="just">
              <a:lnSpc>
                <a:spcPct val="92000"/>
              </a:lnSpc>
              <a:spcAft>
                <a:spcPts val="15"/>
              </a:spcAft>
              <a:buNone/>
            </a:pP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imports from State Parties that meet the </a:t>
            </a:r>
            <a:r>
              <a:rPr lang="en-GB" sz="29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AfCFTA</a:t>
            </a: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Rules of Origin requirements and </a:t>
            </a:r>
            <a:r>
              <a:rPr lang="en-GB" sz="29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Nigeria </a:t>
            </a: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liberalized tariff schedule will qualify for preferential import </a:t>
            </a:r>
            <a:r>
              <a:rPr lang="en-GB" sz="29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tariffs.</a:t>
            </a:r>
            <a:endParaRPr lang="en-GB" sz="29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33020" indent="0" algn="just">
              <a:lnSpc>
                <a:spcPct val="92000"/>
              </a:lnSpc>
              <a:spcAft>
                <a:spcPts val="15"/>
              </a:spcAft>
              <a:buNone/>
            </a:pPr>
            <a:endParaRPr lang="en-GB" sz="2900" b="1" dirty="0" smtClean="0">
              <a:solidFill>
                <a:srgbClr val="7030A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33020" indent="0" algn="just">
              <a:lnSpc>
                <a:spcPct val="92000"/>
              </a:lnSpc>
              <a:spcAft>
                <a:spcPts val="15"/>
              </a:spcAft>
              <a:buNone/>
            </a:pPr>
            <a:r>
              <a:rPr lang="en-GB" sz="2900" b="1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GB" sz="2900" b="1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GOODS IMPORTED FROM NON-AFRICAN COUNTRIES BE RE-EXPORTED UNDER </a:t>
            </a:r>
            <a:r>
              <a:rPr lang="en-GB" sz="2900" b="1" dirty="0" err="1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AfCFTA</a:t>
            </a:r>
            <a:r>
              <a:rPr lang="en-GB" sz="2900" b="1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AN AFRICAN COUNTRY?</a:t>
            </a:r>
            <a:endParaRPr lang="en-GB" sz="2900" b="1" u="none" strike="noStrike" dirty="0" smtClean="0">
              <a:solidFill>
                <a:srgbClr val="7030A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49530" indent="0" algn="just">
              <a:lnSpc>
                <a:spcPct val="94000"/>
              </a:lnSpc>
              <a:spcAft>
                <a:spcPts val="960"/>
              </a:spcAft>
              <a:buNone/>
            </a:pP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Goods imported from a non-African country cannot be re-exported to an African country under </a:t>
            </a:r>
            <a:r>
              <a:rPr lang="en-GB" sz="29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AfCFTA</a:t>
            </a: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Only goods that have been processed to meet the Rules of Origin criteria, can be exported.</a:t>
            </a:r>
            <a:endParaRPr lang="en-GB" sz="29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 marR="49530" indent="0" algn="just">
              <a:lnSpc>
                <a:spcPct val="94000"/>
              </a:lnSpc>
              <a:spcAft>
                <a:spcPts val="3265"/>
              </a:spcAft>
              <a:buNone/>
            </a:pP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such, manufactured products from </a:t>
            </a:r>
            <a:r>
              <a:rPr lang="en-GB" sz="29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Ghana/Nigeria </a:t>
            </a: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containing inputs from non-African countries can be exported to other State Parties provided they meet the criteria set out under the </a:t>
            </a:r>
            <a:r>
              <a:rPr lang="en-GB" sz="29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AfCFTA</a:t>
            </a:r>
            <a:r>
              <a:rPr lang="en-GB" sz="29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Rules of Origin.</a:t>
            </a:r>
            <a:endParaRPr lang="en-GB" sz="29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666206"/>
            <a:ext cx="10515600" cy="24819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TO EXISTING TRADE</a:t>
            </a:r>
          </a:p>
          <a:p>
            <a:pPr marL="0" indent="0">
              <a:buNone/>
            </a:pPr>
            <a:r>
              <a:rPr lang="en-GB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AGREEMENTS BETWEEN NIGERIA AND OTHER NONAFRICAN COUNTRIES?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trade agreements entered into by Nigeria will continue to be </a:t>
            </a:r>
            <a:r>
              <a:rPr lang="en-GB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honored</a:t>
            </a: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the Government so far as it does not conflict with the </a:t>
            </a:r>
            <a:r>
              <a:rPr lang="en-GB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PROTECTION IS THERE FOR NIGERIA/GHANAIAN TRADERS SHOULD A TRADE DISPUTE ARISE WITH TRADERS FROM OTHER STATE PARTIES?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</a:t>
            </a:r>
            <a:r>
              <a:rPr lang="en-GB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Agreement on Dispute Settlement, there are robust structures established to deal with trade disputes.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Traders may report such disputes to the National </a:t>
            </a:r>
            <a:r>
              <a:rPr lang="en-GB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coordination Office (NCO) or to the Ministry of Trade and Industry for onward submission to the </a:t>
            </a:r>
            <a:r>
              <a:rPr lang="en-GB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secretariat.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1201784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PAYMENT PLATFORM/</a:t>
            </a:r>
            <a:b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IN PLACE FOR AFRICAN TRADERS TO SETTLE THEIR PAYMENT OBLIGATIONS?</a:t>
            </a:r>
            <a:b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2309"/>
            <a:ext cx="10515600" cy="3435531"/>
          </a:xfrm>
        </p:spPr>
        <p:txBody>
          <a:bodyPr>
            <a:normAutofit fontScale="92500" lnSpcReduction="20000"/>
          </a:bodyPr>
          <a:lstStyle/>
          <a:p>
            <a:pPr marL="742950" marR="33020" lvl="1" indent="-285750" algn="just" fontAlgn="base">
              <a:lnSpc>
                <a:spcPct val="92000"/>
              </a:lnSpc>
              <a:spcAft>
                <a:spcPts val="620"/>
              </a:spcAft>
              <a:buClr>
                <a:srgbClr val="000000"/>
              </a:buClr>
              <a:buSzPts val="1200"/>
              <a:buFont typeface="+mj-lt"/>
              <a:buAutoNum type="romanLcPeriod"/>
            </a:pPr>
            <a:r>
              <a:rPr lang="en-GB" sz="24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African Export Import Bank (</a:t>
            </a:r>
            <a:r>
              <a:rPr lang="en-GB" sz="2400" dirty="0" err="1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Afreximbank</a:t>
            </a:r>
            <a:r>
              <a:rPr lang="en-GB" sz="24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in collaboration with Member states of the African Union, have developed the Pan-African Payment and Settlement System (PAPSS). This is a centralized payment platform for real-time clearing and settlement of intra-African payments in respective local currencies.</a:t>
            </a:r>
            <a:endParaRPr lang="en-GB" sz="2400" u="none" strike="noStrike" dirty="0" smtClean="0">
              <a:solidFill>
                <a:srgbClr val="7030A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33020" lvl="1" indent="-285750" algn="just" fontAlgn="base">
              <a:lnSpc>
                <a:spcPct val="92000"/>
              </a:lnSpc>
              <a:spcAft>
                <a:spcPts val="3425"/>
              </a:spcAft>
              <a:buClr>
                <a:srgbClr val="000000"/>
              </a:buClr>
              <a:buSzPts val="1200"/>
              <a:buFont typeface="+mj-lt"/>
              <a:buAutoNum type="romanLcPeriod"/>
            </a:pPr>
            <a:r>
              <a:rPr lang="en-GB" sz="24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Pan-African Payment and Settlement System is currently operational and Ghanaian banks are signed on through Ghana Interbank Payment and Settlement System(</a:t>
            </a:r>
            <a:r>
              <a:rPr lang="en-GB" sz="2400" dirty="0" err="1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GhlPSS</a:t>
            </a:r>
            <a:r>
              <a:rPr lang="en-GB" sz="24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42950" marR="33020" lvl="1" indent="-285750" algn="just" fontAlgn="base">
              <a:lnSpc>
                <a:spcPct val="92000"/>
              </a:lnSpc>
              <a:spcAft>
                <a:spcPts val="3425"/>
              </a:spcAft>
              <a:buClr>
                <a:srgbClr val="000000"/>
              </a:buClr>
              <a:buSzPts val="1200"/>
              <a:buFont typeface="+mj-lt"/>
              <a:buAutoNum type="romanLcPeriod"/>
            </a:pPr>
            <a:r>
              <a:rPr lang="en-GB" sz="2400" dirty="0" smtClean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find out whether Nigeria banks are signed on?</a:t>
            </a:r>
          </a:p>
          <a:p>
            <a:pPr marL="742950" marR="33020" lvl="1" indent="-285750" algn="just" fontAlgn="base">
              <a:lnSpc>
                <a:spcPct val="92000"/>
              </a:lnSpc>
              <a:spcAft>
                <a:spcPts val="3425"/>
              </a:spcAft>
              <a:buClr>
                <a:srgbClr val="000000"/>
              </a:buClr>
              <a:buSzPts val="1200"/>
              <a:buFont typeface="+mj-lt"/>
              <a:buAutoNum type="romanLcPeriod"/>
            </a:pPr>
            <a:endParaRPr lang="en-GB" sz="2400" u="none" strike="noStrike" dirty="0" smtClean="0">
              <a:solidFill>
                <a:srgbClr val="7030A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5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389"/>
            <a:ext cx="10515600" cy="1541417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COUNTRIES THAT HAVE RATIFIED THE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AGREEMENT</a:t>
            </a:r>
            <a:b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at October 2022, 47 of the 54 signatories (81%) have deposited their instruments of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AfCFTA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ratification with the Africa Union commission. They are (ordered by date):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856039"/>
              </p:ext>
            </p:extLst>
          </p:nvPr>
        </p:nvGraphicFramePr>
        <p:xfrm>
          <a:off x="1580605" y="2325688"/>
          <a:ext cx="677962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082">
                  <a:extLst>
                    <a:ext uri="{9D8B030D-6E8A-4147-A177-3AD203B41FA5}">
                      <a16:colId xmlns:a16="http://schemas.microsoft.com/office/drawing/2014/main" val="3339289882"/>
                    </a:ext>
                  </a:extLst>
                </a:gridCol>
                <a:gridCol w="3376279">
                  <a:extLst>
                    <a:ext uri="{9D8B030D-6E8A-4147-A177-3AD203B41FA5}">
                      <a16:colId xmlns:a16="http://schemas.microsoft.com/office/drawing/2014/main" val="37261919"/>
                    </a:ext>
                  </a:extLst>
                </a:gridCol>
                <a:gridCol w="2756263">
                  <a:extLst>
                    <a:ext uri="{9D8B030D-6E8A-4147-A177-3AD203B41FA5}">
                      <a16:colId xmlns:a16="http://schemas.microsoft.com/office/drawing/2014/main" val="1884238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COUNTRY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3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10/05/2018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6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10/05/2018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73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Rwanda 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26/05/2018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13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Niger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19/06/2018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16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Chad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02/07/2018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974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Eswatini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02/07/2018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32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Guinea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16/10/2018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5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Cote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d’ivoire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23/11/2018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143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0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Namibia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94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</a:t>
                      </a:r>
                      <a:r>
                        <a:rPr lang="en-GB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Africa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10/02/2019</a:t>
                      </a:r>
                      <a:endParaRPr lang="en-GB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72365"/>
                  </a:ext>
                </a:extLst>
              </a:tr>
            </a:tbl>
          </a:graphicData>
        </a:graphic>
      </p:graphicFrame>
      <p:pic>
        <p:nvPicPr>
          <p:cNvPr id="1025" name="Picture 1155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3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3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AfCFTA Colors">
      <a:dk1>
        <a:srgbClr val="000000"/>
      </a:dk1>
      <a:lt1>
        <a:srgbClr val="FFFFFF"/>
      </a:lt1>
      <a:dk2>
        <a:srgbClr val="941F3A"/>
      </a:dk2>
      <a:lt2>
        <a:srgbClr val="FFFFFF"/>
      </a:lt2>
      <a:accent1>
        <a:srgbClr val="941F3A"/>
      </a:accent1>
      <a:accent2>
        <a:srgbClr val="339446"/>
      </a:accent2>
      <a:accent3>
        <a:srgbClr val="C3A466"/>
      </a:accent3>
      <a:accent4>
        <a:srgbClr val="F4A51F"/>
      </a:accent4>
      <a:accent5>
        <a:srgbClr val="111111"/>
      </a:accent5>
      <a:accent6>
        <a:srgbClr val="FFFFFF"/>
      </a:accent6>
      <a:hlink>
        <a:srgbClr val="FFFFFF"/>
      </a:hlink>
      <a:folHlink>
        <a:srgbClr val="3394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E3511"/>
      </a:accent5>
      <a:accent6>
        <a:srgbClr val="DE6B5C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ormulating a Research Problem for University Students by Slidesgo">
  <a:themeElements>
    <a:clrScheme name="Simple Light">
      <a:dk1>
        <a:srgbClr val="0A0A0A"/>
      </a:dk1>
      <a:lt1>
        <a:srgbClr val="F9F9F9"/>
      </a:lt1>
      <a:dk2>
        <a:srgbClr val="DDDDDD"/>
      </a:dk2>
      <a:lt2>
        <a:srgbClr val="B3B4B3"/>
      </a:lt2>
      <a:accent1>
        <a:srgbClr val="878887"/>
      </a:accent1>
      <a:accent2>
        <a:srgbClr val="5F616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A0A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1876</Words>
  <Application>Microsoft Office PowerPoint</Application>
  <PresentationFormat>Widescreen</PresentationFormat>
  <Paragraphs>366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Abadi</vt:lpstr>
      <vt:lpstr>Arial</vt:lpstr>
      <vt:lpstr>Bebas Neue Bold</vt:lpstr>
      <vt:lpstr>Berlin Sans FB</vt:lpstr>
      <vt:lpstr>Calibri</vt:lpstr>
      <vt:lpstr>Calibri Light</vt:lpstr>
      <vt:lpstr>Commissioner</vt:lpstr>
      <vt:lpstr>Courier New</vt:lpstr>
      <vt:lpstr>DM Sans 14pt Medium</vt:lpstr>
      <vt:lpstr>Golos Text</vt:lpstr>
      <vt:lpstr>Golos Text SemiBold</vt:lpstr>
      <vt:lpstr>Times New Roman</vt:lpstr>
      <vt:lpstr>Trebuchet MS</vt:lpstr>
      <vt:lpstr>Wingdings</vt:lpstr>
      <vt:lpstr>Wingdings 3</vt:lpstr>
      <vt:lpstr>Facet</vt:lpstr>
      <vt:lpstr>1_Facet</vt:lpstr>
      <vt:lpstr>Office Theme</vt:lpstr>
      <vt:lpstr>Retrospect</vt:lpstr>
      <vt:lpstr>Formulating a Research Problem for University Students by Slidesgo</vt:lpstr>
      <vt:lpstr>The relevance of AfCFTA (African Continental Free Trade Area) to The Strengthening Of The Quantity Surveying Practices on the Continent</vt:lpstr>
      <vt:lpstr>PowerPoint Presentation</vt:lpstr>
      <vt:lpstr>WHAT ARE THE OBJECTIVES OF THE AfCFTA? </vt:lpstr>
      <vt:lpstr>HOW WILL THE AfCFTA BENEFIT NIGERIA AND OTHER AFRICAN COUNTRIES?</vt:lpstr>
      <vt:lpstr>WHICH SERVICE SECTORS ARE COVERED BYTHEAGREEMENT?</vt:lpstr>
      <vt:lpstr>PowerPoint Presentation</vt:lpstr>
      <vt:lpstr>PowerPoint Presentation</vt:lpstr>
      <vt:lpstr>IS THERE A PAYMENT PLATFORM/ MECHANISM IN PLACE FOR AFRICAN TRADERS TO SETTLE THEIR PAYMENT OBLIGATIONS? </vt:lpstr>
      <vt:lpstr>LIST OF COUNTRIES THAT HAVE RATIFIED THE AfCFTA AGREEMENT AS at October 2022, 47 of the 54 signatories (81%) have deposited their instruments of AfCFTA ratification with the Africa Union commission. They are (ordered by date):</vt:lpstr>
      <vt:lpstr>PowerPoint Presentation</vt:lpstr>
      <vt:lpstr>PowerPoint Presentation</vt:lpstr>
      <vt:lpstr>WHAT INSTITUTIONAL STRUCTURES ARE IN PLACE TO SUPPORT GHANAIAN BUSINESSES HARNESS THE BENEFITS OF AfCFTA? </vt:lpstr>
      <vt:lpstr>PowerPoint Presentation</vt:lpstr>
      <vt:lpstr>WHAT PROGRESS HAS NIGERIA MADE TOWARDS THE AfCFTA</vt:lpstr>
      <vt:lpstr>PowerPoint Presentation</vt:lpstr>
      <vt:lpstr>PowerPoint Presentation</vt:lpstr>
      <vt:lpstr>PowerPoint Presentation</vt:lpstr>
      <vt:lpstr>PowerPoint Presentation</vt:lpstr>
      <vt:lpstr>Activities Undertaken by the National (AfCFTA) Coordination Office</vt:lpstr>
      <vt:lpstr>Ghana Expo Kenya/Tanzania</vt:lpstr>
      <vt:lpstr>Exhibited Products</vt:lpstr>
      <vt:lpstr>Activities Undertaken by the National (AfCFTA) Coordination Office</vt:lpstr>
      <vt:lpstr>CONCLUSION </vt:lpstr>
      <vt:lpstr>CONCLUSION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59</cp:revision>
  <dcterms:created xsi:type="dcterms:W3CDTF">2024-11-22T14:42:28Z</dcterms:created>
  <dcterms:modified xsi:type="dcterms:W3CDTF">2024-11-28T02:32:44Z</dcterms:modified>
</cp:coreProperties>
</file>