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64" r:id="rId4"/>
    <p:sldId id="273" r:id="rId5"/>
    <p:sldId id="287" r:id="rId6"/>
    <p:sldId id="277" r:id="rId7"/>
    <p:sldId id="269" r:id="rId8"/>
    <p:sldId id="289" r:id="rId9"/>
    <p:sldId id="290" r:id="rId10"/>
    <p:sldId id="292" r:id="rId11"/>
    <p:sldId id="278" r:id="rId12"/>
    <p:sldId id="293" r:id="rId13"/>
    <p:sldId id="294" r:id="rId14"/>
    <p:sldId id="280" r:id="rId15"/>
    <p:sldId id="295" r:id="rId16"/>
    <p:sldId id="276" r:id="rId17"/>
    <p:sldId id="282" r:id="rId18"/>
    <p:sldId id="296" r:id="rId19"/>
    <p:sldId id="274" r:id="rId20"/>
    <p:sldId id="297" r:id="rId21"/>
    <p:sldId id="284" r:id="rId22"/>
    <p:sldId id="285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1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64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69C0E-E5F6-4D90-9860-56C5F1B1D4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C3A9391-EF64-492B-BD86-FD0E96B243E7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Need for Updated Curriculum</a:t>
          </a:r>
        </a:p>
      </dgm:t>
    </dgm:pt>
    <dgm:pt modelId="{AE9D5267-3D94-4D41-9964-571EB56219B7}" type="parTrans" cxnId="{2BD6AE85-8D81-41B4-8CFD-67C5C3BBF28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B408A875-616E-4F34-A893-7BB9C4796A8D}" type="sibTrans" cxnId="{2BD6AE85-8D81-41B4-8CFD-67C5C3BBF28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7216C80-AD1B-4FC6-9C9A-02C2D5126244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Competence Exams &amp; Professional Development</a:t>
          </a:r>
        </a:p>
      </dgm:t>
    </dgm:pt>
    <dgm:pt modelId="{59FE1C70-29FF-4E0D-B50E-13EA202C9B04}" type="parTrans" cxnId="{33A80DAB-2D68-4DBE-A088-CA9BED163BA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140EB07-B74C-4662-AC98-D6948A723D83}" type="sibTrans" cxnId="{33A80DAB-2D68-4DBE-A088-CA9BED163BA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2472FC69-83E9-49A3-BBFA-519C4CBABFD5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Continuous Professional Assessment</a:t>
          </a:r>
        </a:p>
      </dgm:t>
    </dgm:pt>
    <dgm:pt modelId="{D82E539C-81DA-4F35-B258-926D9EB4AA6E}" type="parTrans" cxnId="{48C4F7D9-7139-436A-8B2E-77C9726FC79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224A512-D61B-4CF3-8A91-294BEA84EA91}" type="sibTrans" cxnId="{48C4F7D9-7139-436A-8B2E-77C9726FC79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69F596CB-5F9F-4E59-9EA3-F91DEDBD2D77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Automation as a Requirement</a:t>
          </a:r>
        </a:p>
      </dgm:t>
    </dgm:pt>
    <dgm:pt modelId="{4CCE045F-33B7-4D3E-AA26-F588ABA0E198}" type="parTrans" cxnId="{DFF8D8FF-0D46-4EB2-A270-C6E0D5DE511E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589037BC-EE0A-41F6-9650-B799E5180C54}" type="sibTrans" cxnId="{DFF8D8FF-0D46-4EB2-A270-C6E0D5DE511E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008580EC-49EC-40AB-94DB-026A8AD2F63B}">
      <dgm:prSet/>
      <dgm:spPr/>
      <dgm:t>
        <a:bodyPr/>
        <a:lstStyle/>
        <a:p>
          <a:pPr algn="just"/>
          <a:r>
            <a:rPr lang="en-CA" dirty="0">
              <a:latin typeface="Candara" panose="020E0502030303020204" pitchFamily="34" charset="0"/>
            </a:rPr>
            <a:t>Collaboration urged between NIQS, QSRBN, NUC, and NBTE to develop a curriculum aligned with industry demands.</a:t>
          </a:r>
        </a:p>
      </dgm:t>
    </dgm:pt>
    <dgm:pt modelId="{432A1162-E802-4FDB-8107-34442C9C42AD}" type="parTrans" cxnId="{31D83299-32A5-46DE-B5DD-2A5D0497C235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3ABCC8E3-383F-4047-9B93-9AE2C61C57A6}" type="sibTrans" cxnId="{31D83299-32A5-46DE-B5DD-2A5D0497C235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98B51B7C-0D3B-4CE6-818F-F9B1C5403911}">
      <dgm:prSet/>
      <dgm:spPr/>
      <dgm:t>
        <a:bodyPr/>
        <a:lstStyle/>
        <a:p>
          <a:pPr algn="just"/>
          <a:r>
            <a:rPr lang="en-US" dirty="0">
              <a:latin typeface="Candara" panose="020E0502030303020204" pitchFamily="34" charset="0"/>
            </a:rPr>
            <a:t>QSRBN accreditation exercise should rather take the form of a continuous assessment.</a:t>
          </a:r>
          <a:endParaRPr lang="en-CA" dirty="0">
            <a:latin typeface="Candara" panose="020E0502030303020204" pitchFamily="34" charset="0"/>
          </a:endParaRPr>
        </a:p>
      </dgm:t>
    </dgm:pt>
    <dgm:pt modelId="{CCF260CE-A6F7-4420-B2ED-DEE30AF7097E}" type="parTrans" cxnId="{2B933B4A-D4B6-4D84-9EBE-D100197DC5E3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056EBBFA-0D86-41A0-A45D-3A7D994F6D2E}" type="sibTrans" cxnId="{2B933B4A-D4B6-4D84-9EBE-D100197DC5E3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227B372C-DAAA-408B-82F6-B8D3A5A0AACD}">
      <dgm:prSet/>
      <dgm:spPr/>
      <dgm:t>
        <a:bodyPr/>
        <a:lstStyle/>
        <a:p>
          <a:pPr algn="just"/>
          <a:r>
            <a:rPr lang="en-CA" dirty="0">
              <a:latin typeface="Candara" panose="020E0502030303020204" pitchFamily="34" charset="0"/>
            </a:rPr>
            <a:t>Exams like the Test of Professional Competence should reflect essential skills, including computer proficiency</a:t>
          </a:r>
        </a:p>
      </dgm:t>
    </dgm:pt>
    <dgm:pt modelId="{E26FA2AA-49A6-4C4C-BC45-BF765EB4C592}" type="parTrans" cxnId="{4CFDB744-98FC-46BA-AB62-6C3291EE66EA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32FD8BD6-CD8C-4E40-A919-A6C25C6B52F4}" type="sibTrans" cxnId="{4CFDB744-98FC-46BA-AB62-6C3291EE66EA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BA2FF0CE-E454-4925-8787-2507E148DC7D}">
      <dgm:prSet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Make automation of practice and operations  a part of the  requirements for accreditation &amp; practice license</a:t>
          </a:r>
          <a:endParaRPr lang="en-CA" dirty="0">
            <a:latin typeface="Candara" panose="020E0502030303020204" pitchFamily="34" charset="0"/>
          </a:endParaRPr>
        </a:p>
      </dgm:t>
    </dgm:pt>
    <dgm:pt modelId="{E5EEC8E1-B74D-4A08-AB7A-60E6443BC11A}" type="parTrans" cxnId="{8DA1EDE6-0304-4405-92AF-5BCEC2BC6802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8363CD15-8619-4966-824A-9B4675217C15}" type="sibTrans" cxnId="{8DA1EDE6-0304-4405-92AF-5BCEC2BC6802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66F3DB49-47B5-48A4-B0C0-ADAEFF62F455}" type="pres">
      <dgm:prSet presAssocID="{18C69C0E-E5F6-4D90-9860-56C5F1B1D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6D735-A922-4775-AEC3-1A90B2E65186}" type="pres">
      <dgm:prSet presAssocID="{CC3A9391-EF64-492B-BD86-FD0E96B243E7}" presName="parentLin" presStyleCnt="0"/>
      <dgm:spPr/>
    </dgm:pt>
    <dgm:pt modelId="{626E527A-7061-4AC6-891F-A9C1A4C5E98E}" type="pres">
      <dgm:prSet presAssocID="{CC3A9391-EF64-492B-BD86-FD0E96B243E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2EBCB4B-E4DD-41D8-B938-0B332DB3C8CF}" type="pres">
      <dgm:prSet presAssocID="{CC3A9391-EF64-492B-BD86-FD0E96B243E7}" presName="parentText" presStyleLbl="node1" presStyleIdx="0" presStyleCnt="4" custLinFactNeighborX="-6113" custLinFactNeighborY="146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4851F-7171-44FE-B627-9B0741C1B7E8}" type="pres">
      <dgm:prSet presAssocID="{CC3A9391-EF64-492B-BD86-FD0E96B243E7}" presName="negativeSpace" presStyleCnt="0"/>
      <dgm:spPr/>
    </dgm:pt>
    <dgm:pt modelId="{814F550A-0E13-4931-BF7B-A722B69892DF}" type="pres">
      <dgm:prSet presAssocID="{CC3A9391-EF64-492B-BD86-FD0E96B243E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17C1E-2DAA-4200-A58D-1100322EEC96}" type="pres">
      <dgm:prSet presAssocID="{B408A875-616E-4F34-A893-7BB9C4796A8D}" presName="spaceBetweenRectangles" presStyleCnt="0"/>
      <dgm:spPr/>
    </dgm:pt>
    <dgm:pt modelId="{104D80C4-451C-41B7-AA40-08E0BE72244F}" type="pres">
      <dgm:prSet presAssocID="{2472FC69-83E9-49A3-BBFA-519C4CBABFD5}" presName="parentLin" presStyleCnt="0"/>
      <dgm:spPr/>
    </dgm:pt>
    <dgm:pt modelId="{2ED9E629-A102-46DB-94FE-1F7BD4C0D03F}" type="pres">
      <dgm:prSet presAssocID="{2472FC69-83E9-49A3-BBFA-519C4CBABFD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8C43F07-FF13-4528-BC5A-6C98464A90B4}" type="pres">
      <dgm:prSet presAssocID="{2472FC69-83E9-49A3-BBFA-519C4CBABFD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35951-6D5B-4CD5-AFB4-59FD90D1C905}" type="pres">
      <dgm:prSet presAssocID="{2472FC69-83E9-49A3-BBFA-519C4CBABFD5}" presName="negativeSpace" presStyleCnt="0"/>
      <dgm:spPr/>
    </dgm:pt>
    <dgm:pt modelId="{FB44F2BF-FFDC-4B87-BD1A-00DBBC8CB98C}" type="pres">
      <dgm:prSet presAssocID="{2472FC69-83E9-49A3-BBFA-519C4CBABFD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AF5F9-21E9-4288-9A8E-018931AD730E}" type="pres">
      <dgm:prSet presAssocID="{F224A512-D61B-4CF3-8A91-294BEA84EA91}" presName="spaceBetweenRectangles" presStyleCnt="0"/>
      <dgm:spPr/>
    </dgm:pt>
    <dgm:pt modelId="{C1982C64-B2BF-46BC-866A-5F2400FE61A9}" type="pres">
      <dgm:prSet presAssocID="{F7216C80-AD1B-4FC6-9C9A-02C2D5126244}" presName="parentLin" presStyleCnt="0"/>
      <dgm:spPr/>
    </dgm:pt>
    <dgm:pt modelId="{48C9BF0A-21A0-4A59-98FC-E3BA92859B7D}" type="pres">
      <dgm:prSet presAssocID="{F7216C80-AD1B-4FC6-9C9A-02C2D512624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C17BAE2-A97B-450C-98EF-2C8AC9B92850}" type="pres">
      <dgm:prSet presAssocID="{F7216C80-AD1B-4FC6-9C9A-02C2D512624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208CA-E95F-4785-BD4B-7BBFACAD8050}" type="pres">
      <dgm:prSet presAssocID="{F7216C80-AD1B-4FC6-9C9A-02C2D5126244}" presName="negativeSpace" presStyleCnt="0"/>
      <dgm:spPr/>
    </dgm:pt>
    <dgm:pt modelId="{9BD45434-717F-4644-BA76-F8617489E029}" type="pres">
      <dgm:prSet presAssocID="{F7216C80-AD1B-4FC6-9C9A-02C2D512624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3369D-E23E-4F99-8C36-A006E19522F0}" type="pres">
      <dgm:prSet presAssocID="{F140EB07-B74C-4662-AC98-D6948A723D83}" presName="spaceBetweenRectangles" presStyleCnt="0"/>
      <dgm:spPr/>
    </dgm:pt>
    <dgm:pt modelId="{65691E8B-DCD9-4F63-9E0C-E5B95363B317}" type="pres">
      <dgm:prSet presAssocID="{69F596CB-5F9F-4E59-9EA3-F91DEDBD2D77}" presName="parentLin" presStyleCnt="0"/>
      <dgm:spPr/>
    </dgm:pt>
    <dgm:pt modelId="{F50EA00E-4579-44D2-A0E2-8D18F10BEE76}" type="pres">
      <dgm:prSet presAssocID="{69F596CB-5F9F-4E59-9EA3-F91DEDBD2D7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EE606A3-2AF8-4BBE-ADE6-092663D98FB7}" type="pres">
      <dgm:prSet presAssocID="{69F596CB-5F9F-4E59-9EA3-F91DEDBD2D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146B6-C64C-43CD-BADF-A4AEC44AF5EC}" type="pres">
      <dgm:prSet presAssocID="{69F596CB-5F9F-4E59-9EA3-F91DEDBD2D77}" presName="negativeSpace" presStyleCnt="0"/>
      <dgm:spPr/>
    </dgm:pt>
    <dgm:pt modelId="{DE9CCB4D-369C-4002-9B82-FE184E8C362E}" type="pres">
      <dgm:prSet presAssocID="{69F596CB-5F9F-4E59-9EA3-F91DEDBD2D7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A80DAB-2D68-4DBE-A088-CA9BED163BAC}" srcId="{18C69C0E-E5F6-4D90-9860-56C5F1B1D423}" destId="{F7216C80-AD1B-4FC6-9C9A-02C2D5126244}" srcOrd="2" destOrd="0" parTransId="{59FE1C70-29FF-4E0D-B50E-13EA202C9B04}" sibTransId="{F140EB07-B74C-4662-AC98-D6948A723D83}"/>
    <dgm:cxn modelId="{DFF8D8FF-0D46-4EB2-A270-C6E0D5DE511E}" srcId="{18C69C0E-E5F6-4D90-9860-56C5F1B1D423}" destId="{69F596CB-5F9F-4E59-9EA3-F91DEDBD2D77}" srcOrd="3" destOrd="0" parTransId="{4CCE045F-33B7-4D3E-AA26-F588ABA0E198}" sibTransId="{589037BC-EE0A-41F6-9650-B799E5180C54}"/>
    <dgm:cxn modelId="{2B933B4A-D4B6-4D84-9EBE-D100197DC5E3}" srcId="{2472FC69-83E9-49A3-BBFA-519C4CBABFD5}" destId="{98B51B7C-0D3B-4CE6-818F-F9B1C5403911}" srcOrd="0" destOrd="0" parTransId="{CCF260CE-A6F7-4420-B2ED-DEE30AF7097E}" sibTransId="{056EBBFA-0D86-41A0-A45D-3A7D994F6D2E}"/>
    <dgm:cxn modelId="{4634DD90-B7ED-4D2C-ADD1-19461EF76AD9}" type="presOf" srcId="{2472FC69-83E9-49A3-BBFA-519C4CBABFD5}" destId="{2ED9E629-A102-46DB-94FE-1F7BD4C0D03F}" srcOrd="0" destOrd="0" presId="urn:microsoft.com/office/officeart/2005/8/layout/list1"/>
    <dgm:cxn modelId="{81049831-B277-4515-B1D0-68B226BA9CA3}" type="presOf" srcId="{008580EC-49EC-40AB-94DB-026A8AD2F63B}" destId="{814F550A-0E13-4931-BF7B-A722B69892DF}" srcOrd="0" destOrd="0" presId="urn:microsoft.com/office/officeart/2005/8/layout/list1"/>
    <dgm:cxn modelId="{F524DB8E-51F1-4A59-8A37-D2654224DBD3}" type="presOf" srcId="{CC3A9391-EF64-492B-BD86-FD0E96B243E7}" destId="{626E527A-7061-4AC6-891F-A9C1A4C5E98E}" srcOrd="0" destOrd="0" presId="urn:microsoft.com/office/officeart/2005/8/layout/list1"/>
    <dgm:cxn modelId="{302B4997-BD8C-4377-BC66-D42C79AE8919}" type="presOf" srcId="{69F596CB-5F9F-4E59-9EA3-F91DEDBD2D77}" destId="{1EE606A3-2AF8-4BBE-ADE6-092663D98FB7}" srcOrd="1" destOrd="0" presId="urn:microsoft.com/office/officeart/2005/8/layout/list1"/>
    <dgm:cxn modelId="{25918995-A9F5-4E4C-8AA2-AEF200AA2660}" type="presOf" srcId="{CC3A9391-EF64-492B-BD86-FD0E96B243E7}" destId="{82EBCB4B-E4DD-41D8-B938-0B332DB3C8CF}" srcOrd="1" destOrd="0" presId="urn:microsoft.com/office/officeart/2005/8/layout/list1"/>
    <dgm:cxn modelId="{2BD6AE85-8D81-41B4-8CFD-67C5C3BBF28C}" srcId="{18C69C0E-E5F6-4D90-9860-56C5F1B1D423}" destId="{CC3A9391-EF64-492B-BD86-FD0E96B243E7}" srcOrd="0" destOrd="0" parTransId="{AE9D5267-3D94-4D41-9964-571EB56219B7}" sibTransId="{B408A875-616E-4F34-A893-7BB9C4796A8D}"/>
    <dgm:cxn modelId="{022EE8A8-6F6E-44A4-B5B5-D5CEE0C2C8E8}" type="presOf" srcId="{98B51B7C-0D3B-4CE6-818F-F9B1C5403911}" destId="{FB44F2BF-FFDC-4B87-BD1A-00DBBC8CB98C}" srcOrd="0" destOrd="0" presId="urn:microsoft.com/office/officeart/2005/8/layout/list1"/>
    <dgm:cxn modelId="{3ED276F9-8389-4E63-BF46-8233726E2EC3}" type="presOf" srcId="{F7216C80-AD1B-4FC6-9C9A-02C2D5126244}" destId="{48C9BF0A-21A0-4A59-98FC-E3BA92859B7D}" srcOrd="0" destOrd="0" presId="urn:microsoft.com/office/officeart/2005/8/layout/list1"/>
    <dgm:cxn modelId="{4CFDB744-98FC-46BA-AB62-6C3291EE66EA}" srcId="{F7216C80-AD1B-4FC6-9C9A-02C2D5126244}" destId="{227B372C-DAAA-408B-82F6-B8D3A5A0AACD}" srcOrd="0" destOrd="0" parTransId="{E26FA2AA-49A6-4C4C-BC45-BF765EB4C592}" sibTransId="{32FD8BD6-CD8C-4E40-A919-A6C25C6B52F4}"/>
    <dgm:cxn modelId="{31D83299-32A5-46DE-B5DD-2A5D0497C235}" srcId="{CC3A9391-EF64-492B-BD86-FD0E96B243E7}" destId="{008580EC-49EC-40AB-94DB-026A8AD2F63B}" srcOrd="0" destOrd="0" parTransId="{432A1162-E802-4FDB-8107-34442C9C42AD}" sibTransId="{3ABCC8E3-383F-4047-9B93-9AE2C61C57A6}"/>
    <dgm:cxn modelId="{EB2CAD46-6546-4576-81F0-5B19D1C83D9D}" type="presOf" srcId="{F7216C80-AD1B-4FC6-9C9A-02C2D5126244}" destId="{1C17BAE2-A97B-450C-98EF-2C8AC9B92850}" srcOrd="1" destOrd="0" presId="urn:microsoft.com/office/officeart/2005/8/layout/list1"/>
    <dgm:cxn modelId="{48C4F7D9-7139-436A-8B2E-77C9726FC79C}" srcId="{18C69C0E-E5F6-4D90-9860-56C5F1B1D423}" destId="{2472FC69-83E9-49A3-BBFA-519C4CBABFD5}" srcOrd="1" destOrd="0" parTransId="{D82E539C-81DA-4F35-B258-926D9EB4AA6E}" sibTransId="{F224A512-D61B-4CF3-8A91-294BEA84EA91}"/>
    <dgm:cxn modelId="{8C7933A9-980D-481D-8087-3C9CCF86D22D}" type="presOf" srcId="{2472FC69-83E9-49A3-BBFA-519C4CBABFD5}" destId="{D8C43F07-FF13-4528-BC5A-6C98464A90B4}" srcOrd="1" destOrd="0" presId="urn:microsoft.com/office/officeart/2005/8/layout/list1"/>
    <dgm:cxn modelId="{8DA1EDE6-0304-4405-92AF-5BCEC2BC6802}" srcId="{69F596CB-5F9F-4E59-9EA3-F91DEDBD2D77}" destId="{BA2FF0CE-E454-4925-8787-2507E148DC7D}" srcOrd="0" destOrd="0" parTransId="{E5EEC8E1-B74D-4A08-AB7A-60E6443BC11A}" sibTransId="{8363CD15-8619-4966-824A-9B4675217C15}"/>
    <dgm:cxn modelId="{BCFF9F51-714B-4982-8A3D-2C8F3CDF5AD3}" type="presOf" srcId="{69F596CB-5F9F-4E59-9EA3-F91DEDBD2D77}" destId="{F50EA00E-4579-44D2-A0E2-8D18F10BEE76}" srcOrd="0" destOrd="0" presId="urn:microsoft.com/office/officeart/2005/8/layout/list1"/>
    <dgm:cxn modelId="{0BCED863-5770-49E0-B239-F4C15CC31A5E}" type="presOf" srcId="{BA2FF0CE-E454-4925-8787-2507E148DC7D}" destId="{DE9CCB4D-369C-4002-9B82-FE184E8C362E}" srcOrd="0" destOrd="0" presId="urn:microsoft.com/office/officeart/2005/8/layout/list1"/>
    <dgm:cxn modelId="{6EE5211C-0FC5-4CD9-AE5C-8873505B2FEB}" type="presOf" srcId="{227B372C-DAAA-408B-82F6-B8D3A5A0AACD}" destId="{9BD45434-717F-4644-BA76-F8617489E029}" srcOrd="0" destOrd="0" presId="urn:microsoft.com/office/officeart/2005/8/layout/list1"/>
    <dgm:cxn modelId="{2057E330-967B-4DFF-B63B-828089A97736}" type="presOf" srcId="{18C69C0E-E5F6-4D90-9860-56C5F1B1D423}" destId="{66F3DB49-47B5-48A4-B0C0-ADAEFF62F455}" srcOrd="0" destOrd="0" presId="urn:microsoft.com/office/officeart/2005/8/layout/list1"/>
    <dgm:cxn modelId="{DCD774E4-30D2-4A21-9B5A-34C5A105B6A9}" type="presParOf" srcId="{66F3DB49-47B5-48A4-B0C0-ADAEFF62F455}" destId="{69D6D735-A922-4775-AEC3-1A90B2E65186}" srcOrd="0" destOrd="0" presId="urn:microsoft.com/office/officeart/2005/8/layout/list1"/>
    <dgm:cxn modelId="{9BDC8513-C579-4229-AF06-68A9B5FBC561}" type="presParOf" srcId="{69D6D735-A922-4775-AEC3-1A90B2E65186}" destId="{626E527A-7061-4AC6-891F-A9C1A4C5E98E}" srcOrd="0" destOrd="0" presId="urn:microsoft.com/office/officeart/2005/8/layout/list1"/>
    <dgm:cxn modelId="{79577441-0647-4FBF-A628-7A1A30B67922}" type="presParOf" srcId="{69D6D735-A922-4775-AEC3-1A90B2E65186}" destId="{82EBCB4B-E4DD-41D8-B938-0B332DB3C8CF}" srcOrd="1" destOrd="0" presId="urn:microsoft.com/office/officeart/2005/8/layout/list1"/>
    <dgm:cxn modelId="{7A082131-F941-47B2-BE42-1B0EC1A270AD}" type="presParOf" srcId="{66F3DB49-47B5-48A4-B0C0-ADAEFF62F455}" destId="{DC84851F-7171-44FE-B627-9B0741C1B7E8}" srcOrd="1" destOrd="0" presId="urn:microsoft.com/office/officeart/2005/8/layout/list1"/>
    <dgm:cxn modelId="{326C5E46-5E7C-4149-B589-BF30C5E9BEE7}" type="presParOf" srcId="{66F3DB49-47B5-48A4-B0C0-ADAEFF62F455}" destId="{814F550A-0E13-4931-BF7B-A722B69892DF}" srcOrd="2" destOrd="0" presId="urn:microsoft.com/office/officeart/2005/8/layout/list1"/>
    <dgm:cxn modelId="{BF5D8A9F-9A5C-4B60-9150-0C4F988CB740}" type="presParOf" srcId="{66F3DB49-47B5-48A4-B0C0-ADAEFF62F455}" destId="{0F217C1E-2DAA-4200-A58D-1100322EEC96}" srcOrd="3" destOrd="0" presId="urn:microsoft.com/office/officeart/2005/8/layout/list1"/>
    <dgm:cxn modelId="{DA21CA08-9AE1-4CB1-959B-1BA29285C2C2}" type="presParOf" srcId="{66F3DB49-47B5-48A4-B0C0-ADAEFF62F455}" destId="{104D80C4-451C-41B7-AA40-08E0BE72244F}" srcOrd="4" destOrd="0" presId="urn:microsoft.com/office/officeart/2005/8/layout/list1"/>
    <dgm:cxn modelId="{AE6664AC-1100-478F-B4D7-01496E12CE90}" type="presParOf" srcId="{104D80C4-451C-41B7-AA40-08E0BE72244F}" destId="{2ED9E629-A102-46DB-94FE-1F7BD4C0D03F}" srcOrd="0" destOrd="0" presId="urn:microsoft.com/office/officeart/2005/8/layout/list1"/>
    <dgm:cxn modelId="{E2D5ECB5-6D4C-4520-A6FE-F19A6BC868EA}" type="presParOf" srcId="{104D80C4-451C-41B7-AA40-08E0BE72244F}" destId="{D8C43F07-FF13-4528-BC5A-6C98464A90B4}" srcOrd="1" destOrd="0" presId="urn:microsoft.com/office/officeart/2005/8/layout/list1"/>
    <dgm:cxn modelId="{B53C3962-631A-49B4-AD1D-6BC3533B99E2}" type="presParOf" srcId="{66F3DB49-47B5-48A4-B0C0-ADAEFF62F455}" destId="{07635951-6D5B-4CD5-AFB4-59FD90D1C905}" srcOrd="5" destOrd="0" presId="urn:microsoft.com/office/officeart/2005/8/layout/list1"/>
    <dgm:cxn modelId="{2681C87C-630E-41C8-B123-6223C5B67584}" type="presParOf" srcId="{66F3DB49-47B5-48A4-B0C0-ADAEFF62F455}" destId="{FB44F2BF-FFDC-4B87-BD1A-00DBBC8CB98C}" srcOrd="6" destOrd="0" presId="urn:microsoft.com/office/officeart/2005/8/layout/list1"/>
    <dgm:cxn modelId="{3D5178BE-CA1B-4947-9304-9A9F47C87257}" type="presParOf" srcId="{66F3DB49-47B5-48A4-B0C0-ADAEFF62F455}" destId="{94FAF5F9-21E9-4288-9A8E-018931AD730E}" srcOrd="7" destOrd="0" presId="urn:microsoft.com/office/officeart/2005/8/layout/list1"/>
    <dgm:cxn modelId="{91B2427C-4CD4-4148-AE8A-927FDD1E0C59}" type="presParOf" srcId="{66F3DB49-47B5-48A4-B0C0-ADAEFF62F455}" destId="{C1982C64-B2BF-46BC-866A-5F2400FE61A9}" srcOrd="8" destOrd="0" presId="urn:microsoft.com/office/officeart/2005/8/layout/list1"/>
    <dgm:cxn modelId="{A8F6381A-407E-4E81-9B41-89F042CC4664}" type="presParOf" srcId="{C1982C64-B2BF-46BC-866A-5F2400FE61A9}" destId="{48C9BF0A-21A0-4A59-98FC-E3BA92859B7D}" srcOrd="0" destOrd="0" presId="urn:microsoft.com/office/officeart/2005/8/layout/list1"/>
    <dgm:cxn modelId="{28E49AFA-9870-4881-8F30-92EC2094F697}" type="presParOf" srcId="{C1982C64-B2BF-46BC-866A-5F2400FE61A9}" destId="{1C17BAE2-A97B-450C-98EF-2C8AC9B92850}" srcOrd="1" destOrd="0" presId="urn:microsoft.com/office/officeart/2005/8/layout/list1"/>
    <dgm:cxn modelId="{681E511D-2781-43B2-9834-70C7A6C5FE41}" type="presParOf" srcId="{66F3DB49-47B5-48A4-B0C0-ADAEFF62F455}" destId="{426208CA-E95F-4785-BD4B-7BBFACAD8050}" srcOrd="9" destOrd="0" presId="urn:microsoft.com/office/officeart/2005/8/layout/list1"/>
    <dgm:cxn modelId="{132CDE6D-7BA6-4133-8539-C018A7C369EF}" type="presParOf" srcId="{66F3DB49-47B5-48A4-B0C0-ADAEFF62F455}" destId="{9BD45434-717F-4644-BA76-F8617489E029}" srcOrd="10" destOrd="0" presId="urn:microsoft.com/office/officeart/2005/8/layout/list1"/>
    <dgm:cxn modelId="{30B75A39-0206-4FB7-887D-1105E3CF0CB1}" type="presParOf" srcId="{66F3DB49-47B5-48A4-B0C0-ADAEFF62F455}" destId="{F223369D-E23E-4F99-8C36-A006E19522F0}" srcOrd="11" destOrd="0" presId="urn:microsoft.com/office/officeart/2005/8/layout/list1"/>
    <dgm:cxn modelId="{EEF46611-0281-429A-8BE0-F66F617EE86D}" type="presParOf" srcId="{66F3DB49-47B5-48A4-B0C0-ADAEFF62F455}" destId="{65691E8B-DCD9-4F63-9E0C-E5B95363B317}" srcOrd="12" destOrd="0" presId="urn:microsoft.com/office/officeart/2005/8/layout/list1"/>
    <dgm:cxn modelId="{5CF774CB-893E-41B9-B77F-5891BC1F8C39}" type="presParOf" srcId="{65691E8B-DCD9-4F63-9E0C-E5B95363B317}" destId="{F50EA00E-4579-44D2-A0E2-8D18F10BEE76}" srcOrd="0" destOrd="0" presId="urn:microsoft.com/office/officeart/2005/8/layout/list1"/>
    <dgm:cxn modelId="{1CE6093E-4AB5-4B77-96D7-8198DD831741}" type="presParOf" srcId="{65691E8B-DCD9-4F63-9E0C-E5B95363B317}" destId="{1EE606A3-2AF8-4BBE-ADE6-092663D98FB7}" srcOrd="1" destOrd="0" presId="urn:microsoft.com/office/officeart/2005/8/layout/list1"/>
    <dgm:cxn modelId="{CA5C907B-F90E-4BE9-993E-649D0EB4B572}" type="presParOf" srcId="{66F3DB49-47B5-48A4-B0C0-ADAEFF62F455}" destId="{ADD146B6-C64C-43CD-BADF-A4AEC44AF5EC}" srcOrd="13" destOrd="0" presId="urn:microsoft.com/office/officeart/2005/8/layout/list1"/>
    <dgm:cxn modelId="{5E858457-42F9-44A0-8AC7-20AB22CDCC40}" type="presParOf" srcId="{66F3DB49-47B5-48A4-B0C0-ADAEFF62F455}" destId="{DE9CCB4D-369C-4002-9B82-FE184E8C36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69C0E-E5F6-4D90-9860-56C5F1B1D4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C3A9391-EF64-492B-BD86-FD0E96B243E7}">
      <dgm:prSet phldrT="[Text]" custT="1"/>
      <dgm:spPr/>
      <dgm:t>
        <a:bodyPr/>
        <a:lstStyle/>
        <a:p>
          <a:r>
            <a:rPr lang="en-CA" sz="2200" b="1" dirty="0">
              <a:latin typeface="Candara" panose="020E0502030303020204" pitchFamily="34" charset="0"/>
            </a:rPr>
            <a:t>Adopt Cost Control Strategies</a:t>
          </a:r>
        </a:p>
      </dgm:t>
    </dgm:pt>
    <dgm:pt modelId="{AE9D5267-3D94-4D41-9964-571EB56219B7}" type="parTrans" cxnId="{2BD6AE85-8D81-41B4-8CFD-67C5C3BBF28C}">
      <dgm:prSet/>
      <dgm:spPr/>
      <dgm:t>
        <a:bodyPr/>
        <a:lstStyle/>
        <a:p>
          <a:endParaRPr lang="en-CA"/>
        </a:p>
      </dgm:t>
    </dgm:pt>
    <dgm:pt modelId="{B408A875-616E-4F34-A893-7BB9C4796A8D}" type="sibTrans" cxnId="{2BD6AE85-8D81-41B4-8CFD-67C5C3BBF28C}">
      <dgm:prSet/>
      <dgm:spPr/>
      <dgm:t>
        <a:bodyPr/>
        <a:lstStyle/>
        <a:p>
          <a:endParaRPr lang="en-CA"/>
        </a:p>
      </dgm:t>
    </dgm:pt>
    <dgm:pt modelId="{2472FC69-83E9-49A3-BBFA-519C4CBABFD5}">
      <dgm:prSet phldrT="[Text]" custT="1"/>
      <dgm:spPr/>
      <dgm:t>
        <a:bodyPr/>
        <a:lstStyle/>
        <a:p>
          <a:r>
            <a:rPr lang="en-CA" sz="2200" b="1" dirty="0">
              <a:latin typeface="Candara" panose="020E0502030303020204" pitchFamily="34" charset="0"/>
            </a:rPr>
            <a:t>Avoid “Cheap Builds”</a:t>
          </a:r>
          <a:endParaRPr lang="en-CA" sz="2200" b="1" dirty="0"/>
        </a:p>
      </dgm:t>
    </dgm:pt>
    <dgm:pt modelId="{D82E539C-81DA-4F35-B258-926D9EB4AA6E}" type="parTrans" cxnId="{48C4F7D9-7139-436A-8B2E-77C9726FC79C}">
      <dgm:prSet/>
      <dgm:spPr/>
      <dgm:t>
        <a:bodyPr/>
        <a:lstStyle/>
        <a:p>
          <a:endParaRPr lang="en-CA"/>
        </a:p>
      </dgm:t>
    </dgm:pt>
    <dgm:pt modelId="{F224A512-D61B-4CF3-8A91-294BEA84EA91}" type="sibTrans" cxnId="{48C4F7D9-7139-436A-8B2E-77C9726FC79C}">
      <dgm:prSet/>
      <dgm:spPr/>
      <dgm:t>
        <a:bodyPr/>
        <a:lstStyle/>
        <a:p>
          <a:endParaRPr lang="en-CA"/>
        </a:p>
      </dgm:t>
    </dgm:pt>
    <dgm:pt modelId="{008580EC-49EC-40AB-94DB-026A8AD2F63B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1900" dirty="0">
              <a:latin typeface="Candara" panose="020E0502030303020204" pitchFamily="34" charset="0"/>
            </a:rPr>
            <a:t>Adopting alternative construction techniques and reliance on locally sourced materials.</a:t>
          </a:r>
          <a:endParaRPr lang="en-CA" sz="1900" dirty="0">
            <a:latin typeface="Candara" panose="020E0502030303020204" pitchFamily="34" charset="0"/>
          </a:endParaRPr>
        </a:p>
      </dgm:t>
    </dgm:pt>
    <dgm:pt modelId="{432A1162-E802-4FDB-8107-34442C9C42AD}" type="parTrans" cxnId="{31D83299-32A5-46DE-B5DD-2A5D0497C235}">
      <dgm:prSet/>
      <dgm:spPr/>
      <dgm:t>
        <a:bodyPr/>
        <a:lstStyle/>
        <a:p>
          <a:endParaRPr lang="en-CA"/>
        </a:p>
      </dgm:t>
    </dgm:pt>
    <dgm:pt modelId="{3ABCC8E3-383F-4047-9B93-9AE2C61C57A6}" type="sibTrans" cxnId="{31D83299-32A5-46DE-B5DD-2A5D0497C235}">
      <dgm:prSet/>
      <dgm:spPr/>
      <dgm:t>
        <a:bodyPr/>
        <a:lstStyle/>
        <a:p>
          <a:endParaRPr lang="en-CA"/>
        </a:p>
      </dgm:t>
    </dgm:pt>
    <dgm:pt modelId="{98B51B7C-0D3B-4CE6-818F-F9B1C5403911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n-CA" sz="1900" dirty="0">
              <a:latin typeface="Candara" panose="020E0502030303020204" pitchFamily="34" charset="0"/>
            </a:rPr>
            <a:t>Qs should focus on life-cycle costing to ensure long-term value rather than opting for low-cost, short-term solutions</a:t>
          </a:r>
          <a:r>
            <a:rPr lang="en-US" sz="1900" dirty="0">
              <a:latin typeface="Candara" panose="020E0502030303020204" pitchFamily="34" charset="0"/>
            </a:rPr>
            <a:t>.</a:t>
          </a:r>
          <a:endParaRPr lang="en-CA" sz="1900" dirty="0">
            <a:latin typeface="Candara" panose="020E0502030303020204" pitchFamily="34" charset="0"/>
          </a:endParaRPr>
        </a:p>
      </dgm:t>
    </dgm:pt>
    <dgm:pt modelId="{CCF260CE-A6F7-4420-B2ED-DEE30AF7097E}" type="parTrans" cxnId="{2B933B4A-D4B6-4D84-9EBE-D100197DC5E3}">
      <dgm:prSet/>
      <dgm:spPr/>
      <dgm:t>
        <a:bodyPr/>
        <a:lstStyle/>
        <a:p>
          <a:endParaRPr lang="en-CA"/>
        </a:p>
      </dgm:t>
    </dgm:pt>
    <dgm:pt modelId="{056EBBFA-0D86-41A0-A45D-3A7D994F6D2E}" type="sibTrans" cxnId="{2B933B4A-D4B6-4D84-9EBE-D100197DC5E3}">
      <dgm:prSet/>
      <dgm:spPr/>
      <dgm:t>
        <a:bodyPr/>
        <a:lstStyle/>
        <a:p>
          <a:endParaRPr lang="en-CA"/>
        </a:p>
      </dgm:t>
    </dgm:pt>
    <dgm:pt modelId="{C04B199F-273B-4968-ADD3-D015BCBED697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1900" dirty="0">
              <a:latin typeface="Candara" panose="020E0502030303020204" pitchFamily="34" charset="0"/>
            </a:rPr>
            <a:t> State the basic prices, report regular trends of price increase and prepare cost control measures. </a:t>
          </a:r>
          <a:endParaRPr lang="en-CA" sz="1900" dirty="0">
            <a:latin typeface="Candara" panose="020E0502030303020204" pitchFamily="34" charset="0"/>
          </a:endParaRPr>
        </a:p>
      </dgm:t>
    </dgm:pt>
    <dgm:pt modelId="{A62D2E44-5E6D-4E20-A1E2-67D3D4CCC5A0}" type="parTrans" cxnId="{6F4224AB-183E-40B1-8A02-E5253A64CD7A}">
      <dgm:prSet/>
      <dgm:spPr/>
      <dgm:t>
        <a:bodyPr/>
        <a:lstStyle/>
        <a:p>
          <a:endParaRPr lang="en-CA"/>
        </a:p>
      </dgm:t>
    </dgm:pt>
    <dgm:pt modelId="{507927E3-ACA2-4C2B-A9E0-C66DC0FACF55}" type="sibTrans" cxnId="{6F4224AB-183E-40B1-8A02-E5253A64CD7A}">
      <dgm:prSet/>
      <dgm:spPr/>
      <dgm:t>
        <a:bodyPr/>
        <a:lstStyle/>
        <a:p>
          <a:endParaRPr lang="en-CA"/>
        </a:p>
      </dgm:t>
    </dgm:pt>
    <dgm:pt modelId="{5A093A44-7408-4E90-A911-44F8E29F6023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1900" dirty="0">
              <a:latin typeface="Candara" panose="020E0502030303020204" pitchFamily="34" charset="0"/>
            </a:rPr>
            <a:t>The practice of providing/publishing monthly or quarterly market prices of materials should be upheld. </a:t>
          </a:r>
          <a:endParaRPr lang="en-CA" sz="1900" dirty="0">
            <a:latin typeface="Candara" panose="020E0502030303020204" pitchFamily="34" charset="0"/>
          </a:endParaRPr>
        </a:p>
      </dgm:t>
    </dgm:pt>
    <dgm:pt modelId="{93015D40-B1CE-4B24-BC32-82D507A199B4}" type="parTrans" cxnId="{3E637BC5-2BAF-450E-A672-45F9A8824163}">
      <dgm:prSet/>
      <dgm:spPr/>
      <dgm:t>
        <a:bodyPr/>
        <a:lstStyle/>
        <a:p>
          <a:endParaRPr lang="en-CA"/>
        </a:p>
      </dgm:t>
    </dgm:pt>
    <dgm:pt modelId="{76E0321C-93A1-48BC-8BC6-8FC02CF116FC}" type="sibTrans" cxnId="{3E637BC5-2BAF-450E-A672-45F9A8824163}">
      <dgm:prSet/>
      <dgm:spPr/>
      <dgm:t>
        <a:bodyPr/>
        <a:lstStyle/>
        <a:p>
          <a:endParaRPr lang="en-CA"/>
        </a:p>
      </dgm:t>
    </dgm:pt>
    <dgm:pt modelId="{9E0A4D33-EDE8-4E18-98F9-01AFB28D583F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1900" dirty="0">
              <a:latin typeface="Candara" panose="020E0502030303020204" pitchFamily="34" charset="0"/>
            </a:rPr>
            <a:t>Re-scoping, re-scaling and phased completion strategies can be adopted as alternative to project abandonment </a:t>
          </a:r>
          <a:endParaRPr lang="en-CA" sz="1900" dirty="0">
            <a:latin typeface="Candara" panose="020E0502030303020204" pitchFamily="34" charset="0"/>
          </a:endParaRPr>
        </a:p>
      </dgm:t>
    </dgm:pt>
    <dgm:pt modelId="{7BFA6F32-FAA3-4A34-BF2A-45D3A7DCCB03}" type="parTrans" cxnId="{FE35D251-8F20-4A7A-9090-A853B97E4A2B}">
      <dgm:prSet/>
      <dgm:spPr/>
      <dgm:t>
        <a:bodyPr/>
        <a:lstStyle/>
        <a:p>
          <a:endParaRPr lang="en-CA"/>
        </a:p>
      </dgm:t>
    </dgm:pt>
    <dgm:pt modelId="{793B1896-6460-4DEB-BD7B-8FE2AF9A0F54}" type="sibTrans" cxnId="{FE35D251-8F20-4A7A-9090-A853B97E4A2B}">
      <dgm:prSet/>
      <dgm:spPr/>
      <dgm:t>
        <a:bodyPr/>
        <a:lstStyle/>
        <a:p>
          <a:endParaRPr lang="en-CA"/>
        </a:p>
      </dgm:t>
    </dgm:pt>
    <dgm:pt modelId="{66F3DB49-47B5-48A4-B0C0-ADAEFF62F455}" type="pres">
      <dgm:prSet presAssocID="{18C69C0E-E5F6-4D90-9860-56C5F1B1D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6D735-A922-4775-AEC3-1A90B2E65186}" type="pres">
      <dgm:prSet presAssocID="{CC3A9391-EF64-492B-BD86-FD0E96B243E7}" presName="parentLin" presStyleCnt="0"/>
      <dgm:spPr/>
    </dgm:pt>
    <dgm:pt modelId="{626E527A-7061-4AC6-891F-A9C1A4C5E98E}" type="pres">
      <dgm:prSet presAssocID="{CC3A9391-EF64-492B-BD86-FD0E96B243E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2EBCB4B-E4DD-41D8-B938-0B332DB3C8CF}" type="pres">
      <dgm:prSet presAssocID="{CC3A9391-EF64-492B-BD86-FD0E96B243E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4851F-7171-44FE-B627-9B0741C1B7E8}" type="pres">
      <dgm:prSet presAssocID="{CC3A9391-EF64-492B-BD86-FD0E96B243E7}" presName="negativeSpace" presStyleCnt="0"/>
      <dgm:spPr/>
    </dgm:pt>
    <dgm:pt modelId="{814F550A-0E13-4931-BF7B-A722B69892DF}" type="pres">
      <dgm:prSet presAssocID="{CC3A9391-EF64-492B-BD86-FD0E96B243E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17C1E-2DAA-4200-A58D-1100322EEC96}" type="pres">
      <dgm:prSet presAssocID="{B408A875-616E-4F34-A893-7BB9C4796A8D}" presName="spaceBetweenRectangles" presStyleCnt="0"/>
      <dgm:spPr/>
    </dgm:pt>
    <dgm:pt modelId="{104D80C4-451C-41B7-AA40-08E0BE72244F}" type="pres">
      <dgm:prSet presAssocID="{2472FC69-83E9-49A3-BBFA-519C4CBABFD5}" presName="parentLin" presStyleCnt="0"/>
      <dgm:spPr/>
    </dgm:pt>
    <dgm:pt modelId="{2ED9E629-A102-46DB-94FE-1F7BD4C0D03F}" type="pres">
      <dgm:prSet presAssocID="{2472FC69-83E9-49A3-BBFA-519C4CBABFD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8C43F07-FF13-4528-BC5A-6C98464A90B4}" type="pres">
      <dgm:prSet presAssocID="{2472FC69-83E9-49A3-BBFA-519C4CBABF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35951-6D5B-4CD5-AFB4-59FD90D1C905}" type="pres">
      <dgm:prSet presAssocID="{2472FC69-83E9-49A3-BBFA-519C4CBABFD5}" presName="negativeSpace" presStyleCnt="0"/>
      <dgm:spPr/>
    </dgm:pt>
    <dgm:pt modelId="{FB44F2BF-FFDC-4B87-BD1A-00DBBC8CB98C}" type="pres">
      <dgm:prSet presAssocID="{2472FC69-83E9-49A3-BBFA-519C4CBABFD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2EE8A8-6F6E-44A4-B5B5-D5CEE0C2C8E8}" type="presOf" srcId="{98B51B7C-0D3B-4CE6-818F-F9B1C5403911}" destId="{FB44F2BF-FFDC-4B87-BD1A-00DBBC8CB98C}" srcOrd="0" destOrd="0" presId="urn:microsoft.com/office/officeart/2005/8/layout/list1"/>
    <dgm:cxn modelId="{594C9F02-B51C-4FCD-82C1-9E42AA12042D}" type="presOf" srcId="{C04B199F-273B-4968-ADD3-D015BCBED697}" destId="{814F550A-0E13-4931-BF7B-A722B69892DF}" srcOrd="0" destOrd="1" presId="urn:microsoft.com/office/officeart/2005/8/layout/list1"/>
    <dgm:cxn modelId="{CB38AA47-7D3C-49C2-8D3D-E074EC83A122}" type="presOf" srcId="{9E0A4D33-EDE8-4E18-98F9-01AFB28D583F}" destId="{814F550A-0E13-4931-BF7B-A722B69892DF}" srcOrd="0" destOrd="3" presId="urn:microsoft.com/office/officeart/2005/8/layout/list1"/>
    <dgm:cxn modelId="{31D83299-32A5-46DE-B5DD-2A5D0497C235}" srcId="{CC3A9391-EF64-492B-BD86-FD0E96B243E7}" destId="{008580EC-49EC-40AB-94DB-026A8AD2F63B}" srcOrd="0" destOrd="0" parTransId="{432A1162-E802-4FDB-8107-34442C9C42AD}" sibTransId="{3ABCC8E3-383F-4047-9B93-9AE2C61C57A6}"/>
    <dgm:cxn modelId="{48C4F7D9-7139-436A-8B2E-77C9726FC79C}" srcId="{18C69C0E-E5F6-4D90-9860-56C5F1B1D423}" destId="{2472FC69-83E9-49A3-BBFA-519C4CBABFD5}" srcOrd="1" destOrd="0" parTransId="{D82E539C-81DA-4F35-B258-926D9EB4AA6E}" sibTransId="{F224A512-D61B-4CF3-8A91-294BEA84EA91}"/>
    <dgm:cxn modelId="{81049831-B277-4515-B1D0-68B226BA9CA3}" type="presOf" srcId="{008580EC-49EC-40AB-94DB-026A8AD2F63B}" destId="{814F550A-0E13-4931-BF7B-A722B69892DF}" srcOrd="0" destOrd="0" presId="urn:microsoft.com/office/officeart/2005/8/layout/list1"/>
    <dgm:cxn modelId="{3E637BC5-2BAF-450E-A672-45F9A8824163}" srcId="{CC3A9391-EF64-492B-BD86-FD0E96B243E7}" destId="{5A093A44-7408-4E90-A911-44F8E29F6023}" srcOrd="2" destOrd="0" parTransId="{93015D40-B1CE-4B24-BC32-82D507A199B4}" sibTransId="{76E0321C-93A1-48BC-8BC6-8FC02CF116FC}"/>
    <dgm:cxn modelId="{D23B5608-2110-41A5-81BE-C6F3EDE1E303}" type="presOf" srcId="{5A093A44-7408-4E90-A911-44F8E29F6023}" destId="{814F550A-0E13-4931-BF7B-A722B69892DF}" srcOrd="0" destOrd="2" presId="urn:microsoft.com/office/officeart/2005/8/layout/list1"/>
    <dgm:cxn modelId="{2B933B4A-D4B6-4D84-9EBE-D100197DC5E3}" srcId="{2472FC69-83E9-49A3-BBFA-519C4CBABFD5}" destId="{98B51B7C-0D3B-4CE6-818F-F9B1C5403911}" srcOrd="0" destOrd="0" parTransId="{CCF260CE-A6F7-4420-B2ED-DEE30AF7097E}" sibTransId="{056EBBFA-0D86-41A0-A45D-3A7D994F6D2E}"/>
    <dgm:cxn modelId="{25918995-A9F5-4E4C-8AA2-AEF200AA2660}" type="presOf" srcId="{CC3A9391-EF64-492B-BD86-FD0E96B243E7}" destId="{82EBCB4B-E4DD-41D8-B938-0B332DB3C8CF}" srcOrd="1" destOrd="0" presId="urn:microsoft.com/office/officeart/2005/8/layout/list1"/>
    <dgm:cxn modelId="{2057E330-967B-4DFF-B63B-828089A97736}" type="presOf" srcId="{18C69C0E-E5F6-4D90-9860-56C5F1B1D423}" destId="{66F3DB49-47B5-48A4-B0C0-ADAEFF62F455}" srcOrd="0" destOrd="0" presId="urn:microsoft.com/office/officeart/2005/8/layout/list1"/>
    <dgm:cxn modelId="{8C7933A9-980D-481D-8087-3C9CCF86D22D}" type="presOf" srcId="{2472FC69-83E9-49A3-BBFA-519C4CBABFD5}" destId="{D8C43F07-FF13-4528-BC5A-6C98464A90B4}" srcOrd="1" destOrd="0" presId="urn:microsoft.com/office/officeart/2005/8/layout/list1"/>
    <dgm:cxn modelId="{6F4224AB-183E-40B1-8A02-E5253A64CD7A}" srcId="{CC3A9391-EF64-492B-BD86-FD0E96B243E7}" destId="{C04B199F-273B-4968-ADD3-D015BCBED697}" srcOrd="1" destOrd="0" parTransId="{A62D2E44-5E6D-4E20-A1E2-67D3D4CCC5A0}" sibTransId="{507927E3-ACA2-4C2B-A9E0-C66DC0FACF55}"/>
    <dgm:cxn modelId="{FE35D251-8F20-4A7A-9090-A853B97E4A2B}" srcId="{CC3A9391-EF64-492B-BD86-FD0E96B243E7}" destId="{9E0A4D33-EDE8-4E18-98F9-01AFB28D583F}" srcOrd="3" destOrd="0" parTransId="{7BFA6F32-FAA3-4A34-BF2A-45D3A7DCCB03}" sibTransId="{793B1896-6460-4DEB-BD7B-8FE2AF9A0F54}"/>
    <dgm:cxn modelId="{F524DB8E-51F1-4A59-8A37-D2654224DBD3}" type="presOf" srcId="{CC3A9391-EF64-492B-BD86-FD0E96B243E7}" destId="{626E527A-7061-4AC6-891F-A9C1A4C5E98E}" srcOrd="0" destOrd="0" presId="urn:microsoft.com/office/officeart/2005/8/layout/list1"/>
    <dgm:cxn modelId="{4634DD90-B7ED-4D2C-ADD1-19461EF76AD9}" type="presOf" srcId="{2472FC69-83E9-49A3-BBFA-519C4CBABFD5}" destId="{2ED9E629-A102-46DB-94FE-1F7BD4C0D03F}" srcOrd="0" destOrd="0" presId="urn:microsoft.com/office/officeart/2005/8/layout/list1"/>
    <dgm:cxn modelId="{2BD6AE85-8D81-41B4-8CFD-67C5C3BBF28C}" srcId="{18C69C0E-E5F6-4D90-9860-56C5F1B1D423}" destId="{CC3A9391-EF64-492B-BD86-FD0E96B243E7}" srcOrd="0" destOrd="0" parTransId="{AE9D5267-3D94-4D41-9964-571EB56219B7}" sibTransId="{B408A875-616E-4F34-A893-7BB9C4796A8D}"/>
    <dgm:cxn modelId="{DCD774E4-30D2-4A21-9B5A-34C5A105B6A9}" type="presParOf" srcId="{66F3DB49-47B5-48A4-B0C0-ADAEFF62F455}" destId="{69D6D735-A922-4775-AEC3-1A90B2E65186}" srcOrd="0" destOrd="0" presId="urn:microsoft.com/office/officeart/2005/8/layout/list1"/>
    <dgm:cxn modelId="{9BDC8513-C579-4229-AF06-68A9B5FBC561}" type="presParOf" srcId="{69D6D735-A922-4775-AEC3-1A90B2E65186}" destId="{626E527A-7061-4AC6-891F-A9C1A4C5E98E}" srcOrd="0" destOrd="0" presId="urn:microsoft.com/office/officeart/2005/8/layout/list1"/>
    <dgm:cxn modelId="{79577441-0647-4FBF-A628-7A1A30B67922}" type="presParOf" srcId="{69D6D735-A922-4775-AEC3-1A90B2E65186}" destId="{82EBCB4B-E4DD-41D8-B938-0B332DB3C8CF}" srcOrd="1" destOrd="0" presId="urn:microsoft.com/office/officeart/2005/8/layout/list1"/>
    <dgm:cxn modelId="{7A082131-F941-47B2-BE42-1B0EC1A270AD}" type="presParOf" srcId="{66F3DB49-47B5-48A4-B0C0-ADAEFF62F455}" destId="{DC84851F-7171-44FE-B627-9B0741C1B7E8}" srcOrd="1" destOrd="0" presId="urn:microsoft.com/office/officeart/2005/8/layout/list1"/>
    <dgm:cxn modelId="{326C5E46-5E7C-4149-B589-BF30C5E9BEE7}" type="presParOf" srcId="{66F3DB49-47B5-48A4-B0C0-ADAEFF62F455}" destId="{814F550A-0E13-4931-BF7B-A722B69892DF}" srcOrd="2" destOrd="0" presId="urn:microsoft.com/office/officeart/2005/8/layout/list1"/>
    <dgm:cxn modelId="{BF5D8A9F-9A5C-4B60-9150-0C4F988CB740}" type="presParOf" srcId="{66F3DB49-47B5-48A4-B0C0-ADAEFF62F455}" destId="{0F217C1E-2DAA-4200-A58D-1100322EEC96}" srcOrd="3" destOrd="0" presId="urn:microsoft.com/office/officeart/2005/8/layout/list1"/>
    <dgm:cxn modelId="{DA21CA08-9AE1-4CB1-959B-1BA29285C2C2}" type="presParOf" srcId="{66F3DB49-47B5-48A4-B0C0-ADAEFF62F455}" destId="{104D80C4-451C-41B7-AA40-08E0BE72244F}" srcOrd="4" destOrd="0" presId="urn:microsoft.com/office/officeart/2005/8/layout/list1"/>
    <dgm:cxn modelId="{AE6664AC-1100-478F-B4D7-01496E12CE90}" type="presParOf" srcId="{104D80C4-451C-41B7-AA40-08E0BE72244F}" destId="{2ED9E629-A102-46DB-94FE-1F7BD4C0D03F}" srcOrd="0" destOrd="0" presId="urn:microsoft.com/office/officeart/2005/8/layout/list1"/>
    <dgm:cxn modelId="{E2D5ECB5-6D4C-4520-A6FE-F19A6BC868EA}" type="presParOf" srcId="{104D80C4-451C-41B7-AA40-08E0BE72244F}" destId="{D8C43F07-FF13-4528-BC5A-6C98464A90B4}" srcOrd="1" destOrd="0" presId="urn:microsoft.com/office/officeart/2005/8/layout/list1"/>
    <dgm:cxn modelId="{B53C3962-631A-49B4-AD1D-6BC3533B99E2}" type="presParOf" srcId="{66F3DB49-47B5-48A4-B0C0-ADAEFF62F455}" destId="{07635951-6D5B-4CD5-AFB4-59FD90D1C905}" srcOrd="5" destOrd="0" presId="urn:microsoft.com/office/officeart/2005/8/layout/list1"/>
    <dgm:cxn modelId="{2681C87C-630E-41C8-B123-6223C5B67584}" type="presParOf" srcId="{66F3DB49-47B5-48A4-B0C0-ADAEFF62F455}" destId="{FB44F2BF-FFDC-4B87-BD1A-00DBBC8CB9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69C0E-E5F6-4D90-9860-56C5F1B1D4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C3A9391-EF64-492B-BD86-FD0E96B243E7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Clarifying Professional Identity</a:t>
          </a:r>
        </a:p>
      </dgm:t>
    </dgm:pt>
    <dgm:pt modelId="{AE9D5267-3D94-4D41-9964-571EB56219B7}" type="parTrans" cxnId="{2BD6AE85-8D81-41B4-8CFD-67C5C3BBF28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B408A875-616E-4F34-A893-7BB9C4796A8D}" type="sibTrans" cxnId="{2BD6AE85-8D81-41B4-8CFD-67C5C3BBF28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7216C80-AD1B-4FC6-9C9A-02C2D5126244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Professional Advocacy and Public Education</a:t>
          </a:r>
        </a:p>
      </dgm:t>
    </dgm:pt>
    <dgm:pt modelId="{59FE1C70-29FF-4E0D-B50E-13EA202C9B04}" type="parTrans" cxnId="{33A80DAB-2D68-4DBE-A088-CA9BED163BA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140EB07-B74C-4662-AC98-D6948A723D83}" type="sibTrans" cxnId="{33A80DAB-2D68-4DBE-A088-CA9BED163BA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2472FC69-83E9-49A3-BBFA-519C4CBABFD5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Expanding Scope and Specialization</a:t>
          </a:r>
        </a:p>
      </dgm:t>
    </dgm:pt>
    <dgm:pt modelId="{D82E539C-81DA-4F35-B258-926D9EB4AA6E}" type="parTrans" cxnId="{48C4F7D9-7139-436A-8B2E-77C9726FC79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224A512-D61B-4CF3-8A91-294BEA84EA91}" type="sibTrans" cxnId="{48C4F7D9-7139-436A-8B2E-77C9726FC79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69F596CB-5F9F-4E59-9EA3-F91DEDBD2D77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Showcasing Value Through Case Studies</a:t>
          </a:r>
        </a:p>
      </dgm:t>
    </dgm:pt>
    <dgm:pt modelId="{4CCE045F-33B7-4D3E-AA26-F588ABA0E198}" type="parTrans" cxnId="{DFF8D8FF-0D46-4EB2-A270-C6E0D5DE511E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589037BC-EE0A-41F6-9650-B799E5180C54}" type="sibTrans" cxnId="{DFF8D8FF-0D46-4EB2-A270-C6E0D5DE511E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008580EC-49EC-40AB-94DB-026A8AD2F63B}">
      <dgm:prSet/>
      <dgm:spPr/>
      <dgm:t>
        <a:bodyPr/>
        <a:lstStyle/>
        <a:p>
          <a:pPr algn="just"/>
          <a:endParaRPr lang="en-CA" dirty="0">
            <a:latin typeface="Candara" panose="020E0502030303020204" pitchFamily="34" charset="0"/>
          </a:endParaRPr>
        </a:p>
      </dgm:t>
    </dgm:pt>
    <dgm:pt modelId="{432A1162-E802-4FDB-8107-34442C9C42AD}" type="parTrans" cxnId="{31D83299-32A5-46DE-B5DD-2A5D0497C235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3ABCC8E3-383F-4047-9B93-9AE2C61C57A6}" type="sibTrans" cxnId="{31D83299-32A5-46DE-B5DD-2A5D0497C235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98B51B7C-0D3B-4CE6-818F-F9B1C5403911}">
      <dgm:prSet/>
      <dgm:spPr/>
      <dgm:t>
        <a:bodyPr/>
        <a:lstStyle/>
        <a:p>
          <a:pPr algn="just"/>
          <a:endParaRPr lang="en-CA" dirty="0">
            <a:latin typeface="Candara" panose="020E0502030303020204" pitchFamily="34" charset="0"/>
          </a:endParaRPr>
        </a:p>
      </dgm:t>
    </dgm:pt>
    <dgm:pt modelId="{CCF260CE-A6F7-4420-B2ED-DEE30AF7097E}" type="parTrans" cxnId="{2B933B4A-D4B6-4D84-9EBE-D100197DC5E3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056EBBFA-0D86-41A0-A45D-3A7D994F6D2E}" type="sibTrans" cxnId="{2B933B4A-D4B6-4D84-9EBE-D100197DC5E3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227B372C-DAAA-408B-82F6-B8D3A5A0AACD}">
      <dgm:prSet/>
      <dgm:spPr/>
      <dgm:t>
        <a:bodyPr/>
        <a:lstStyle/>
        <a:p>
          <a:pPr algn="just"/>
          <a:endParaRPr lang="en-CA" dirty="0">
            <a:latin typeface="Candara" panose="020E0502030303020204" pitchFamily="34" charset="0"/>
          </a:endParaRPr>
        </a:p>
      </dgm:t>
    </dgm:pt>
    <dgm:pt modelId="{E26FA2AA-49A6-4C4C-BC45-BF765EB4C592}" type="parTrans" cxnId="{4CFDB744-98FC-46BA-AB62-6C3291EE66EA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32FD8BD6-CD8C-4E40-A919-A6C25C6B52F4}" type="sibTrans" cxnId="{4CFDB744-98FC-46BA-AB62-6C3291EE66EA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BA2FF0CE-E454-4925-8787-2507E148DC7D}">
      <dgm:prSet/>
      <dgm:spPr/>
      <dgm:t>
        <a:bodyPr/>
        <a:lstStyle/>
        <a:p>
          <a:endParaRPr lang="en-CA" dirty="0">
            <a:latin typeface="Candara" panose="020E0502030303020204" pitchFamily="34" charset="0"/>
          </a:endParaRPr>
        </a:p>
      </dgm:t>
    </dgm:pt>
    <dgm:pt modelId="{E5EEC8E1-B74D-4A08-AB7A-60E6443BC11A}" type="parTrans" cxnId="{8DA1EDE6-0304-4405-92AF-5BCEC2BC6802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8363CD15-8619-4966-824A-9B4675217C15}" type="sibTrans" cxnId="{8DA1EDE6-0304-4405-92AF-5BCEC2BC6802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9E0459B5-A541-440E-A0B8-91A3F715D9A8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Emphasis on Ethics and Professional Standards: </a:t>
          </a:r>
        </a:p>
      </dgm:t>
    </dgm:pt>
    <dgm:pt modelId="{0529ED80-D111-4F53-A3DF-262C9EDF1297}" type="parTrans" cxnId="{BE5CD378-60FD-4A74-85AA-F3DA589ED54C}">
      <dgm:prSet/>
      <dgm:spPr/>
      <dgm:t>
        <a:bodyPr/>
        <a:lstStyle/>
        <a:p>
          <a:endParaRPr lang="en-CA"/>
        </a:p>
      </dgm:t>
    </dgm:pt>
    <dgm:pt modelId="{68F34601-7672-433A-8C4C-F783846926DD}" type="sibTrans" cxnId="{BE5CD378-60FD-4A74-85AA-F3DA589ED54C}">
      <dgm:prSet/>
      <dgm:spPr/>
      <dgm:t>
        <a:bodyPr/>
        <a:lstStyle/>
        <a:p>
          <a:endParaRPr lang="en-CA"/>
        </a:p>
      </dgm:t>
    </dgm:pt>
    <dgm:pt modelId="{36ECBD78-E7B9-4AFA-9786-7D8F9C7C322E}">
      <dgm:prSet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Addressing Skill Gaps</a:t>
          </a:r>
        </a:p>
      </dgm:t>
    </dgm:pt>
    <dgm:pt modelId="{43BCFF27-B9D3-4F62-8A02-E1FC55D829E4}" type="parTrans" cxnId="{1D77DA79-35F0-4790-8A1A-909011284D66}">
      <dgm:prSet/>
      <dgm:spPr/>
      <dgm:t>
        <a:bodyPr/>
        <a:lstStyle/>
        <a:p>
          <a:endParaRPr lang="en-CA"/>
        </a:p>
      </dgm:t>
    </dgm:pt>
    <dgm:pt modelId="{0E457284-E4ED-4C49-B72A-55DF8B1BF113}" type="sibTrans" cxnId="{1D77DA79-35F0-4790-8A1A-909011284D66}">
      <dgm:prSet/>
      <dgm:spPr/>
      <dgm:t>
        <a:bodyPr/>
        <a:lstStyle/>
        <a:p>
          <a:endParaRPr lang="en-CA"/>
        </a:p>
      </dgm:t>
    </dgm:pt>
    <dgm:pt modelId="{66F3DB49-47B5-48A4-B0C0-ADAEFF62F455}" type="pres">
      <dgm:prSet presAssocID="{18C69C0E-E5F6-4D90-9860-56C5F1B1D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6D735-A922-4775-AEC3-1A90B2E65186}" type="pres">
      <dgm:prSet presAssocID="{CC3A9391-EF64-492B-BD86-FD0E96B243E7}" presName="parentLin" presStyleCnt="0"/>
      <dgm:spPr/>
    </dgm:pt>
    <dgm:pt modelId="{626E527A-7061-4AC6-891F-A9C1A4C5E98E}" type="pres">
      <dgm:prSet presAssocID="{CC3A9391-EF64-492B-BD86-FD0E96B243E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2EBCB4B-E4DD-41D8-B938-0B332DB3C8CF}" type="pres">
      <dgm:prSet presAssocID="{CC3A9391-EF64-492B-BD86-FD0E96B243E7}" presName="parentText" presStyleLbl="node1" presStyleIdx="0" presStyleCnt="6" custLinFactNeighborX="-6113" custLinFactNeighborY="146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4851F-7171-44FE-B627-9B0741C1B7E8}" type="pres">
      <dgm:prSet presAssocID="{CC3A9391-EF64-492B-BD86-FD0E96B243E7}" presName="negativeSpace" presStyleCnt="0"/>
      <dgm:spPr/>
    </dgm:pt>
    <dgm:pt modelId="{814F550A-0E13-4931-BF7B-A722B69892DF}" type="pres">
      <dgm:prSet presAssocID="{CC3A9391-EF64-492B-BD86-FD0E96B243E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17C1E-2DAA-4200-A58D-1100322EEC96}" type="pres">
      <dgm:prSet presAssocID="{B408A875-616E-4F34-A893-7BB9C4796A8D}" presName="spaceBetweenRectangles" presStyleCnt="0"/>
      <dgm:spPr/>
    </dgm:pt>
    <dgm:pt modelId="{104D80C4-451C-41B7-AA40-08E0BE72244F}" type="pres">
      <dgm:prSet presAssocID="{2472FC69-83E9-49A3-BBFA-519C4CBABFD5}" presName="parentLin" presStyleCnt="0"/>
      <dgm:spPr/>
    </dgm:pt>
    <dgm:pt modelId="{2ED9E629-A102-46DB-94FE-1F7BD4C0D03F}" type="pres">
      <dgm:prSet presAssocID="{2472FC69-83E9-49A3-BBFA-519C4CBABFD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D8C43F07-FF13-4528-BC5A-6C98464A90B4}" type="pres">
      <dgm:prSet presAssocID="{2472FC69-83E9-49A3-BBFA-519C4CBABFD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35951-6D5B-4CD5-AFB4-59FD90D1C905}" type="pres">
      <dgm:prSet presAssocID="{2472FC69-83E9-49A3-BBFA-519C4CBABFD5}" presName="negativeSpace" presStyleCnt="0"/>
      <dgm:spPr/>
    </dgm:pt>
    <dgm:pt modelId="{FB44F2BF-FFDC-4B87-BD1A-00DBBC8CB98C}" type="pres">
      <dgm:prSet presAssocID="{2472FC69-83E9-49A3-BBFA-519C4CBABFD5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AF5F9-21E9-4288-9A8E-018931AD730E}" type="pres">
      <dgm:prSet presAssocID="{F224A512-D61B-4CF3-8A91-294BEA84EA91}" presName="spaceBetweenRectangles" presStyleCnt="0"/>
      <dgm:spPr/>
    </dgm:pt>
    <dgm:pt modelId="{C1982C64-B2BF-46BC-866A-5F2400FE61A9}" type="pres">
      <dgm:prSet presAssocID="{F7216C80-AD1B-4FC6-9C9A-02C2D5126244}" presName="parentLin" presStyleCnt="0"/>
      <dgm:spPr/>
    </dgm:pt>
    <dgm:pt modelId="{48C9BF0A-21A0-4A59-98FC-E3BA92859B7D}" type="pres">
      <dgm:prSet presAssocID="{F7216C80-AD1B-4FC6-9C9A-02C2D5126244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1C17BAE2-A97B-450C-98EF-2C8AC9B92850}" type="pres">
      <dgm:prSet presAssocID="{F7216C80-AD1B-4FC6-9C9A-02C2D512624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208CA-E95F-4785-BD4B-7BBFACAD8050}" type="pres">
      <dgm:prSet presAssocID="{F7216C80-AD1B-4FC6-9C9A-02C2D5126244}" presName="negativeSpace" presStyleCnt="0"/>
      <dgm:spPr/>
    </dgm:pt>
    <dgm:pt modelId="{9BD45434-717F-4644-BA76-F8617489E029}" type="pres">
      <dgm:prSet presAssocID="{F7216C80-AD1B-4FC6-9C9A-02C2D5126244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3369D-E23E-4F99-8C36-A006E19522F0}" type="pres">
      <dgm:prSet presAssocID="{F140EB07-B74C-4662-AC98-D6948A723D83}" presName="spaceBetweenRectangles" presStyleCnt="0"/>
      <dgm:spPr/>
    </dgm:pt>
    <dgm:pt modelId="{65691E8B-DCD9-4F63-9E0C-E5B95363B317}" type="pres">
      <dgm:prSet presAssocID="{69F596CB-5F9F-4E59-9EA3-F91DEDBD2D77}" presName="parentLin" presStyleCnt="0"/>
      <dgm:spPr/>
    </dgm:pt>
    <dgm:pt modelId="{F50EA00E-4579-44D2-A0E2-8D18F10BEE76}" type="pres">
      <dgm:prSet presAssocID="{69F596CB-5F9F-4E59-9EA3-F91DEDBD2D7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1EE606A3-2AF8-4BBE-ADE6-092663D98FB7}" type="pres">
      <dgm:prSet presAssocID="{69F596CB-5F9F-4E59-9EA3-F91DEDBD2D7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146B6-C64C-43CD-BADF-A4AEC44AF5EC}" type="pres">
      <dgm:prSet presAssocID="{69F596CB-5F9F-4E59-9EA3-F91DEDBD2D77}" presName="negativeSpace" presStyleCnt="0"/>
      <dgm:spPr/>
    </dgm:pt>
    <dgm:pt modelId="{DE9CCB4D-369C-4002-9B82-FE184E8C362E}" type="pres">
      <dgm:prSet presAssocID="{69F596CB-5F9F-4E59-9EA3-F91DEDBD2D77}" presName="childText" presStyleLbl="conFgAcc1" presStyleIdx="3" presStyleCnt="6">
        <dgm:presLayoutVars>
          <dgm:bulletEnabled val="1"/>
        </dgm:presLayoutVars>
      </dgm:prSet>
      <dgm:spPr/>
    </dgm:pt>
    <dgm:pt modelId="{782497FA-8167-4A91-BEED-A3B5C9F4763C}" type="pres">
      <dgm:prSet presAssocID="{589037BC-EE0A-41F6-9650-B799E5180C54}" presName="spaceBetweenRectangles" presStyleCnt="0"/>
      <dgm:spPr/>
    </dgm:pt>
    <dgm:pt modelId="{FC1A6266-36B8-4F62-B5B5-12AD1D873AB5}" type="pres">
      <dgm:prSet presAssocID="{9E0459B5-A541-440E-A0B8-91A3F715D9A8}" presName="parentLin" presStyleCnt="0"/>
      <dgm:spPr/>
    </dgm:pt>
    <dgm:pt modelId="{6BCF78C1-5D29-4246-ABF0-E37F18A67027}" type="pres">
      <dgm:prSet presAssocID="{9E0459B5-A541-440E-A0B8-91A3F715D9A8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B2259543-5FA5-4C2F-806A-A9EE856CB2AE}" type="pres">
      <dgm:prSet presAssocID="{9E0459B5-A541-440E-A0B8-91A3F715D9A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2E095-A918-4FC6-995C-F24B1C304E1C}" type="pres">
      <dgm:prSet presAssocID="{9E0459B5-A541-440E-A0B8-91A3F715D9A8}" presName="negativeSpace" presStyleCnt="0"/>
      <dgm:spPr/>
    </dgm:pt>
    <dgm:pt modelId="{AA047AE2-A45A-440C-AAC1-E06D9BE5B12A}" type="pres">
      <dgm:prSet presAssocID="{9E0459B5-A541-440E-A0B8-91A3F715D9A8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E41B5-635E-418D-8F21-8F1FDE5DF47E}" type="pres">
      <dgm:prSet presAssocID="{68F34601-7672-433A-8C4C-F783846926DD}" presName="spaceBetweenRectangles" presStyleCnt="0"/>
      <dgm:spPr/>
    </dgm:pt>
    <dgm:pt modelId="{F6EB9096-A920-451E-A832-B8840A81BD7C}" type="pres">
      <dgm:prSet presAssocID="{36ECBD78-E7B9-4AFA-9786-7D8F9C7C322E}" presName="parentLin" presStyleCnt="0"/>
      <dgm:spPr/>
    </dgm:pt>
    <dgm:pt modelId="{C9758B6C-6B22-48F4-8118-A6F347FD4E74}" type="pres">
      <dgm:prSet presAssocID="{36ECBD78-E7B9-4AFA-9786-7D8F9C7C322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EE9230A0-1BDF-4249-96F0-10F7199B30CC}" type="pres">
      <dgm:prSet presAssocID="{36ECBD78-E7B9-4AFA-9786-7D8F9C7C322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9DF1D-B6A2-4287-8E3B-D08D2631D790}" type="pres">
      <dgm:prSet presAssocID="{36ECBD78-E7B9-4AFA-9786-7D8F9C7C322E}" presName="negativeSpace" presStyleCnt="0"/>
      <dgm:spPr/>
    </dgm:pt>
    <dgm:pt modelId="{FEF80977-9043-46E0-9590-4592B3E4E061}" type="pres">
      <dgm:prSet presAssocID="{36ECBD78-E7B9-4AFA-9786-7D8F9C7C322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1049831-B277-4515-B1D0-68B226BA9CA3}" type="presOf" srcId="{008580EC-49EC-40AB-94DB-026A8AD2F63B}" destId="{814F550A-0E13-4931-BF7B-A722B69892DF}" srcOrd="0" destOrd="0" presId="urn:microsoft.com/office/officeart/2005/8/layout/list1"/>
    <dgm:cxn modelId="{4634DD90-B7ED-4D2C-ADD1-19461EF76AD9}" type="presOf" srcId="{2472FC69-83E9-49A3-BBFA-519C4CBABFD5}" destId="{2ED9E629-A102-46DB-94FE-1F7BD4C0D03F}" srcOrd="0" destOrd="0" presId="urn:microsoft.com/office/officeart/2005/8/layout/list1"/>
    <dgm:cxn modelId="{31D83299-32A5-46DE-B5DD-2A5D0497C235}" srcId="{CC3A9391-EF64-492B-BD86-FD0E96B243E7}" destId="{008580EC-49EC-40AB-94DB-026A8AD2F63B}" srcOrd="0" destOrd="0" parTransId="{432A1162-E802-4FDB-8107-34442C9C42AD}" sibTransId="{3ABCC8E3-383F-4047-9B93-9AE2C61C57A6}"/>
    <dgm:cxn modelId="{3ED276F9-8389-4E63-BF46-8233726E2EC3}" type="presOf" srcId="{F7216C80-AD1B-4FC6-9C9A-02C2D5126244}" destId="{48C9BF0A-21A0-4A59-98FC-E3BA92859B7D}" srcOrd="0" destOrd="0" presId="urn:microsoft.com/office/officeart/2005/8/layout/list1"/>
    <dgm:cxn modelId="{2BD6AE85-8D81-41B4-8CFD-67C5C3BBF28C}" srcId="{18C69C0E-E5F6-4D90-9860-56C5F1B1D423}" destId="{CC3A9391-EF64-492B-BD86-FD0E96B243E7}" srcOrd="0" destOrd="0" parTransId="{AE9D5267-3D94-4D41-9964-571EB56219B7}" sibTransId="{B408A875-616E-4F34-A893-7BB9C4796A8D}"/>
    <dgm:cxn modelId="{A52598C1-A105-478C-AF74-399930BF9164}" type="presOf" srcId="{9E0459B5-A541-440E-A0B8-91A3F715D9A8}" destId="{6BCF78C1-5D29-4246-ABF0-E37F18A67027}" srcOrd="0" destOrd="0" presId="urn:microsoft.com/office/officeart/2005/8/layout/list1"/>
    <dgm:cxn modelId="{33A80DAB-2D68-4DBE-A088-CA9BED163BAC}" srcId="{18C69C0E-E5F6-4D90-9860-56C5F1B1D423}" destId="{F7216C80-AD1B-4FC6-9C9A-02C2D5126244}" srcOrd="2" destOrd="0" parTransId="{59FE1C70-29FF-4E0D-B50E-13EA202C9B04}" sibTransId="{F140EB07-B74C-4662-AC98-D6948A723D83}"/>
    <dgm:cxn modelId="{DFF8D8FF-0D46-4EB2-A270-C6E0D5DE511E}" srcId="{18C69C0E-E5F6-4D90-9860-56C5F1B1D423}" destId="{69F596CB-5F9F-4E59-9EA3-F91DEDBD2D77}" srcOrd="3" destOrd="0" parTransId="{4CCE045F-33B7-4D3E-AA26-F588ABA0E198}" sibTransId="{589037BC-EE0A-41F6-9650-B799E5180C54}"/>
    <dgm:cxn modelId="{8DA1EDE6-0304-4405-92AF-5BCEC2BC6802}" srcId="{9E0459B5-A541-440E-A0B8-91A3F715D9A8}" destId="{BA2FF0CE-E454-4925-8787-2507E148DC7D}" srcOrd="0" destOrd="0" parTransId="{E5EEC8E1-B74D-4A08-AB7A-60E6443BC11A}" sibTransId="{8363CD15-8619-4966-824A-9B4675217C15}"/>
    <dgm:cxn modelId="{BCFF9F51-714B-4982-8A3D-2C8F3CDF5AD3}" type="presOf" srcId="{69F596CB-5F9F-4E59-9EA3-F91DEDBD2D77}" destId="{F50EA00E-4579-44D2-A0E2-8D18F10BEE76}" srcOrd="0" destOrd="0" presId="urn:microsoft.com/office/officeart/2005/8/layout/list1"/>
    <dgm:cxn modelId="{1D77DA79-35F0-4790-8A1A-909011284D66}" srcId="{18C69C0E-E5F6-4D90-9860-56C5F1B1D423}" destId="{36ECBD78-E7B9-4AFA-9786-7D8F9C7C322E}" srcOrd="5" destOrd="0" parTransId="{43BCFF27-B9D3-4F62-8A02-E1FC55D829E4}" sibTransId="{0E457284-E4ED-4C49-B72A-55DF8B1BF113}"/>
    <dgm:cxn modelId="{4BCB9B7E-B1DD-4470-8163-ED9E21101347}" type="presOf" srcId="{BA2FF0CE-E454-4925-8787-2507E148DC7D}" destId="{AA047AE2-A45A-440C-AAC1-E06D9BE5B12A}" srcOrd="0" destOrd="0" presId="urn:microsoft.com/office/officeart/2005/8/layout/list1"/>
    <dgm:cxn modelId="{F524DB8E-51F1-4A59-8A37-D2654224DBD3}" type="presOf" srcId="{CC3A9391-EF64-492B-BD86-FD0E96B243E7}" destId="{626E527A-7061-4AC6-891F-A9C1A4C5E98E}" srcOrd="0" destOrd="0" presId="urn:microsoft.com/office/officeart/2005/8/layout/list1"/>
    <dgm:cxn modelId="{99438489-4396-48A0-9FC5-968910E44FCB}" type="presOf" srcId="{36ECBD78-E7B9-4AFA-9786-7D8F9C7C322E}" destId="{EE9230A0-1BDF-4249-96F0-10F7199B30CC}" srcOrd="1" destOrd="0" presId="urn:microsoft.com/office/officeart/2005/8/layout/list1"/>
    <dgm:cxn modelId="{EB2CAD46-6546-4576-81F0-5B19D1C83D9D}" type="presOf" srcId="{F7216C80-AD1B-4FC6-9C9A-02C2D5126244}" destId="{1C17BAE2-A97B-450C-98EF-2C8AC9B92850}" srcOrd="1" destOrd="0" presId="urn:microsoft.com/office/officeart/2005/8/layout/list1"/>
    <dgm:cxn modelId="{BB1DA69B-6720-4430-9CE4-9541DBC4140E}" type="presOf" srcId="{36ECBD78-E7B9-4AFA-9786-7D8F9C7C322E}" destId="{C9758B6C-6B22-48F4-8118-A6F347FD4E74}" srcOrd="0" destOrd="0" presId="urn:microsoft.com/office/officeart/2005/8/layout/list1"/>
    <dgm:cxn modelId="{B191A17D-F829-4599-BCAD-2730349A37FA}" type="presOf" srcId="{9E0459B5-A541-440E-A0B8-91A3F715D9A8}" destId="{B2259543-5FA5-4C2F-806A-A9EE856CB2AE}" srcOrd="1" destOrd="0" presId="urn:microsoft.com/office/officeart/2005/8/layout/list1"/>
    <dgm:cxn modelId="{4CFDB744-98FC-46BA-AB62-6C3291EE66EA}" srcId="{F7216C80-AD1B-4FC6-9C9A-02C2D5126244}" destId="{227B372C-DAAA-408B-82F6-B8D3A5A0AACD}" srcOrd="0" destOrd="0" parTransId="{E26FA2AA-49A6-4C4C-BC45-BF765EB4C592}" sibTransId="{32FD8BD6-CD8C-4E40-A919-A6C25C6B52F4}"/>
    <dgm:cxn modelId="{302B4997-BD8C-4377-BC66-D42C79AE8919}" type="presOf" srcId="{69F596CB-5F9F-4E59-9EA3-F91DEDBD2D77}" destId="{1EE606A3-2AF8-4BBE-ADE6-092663D98FB7}" srcOrd="1" destOrd="0" presId="urn:microsoft.com/office/officeart/2005/8/layout/list1"/>
    <dgm:cxn modelId="{6EE5211C-0FC5-4CD9-AE5C-8873505B2FEB}" type="presOf" srcId="{227B372C-DAAA-408B-82F6-B8D3A5A0AACD}" destId="{9BD45434-717F-4644-BA76-F8617489E029}" srcOrd="0" destOrd="0" presId="urn:microsoft.com/office/officeart/2005/8/layout/list1"/>
    <dgm:cxn modelId="{BE5CD378-60FD-4A74-85AA-F3DA589ED54C}" srcId="{18C69C0E-E5F6-4D90-9860-56C5F1B1D423}" destId="{9E0459B5-A541-440E-A0B8-91A3F715D9A8}" srcOrd="4" destOrd="0" parTransId="{0529ED80-D111-4F53-A3DF-262C9EDF1297}" sibTransId="{68F34601-7672-433A-8C4C-F783846926DD}"/>
    <dgm:cxn modelId="{022EE8A8-6F6E-44A4-B5B5-D5CEE0C2C8E8}" type="presOf" srcId="{98B51B7C-0D3B-4CE6-818F-F9B1C5403911}" destId="{FB44F2BF-FFDC-4B87-BD1A-00DBBC8CB98C}" srcOrd="0" destOrd="0" presId="urn:microsoft.com/office/officeart/2005/8/layout/list1"/>
    <dgm:cxn modelId="{48C4F7D9-7139-436A-8B2E-77C9726FC79C}" srcId="{18C69C0E-E5F6-4D90-9860-56C5F1B1D423}" destId="{2472FC69-83E9-49A3-BBFA-519C4CBABFD5}" srcOrd="1" destOrd="0" parTransId="{D82E539C-81DA-4F35-B258-926D9EB4AA6E}" sibTransId="{F224A512-D61B-4CF3-8A91-294BEA84EA91}"/>
    <dgm:cxn modelId="{25918995-A9F5-4E4C-8AA2-AEF200AA2660}" type="presOf" srcId="{CC3A9391-EF64-492B-BD86-FD0E96B243E7}" destId="{82EBCB4B-E4DD-41D8-B938-0B332DB3C8CF}" srcOrd="1" destOrd="0" presId="urn:microsoft.com/office/officeart/2005/8/layout/list1"/>
    <dgm:cxn modelId="{2B933B4A-D4B6-4D84-9EBE-D100197DC5E3}" srcId="{2472FC69-83E9-49A3-BBFA-519C4CBABFD5}" destId="{98B51B7C-0D3B-4CE6-818F-F9B1C5403911}" srcOrd="0" destOrd="0" parTransId="{CCF260CE-A6F7-4420-B2ED-DEE30AF7097E}" sibTransId="{056EBBFA-0D86-41A0-A45D-3A7D994F6D2E}"/>
    <dgm:cxn modelId="{8C7933A9-980D-481D-8087-3C9CCF86D22D}" type="presOf" srcId="{2472FC69-83E9-49A3-BBFA-519C4CBABFD5}" destId="{D8C43F07-FF13-4528-BC5A-6C98464A90B4}" srcOrd="1" destOrd="0" presId="urn:microsoft.com/office/officeart/2005/8/layout/list1"/>
    <dgm:cxn modelId="{2057E330-967B-4DFF-B63B-828089A97736}" type="presOf" srcId="{18C69C0E-E5F6-4D90-9860-56C5F1B1D423}" destId="{66F3DB49-47B5-48A4-B0C0-ADAEFF62F455}" srcOrd="0" destOrd="0" presId="urn:microsoft.com/office/officeart/2005/8/layout/list1"/>
    <dgm:cxn modelId="{DCD774E4-30D2-4A21-9B5A-34C5A105B6A9}" type="presParOf" srcId="{66F3DB49-47B5-48A4-B0C0-ADAEFF62F455}" destId="{69D6D735-A922-4775-AEC3-1A90B2E65186}" srcOrd="0" destOrd="0" presId="urn:microsoft.com/office/officeart/2005/8/layout/list1"/>
    <dgm:cxn modelId="{9BDC8513-C579-4229-AF06-68A9B5FBC561}" type="presParOf" srcId="{69D6D735-A922-4775-AEC3-1A90B2E65186}" destId="{626E527A-7061-4AC6-891F-A9C1A4C5E98E}" srcOrd="0" destOrd="0" presId="urn:microsoft.com/office/officeart/2005/8/layout/list1"/>
    <dgm:cxn modelId="{79577441-0647-4FBF-A628-7A1A30B67922}" type="presParOf" srcId="{69D6D735-A922-4775-AEC3-1A90B2E65186}" destId="{82EBCB4B-E4DD-41D8-B938-0B332DB3C8CF}" srcOrd="1" destOrd="0" presId="urn:microsoft.com/office/officeart/2005/8/layout/list1"/>
    <dgm:cxn modelId="{7A082131-F941-47B2-BE42-1B0EC1A270AD}" type="presParOf" srcId="{66F3DB49-47B5-48A4-B0C0-ADAEFF62F455}" destId="{DC84851F-7171-44FE-B627-9B0741C1B7E8}" srcOrd="1" destOrd="0" presId="urn:microsoft.com/office/officeart/2005/8/layout/list1"/>
    <dgm:cxn modelId="{326C5E46-5E7C-4149-B589-BF30C5E9BEE7}" type="presParOf" srcId="{66F3DB49-47B5-48A4-B0C0-ADAEFF62F455}" destId="{814F550A-0E13-4931-BF7B-A722B69892DF}" srcOrd="2" destOrd="0" presId="urn:microsoft.com/office/officeart/2005/8/layout/list1"/>
    <dgm:cxn modelId="{BF5D8A9F-9A5C-4B60-9150-0C4F988CB740}" type="presParOf" srcId="{66F3DB49-47B5-48A4-B0C0-ADAEFF62F455}" destId="{0F217C1E-2DAA-4200-A58D-1100322EEC96}" srcOrd="3" destOrd="0" presId="urn:microsoft.com/office/officeart/2005/8/layout/list1"/>
    <dgm:cxn modelId="{DA21CA08-9AE1-4CB1-959B-1BA29285C2C2}" type="presParOf" srcId="{66F3DB49-47B5-48A4-B0C0-ADAEFF62F455}" destId="{104D80C4-451C-41B7-AA40-08E0BE72244F}" srcOrd="4" destOrd="0" presId="urn:microsoft.com/office/officeart/2005/8/layout/list1"/>
    <dgm:cxn modelId="{AE6664AC-1100-478F-B4D7-01496E12CE90}" type="presParOf" srcId="{104D80C4-451C-41B7-AA40-08E0BE72244F}" destId="{2ED9E629-A102-46DB-94FE-1F7BD4C0D03F}" srcOrd="0" destOrd="0" presId="urn:microsoft.com/office/officeart/2005/8/layout/list1"/>
    <dgm:cxn modelId="{E2D5ECB5-6D4C-4520-A6FE-F19A6BC868EA}" type="presParOf" srcId="{104D80C4-451C-41B7-AA40-08E0BE72244F}" destId="{D8C43F07-FF13-4528-BC5A-6C98464A90B4}" srcOrd="1" destOrd="0" presId="urn:microsoft.com/office/officeart/2005/8/layout/list1"/>
    <dgm:cxn modelId="{B53C3962-631A-49B4-AD1D-6BC3533B99E2}" type="presParOf" srcId="{66F3DB49-47B5-48A4-B0C0-ADAEFF62F455}" destId="{07635951-6D5B-4CD5-AFB4-59FD90D1C905}" srcOrd="5" destOrd="0" presId="urn:microsoft.com/office/officeart/2005/8/layout/list1"/>
    <dgm:cxn modelId="{2681C87C-630E-41C8-B123-6223C5B67584}" type="presParOf" srcId="{66F3DB49-47B5-48A4-B0C0-ADAEFF62F455}" destId="{FB44F2BF-FFDC-4B87-BD1A-00DBBC8CB98C}" srcOrd="6" destOrd="0" presId="urn:microsoft.com/office/officeart/2005/8/layout/list1"/>
    <dgm:cxn modelId="{3D5178BE-CA1B-4947-9304-9A9F47C87257}" type="presParOf" srcId="{66F3DB49-47B5-48A4-B0C0-ADAEFF62F455}" destId="{94FAF5F9-21E9-4288-9A8E-018931AD730E}" srcOrd="7" destOrd="0" presId="urn:microsoft.com/office/officeart/2005/8/layout/list1"/>
    <dgm:cxn modelId="{91B2427C-4CD4-4148-AE8A-927FDD1E0C59}" type="presParOf" srcId="{66F3DB49-47B5-48A4-B0C0-ADAEFF62F455}" destId="{C1982C64-B2BF-46BC-866A-5F2400FE61A9}" srcOrd="8" destOrd="0" presId="urn:microsoft.com/office/officeart/2005/8/layout/list1"/>
    <dgm:cxn modelId="{A8F6381A-407E-4E81-9B41-89F042CC4664}" type="presParOf" srcId="{C1982C64-B2BF-46BC-866A-5F2400FE61A9}" destId="{48C9BF0A-21A0-4A59-98FC-E3BA92859B7D}" srcOrd="0" destOrd="0" presId="urn:microsoft.com/office/officeart/2005/8/layout/list1"/>
    <dgm:cxn modelId="{28E49AFA-9870-4881-8F30-92EC2094F697}" type="presParOf" srcId="{C1982C64-B2BF-46BC-866A-5F2400FE61A9}" destId="{1C17BAE2-A97B-450C-98EF-2C8AC9B92850}" srcOrd="1" destOrd="0" presId="urn:microsoft.com/office/officeart/2005/8/layout/list1"/>
    <dgm:cxn modelId="{681E511D-2781-43B2-9834-70C7A6C5FE41}" type="presParOf" srcId="{66F3DB49-47B5-48A4-B0C0-ADAEFF62F455}" destId="{426208CA-E95F-4785-BD4B-7BBFACAD8050}" srcOrd="9" destOrd="0" presId="urn:microsoft.com/office/officeart/2005/8/layout/list1"/>
    <dgm:cxn modelId="{132CDE6D-7BA6-4133-8539-C018A7C369EF}" type="presParOf" srcId="{66F3DB49-47B5-48A4-B0C0-ADAEFF62F455}" destId="{9BD45434-717F-4644-BA76-F8617489E029}" srcOrd="10" destOrd="0" presId="urn:microsoft.com/office/officeart/2005/8/layout/list1"/>
    <dgm:cxn modelId="{30B75A39-0206-4FB7-887D-1105E3CF0CB1}" type="presParOf" srcId="{66F3DB49-47B5-48A4-B0C0-ADAEFF62F455}" destId="{F223369D-E23E-4F99-8C36-A006E19522F0}" srcOrd="11" destOrd="0" presId="urn:microsoft.com/office/officeart/2005/8/layout/list1"/>
    <dgm:cxn modelId="{EEF46611-0281-429A-8BE0-F66F617EE86D}" type="presParOf" srcId="{66F3DB49-47B5-48A4-B0C0-ADAEFF62F455}" destId="{65691E8B-DCD9-4F63-9E0C-E5B95363B317}" srcOrd="12" destOrd="0" presId="urn:microsoft.com/office/officeart/2005/8/layout/list1"/>
    <dgm:cxn modelId="{5CF774CB-893E-41B9-B77F-5891BC1F8C39}" type="presParOf" srcId="{65691E8B-DCD9-4F63-9E0C-E5B95363B317}" destId="{F50EA00E-4579-44D2-A0E2-8D18F10BEE76}" srcOrd="0" destOrd="0" presId="urn:microsoft.com/office/officeart/2005/8/layout/list1"/>
    <dgm:cxn modelId="{1CE6093E-4AB5-4B77-96D7-8198DD831741}" type="presParOf" srcId="{65691E8B-DCD9-4F63-9E0C-E5B95363B317}" destId="{1EE606A3-2AF8-4BBE-ADE6-092663D98FB7}" srcOrd="1" destOrd="0" presId="urn:microsoft.com/office/officeart/2005/8/layout/list1"/>
    <dgm:cxn modelId="{CA5C907B-F90E-4BE9-993E-649D0EB4B572}" type="presParOf" srcId="{66F3DB49-47B5-48A4-B0C0-ADAEFF62F455}" destId="{ADD146B6-C64C-43CD-BADF-A4AEC44AF5EC}" srcOrd="13" destOrd="0" presId="urn:microsoft.com/office/officeart/2005/8/layout/list1"/>
    <dgm:cxn modelId="{5E858457-42F9-44A0-8AC7-20AB22CDCC40}" type="presParOf" srcId="{66F3DB49-47B5-48A4-B0C0-ADAEFF62F455}" destId="{DE9CCB4D-369C-4002-9B82-FE184E8C362E}" srcOrd="14" destOrd="0" presId="urn:microsoft.com/office/officeart/2005/8/layout/list1"/>
    <dgm:cxn modelId="{F745FDEF-2EBE-4D95-8FB1-65C5EE09A88C}" type="presParOf" srcId="{66F3DB49-47B5-48A4-B0C0-ADAEFF62F455}" destId="{782497FA-8167-4A91-BEED-A3B5C9F4763C}" srcOrd="15" destOrd="0" presId="urn:microsoft.com/office/officeart/2005/8/layout/list1"/>
    <dgm:cxn modelId="{A1C7AE30-28F5-45D3-86F6-614AD63B9E62}" type="presParOf" srcId="{66F3DB49-47B5-48A4-B0C0-ADAEFF62F455}" destId="{FC1A6266-36B8-4F62-B5B5-12AD1D873AB5}" srcOrd="16" destOrd="0" presId="urn:microsoft.com/office/officeart/2005/8/layout/list1"/>
    <dgm:cxn modelId="{4CD7341D-9FEB-4674-88DD-54A26FE5E11F}" type="presParOf" srcId="{FC1A6266-36B8-4F62-B5B5-12AD1D873AB5}" destId="{6BCF78C1-5D29-4246-ABF0-E37F18A67027}" srcOrd="0" destOrd="0" presId="urn:microsoft.com/office/officeart/2005/8/layout/list1"/>
    <dgm:cxn modelId="{E9F66B8A-94CF-4E95-8A77-E4C64BF48763}" type="presParOf" srcId="{FC1A6266-36B8-4F62-B5B5-12AD1D873AB5}" destId="{B2259543-5FA5-4C2F-806A-A9EE856CB2AE}" srcOrd="1" destOrd="0" presId="urn:microsoft.com/office/officeart/2005/8/layout/list1"/>
    <dgm:cxn modelId="{D576B6A3-8194-4CBC-A8A6-79E852D96E78}" type="presParOf" srcId="{66F3DB49-47B5-48A4-B0C0-ADAEFF62F455}" destId="{3DB2E095-A918-4FC6-995C-F24B1C304E1C}" srcOrd="17" destOrd="0" presId="urn:microsoft.com/office/officeart/2005/8/layout/list1"/>
    <dgm:cxn modelId="{227D996D-C5D9-4485-8433-8A1349235BF0}" type="presParOf" srcId="{66F3DB49-47B5-48A4-B0C0-ADAEFF62F455}" destId="{AA047AE2-A45A-440C-AAC1-E06D9BE5B12A}" srcOrd="18" destOrd="0" presId="urn:microsoft.com/office/officeart/2005/8/layout/list1"/>
    <dgm:cxn modelId="{B3A91627-515F-4C97-A34E-017216C9AA44}" type="presParOf" srcId="{66F3DB49-47B5-48A4-B0C0-ADAEFF62F455}" destId="{FBDE41B5-635E-418D-8F21-8F1FDE5DF47E}" srcOrd="19" destOrd="0" presId="urn:microsoft.com/office/officeart/2005/8/layout/list1"/>
    <dgm:cxn modelId="{EB1B943A-247C-46C4-9548-6F091759813B}" type="presParOf" srcId="{66F3DB49-47B5-48A4-B0C0-ADAEFF62F455}" destId="{F6EB9096-A920-451E-A832-B8840A81BD7C}" srcOrd="20" destOrd="0" presId="urn:microsoft.com/office/officeart/2005/8/layout/list1"/>
    <dgm:cxn modelId="{BE3D603F-D56E-42CB-BD8D-9D98EE8592CB}" type="presParOf" srcId="{F6EB9096-A920-451E-A832-B8840A81BD7C}" destId="{C9758B6C-6B22-48F4-8118-A6F347FD4E74}" srcOrd="0" destOrd="0" presId="urn:microsoft.com/office/officeart/2005/8/layout/list1"/>
    <dgm:cxn modelId="{54231566-399F-4AB6-9915-7B1E8C513689}" type="presParOf" srcId="{F6EB9096-A920-451E-A832-B8840A81BD7C}" destId="{EE9230A0-1BDF-4249-96F0-10F7199B30CC}" srcOrd="1" destOrd="0" presId="urn:microsoft.com/office/officeart/2005/8/layout/list1"/>
    <dgm:cxn modelId="{35B0058D-1665-42BB-B9BF-00B7BA75DDE9}" type="presParOf" srcId="{66F3DB49-47B5-48A4-B0C0-ADAEFF62F455}" destId="{4C69DF1D-B6A2-4287-8E3B-D08D2631D790}" srcOrd="21" destOrd="0" presId="urn:microsoft.com/office/officeart/2005/8/layout/list1"/>
    <dgm:cxn modelId="{49B04CF1-44EA-4D3B-88DC-B097DEADEC61}" type="presParOf" srcId="{66F3DB49-47B5-48A4-B0C0-ADAEFF62F455}" destId="{FEF80977-9043-46E0-9590-4592B3E4E06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C69C0E-E5F6-4D90-9860-56C5F1B1D4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C3A9391-EF64-492B-BD86-FD0E96B243E7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Differentiation Through Specialized Skills</a:t>
          </a:r>
        </a:p>
      </dgm:t>
    </dgm:pt>
    <dgm:pt modelId="{AE9D5267-3D94-4D41-9964-571EB56219B7}" type="parTrans" cxnId="{2BD6AE85-8D81-41B4-8CFD-67C5C3BBF28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B408A875-616E-4F34-A893-7BB9C4796A8D}" type="sibTrans" cxnId="{2BD6AE85-8D81-41B4-8CFD-67C5C3BBF28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7216C80-AD1B-4FC6-9C9A-02C2D5126244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Specialization by QS Firms</a:t>
          </a:r>
        </a:p>
      </dgm:t>
    </dgm:pt>
    <dgm:pt modelId="{59FE1C70-29FF-4E0D-B50E-13EA202C9B04}" type="parTrans" cxnId="{33A80DAB-2D68-4DBE-A088-CA9BED163BA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140EB07-B74C-4662-AC98-D6948A723D83}" type="sibTrans" cxnId="{33A80DAB-2D68-4DBE-A088-CA9BED163BA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2472FC69-83E9-49A3-BBFA-519C4CBABFD5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Enhanced Training</a:t>
          </a:r>
        </a:p>
      </dgm:t>
    </dgm:pt>
    <dgm:pt modelId="{D82E539C-81DA-4F35-B258-926D9EB4AA6E}" type="parTrans" cxnId="{48C4F7D9-7139-436A-8B2E-77C9726FC79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224A512-D61B-4CF3-8A91-294BEA84EA91}" type="sibTrans" cxnId="{48C4F7D9-7139-436A-8B2E-77C9726FC79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69F596CB-5F9F-4E59-9EA3-F91DEDBD2D77}">
      <dgm:prSet phldrT="[Text]"/>
      <dgm:spPr/>
      <dgm:t>
        <a:bodyPr/>
        <a:lstStyle/>
        <a:p>
          <a:r>
            <a:rPr lang="en-CA" b="1" dirty="0">
              <a:latin typeface="Candara" panose="020E0502030303020204" pitchFamily="34" charset="0"/>
            </a:rPr>
            <a:t>Mediation by Professional Bodies </a:t>
          </a:r>
        </a:p>
      </dgm:t>
    </dgm:pt>
    <dgm:pt modelId="{4CCE045F-33B7-4D3E-AA26-F588ABA0E198}" type="parTrans" cxnId="{DFF8D8FF-0D46-4EB2-A270-C6E0D5DE511E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589037BC-EE0A-41F6-9650-B799E5180C54}" type="sibTrans" cxnId="{DFF8D8FF-0D46-4EB2-A270-C6E0D5DE511E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9E0459B5-A541-440E-A0B8-91A3F715D9A8}">
      <dgm:prSet phldrT="[Text]"/>
      <dgm:spPr/>
      <dgm:t>
        <a:bodyPr/>
        <a:lstStyle/>
        <a:p>
          <a:r>
            <a:rPr lang="en-US" b="1" dirty="0">
              <a:latin typeface="Candara" panose="020E0502030303020204" pitchFamily="34" charset="0"/>
            </a:rPr>
            <a:t>Press for outlaw of BEME</a:t>
          </a:r>
          <a:endParaRPr lang="en-CA" b="1" dirty="0">
            <a:latin typeface="Candara" panose="020E0502030303020204" pitchFamily="34" charset="0"/>
          </a:endParaRPr>
        </a:p>
      </dgm:t>
    </dgm:pt>
    <dgm:pt modelId="{0529ED80-D111-4F53-A3DF-262C9EDF1297}" type="parTrans" cxnId="{BE5CD378-60FD-4A74-85AA-F3DA589ED54C}">
      <dgm:prSet/>
      <dgm:spPr/>
      <dgm:t>
        <a:bodyPr/>
        <a:lstStyle/>
        <a:p>
          <a:endParaRPr lang="en-CA"/>
        </a:p>
      </dgm:t>
    </dgm:pt>
    <dgm:pt modelId="{68F34601-7672-433A-8C4C-F783846926DD}" type="sibTrans" cxnId="{BE5CD378-60FD-4A74-85AA-F3DA589ED54C}">
      <dgm:prSet/>
      <dgm:spPr/>
      <dgm:t>
        <a:bodyPr/>
        <a:lstStyle/>
        <a:p>
          <a:endParaRPr lang="en-CA"/>
        </a:p>
      </dgm:t>
    </dgm:pt>
    <dgm:pt modelId="{757F6E1C-79D9-480F-B80F-8ABE822473CA}">
      <dgm:prSet/>
      <dgm:spPr/>
      <dgm:t>
        <a:bodyPr/>
        <a:lstStyle/>
        <a:p>
          <a:pPr>
            <a:lnSpc>
              <a:spcPct val="150000"/>
            </a:lnSpc>
          </a:pPr>
          <a:r>
            <a:rPr lang="en-CA" dirty="0">
              <a:latin typeface="Candara" panose="020E0502030303020204" pitchFamily="34" charset="0"/>
            </a:rPr>
            <a:t>Quantity surveyors should develop unique competencies, such as using network-based bills of quantities that integrate cost, quality, and time for project optimization. </a:t>
          </a:r>
        </a:p>
      </dgm:t>
    </dgm:pt>
    <dgm:pt modelId="{765A0E4C-6DD8-493D-A7AC-20B8DA0E2A3B}" type="parTrans" cxnId="{5D9DBFFC-EF9D-48AA-B9B6-00058E76AB90}">
      <dgm:prSet/>
      <dgm:spPr/>
      <dgm:t>
        <a:bodyPr/>
        <a:lstStyle/>
        <a:p>
          <a:endParaRPr lang="en-CA"/>
        </a:p>
      </dgm:t>
    </dgm:pt>
    <dgm:pt modelId="{37F08BD6-47CA-4003-9688-B86BC8CBEF9B}" type="sibTrans" cxnId="{5D9DBFFC-EF9D-48AA-B9B6-00058E76AB90}">
      <dgm:prSet/>
      <dgm:spPr/>
      <dgm:t>
        <a:bodyPr/>
        <a:lstStyle/>
        <a:p>
          <a:endParaRPr lang="en-CA"/>
        </a:p>
      </dgm:t>
    </dgm:pt>
    <dgm:pt modelId="{B243065A-0A50-48A8-A71E-C81263275F4E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CA" dirty="0">
              <a:latin typeface="Candara" panose="020E0502030303020204" pitchFamily="34" charset="0"/>
            </a:rPr>
            <a:t>Quantity surveying firms are encouraged to specialize in fields like engineering, power installations, and oil &amp; gas to enhance their relevance. </a:t>
          </a:r>
        </a:p>
      </dgm:t>
    </dgm:pt>
    <dgm:pt modelId="{AB492580-A722-4DD2-BF3E-59561E2FE4F0}" type="parTrans" cxnId="{46A5E23F-4057-4EF7-BA9D-CCD2843DC3C6}">
      <dgm:prSet/>
      <dgm:spPr/>
      <dgm:t>
        <a:bodyPr/>
        <a:lstStyle/>
        <a:p>
          <a:endParaRPr lang="en-CA"/>
        </a:p>
      </dgm:t>
    </dgm:pt>
    <dgm:pt modelId="{C9AA7348-C91F-49E8-A505-089C57937F39}" type="sibTrans" cxnId="{46A5E23F-4057-4EF7-BA9D-CCD2843DC3C6}">
      <dgm:prSet/>
      <dgm:spPr/>
      <dgm:t>
        <a:bodyPr/>
        <a:lstStyle/>
        <a:p>
          <a:endParaRPr lang="en-CA"/>
        </a:p>
      </dgm:t>
    </dgm:pt>
    <dgm:pt modelId="{B5450A32-97B1-4028-9AFD-E2B04B87DA6E}">
      <dgm:prSet/>
      <dgm:spPr/>
      <dgm:t>
        <a:bodyPr/>
        <a:lstStyle/>
        <a:p>
          <a:pPr>
            <a:lnSpc>
              <a:spcPct val="150000"/>
            </a:lnSpc>
          </a:pPr>
          <a:r>
            <a:rPr lang="en-CA" dirty="0">
              <a:latin typeface="Candara" panose="020E0502030303020204" pitchFamily="34" charset="0"/>
            </a:rPr>
            <a:t>Expanding the QS curriculum to include engineering knowledge can better prepare quantity surveyors for roles in specialized fields</a:t>
          </a:r>
        </a:p>
      </dgm:t>
    </dgm:pt>
    <dgm:pt modelId="{87434D63-AB3F-4B08-83AE-92E97779A54C}" type="sibTrans" cxnId="{2876E9EF-C7EA-4DC4-8863-BD22B8DAFB03}">
      <dgm:prSet/>
      <dgm:spPr/>
      <dgm:t>
        <a:bodyPr/>
        <a:lstStyle/>
        <a:p>
          <a:endParaRPr lang="en-CA"/>
        </a:p>
      </dgm:t>
    </dgm:pt>
    <dgm:pt modelId="{3A15922A-1198-4D91-BC88-B4E91CFAF496}" type="parTrans" cxnId="{2876E9EF-C7EA-4DC4-8863-BD22B8DAFB03}">
      <dgm:prSet/>
      <dgm:spPr/>
      <dgm:t>
        <a:bodyPr/>
        <a:lstStyle/>
        <a:p>
          <a:endParaRPr lang="en-CA"/>
        </a:p>
      </dgm:t>
    </dgm:pt>
    <dgm:pt modelId="{66F3DB49-47B5-48A4-B0C0-ADAEFF62F455}" type="pres">
      <dgm:prSet presAssocID="{18C69C0E-E5F6-4D90-9860-56C5F1B1D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6D735-A922-4775-AEC3-1A90B2E65186}" type="pres">
      <dgm:prSet presAssocID="{CC3A9391-EF64-492B-BD86-FD0E96B243E7}" presName="parentLin" presStyleCnt="0"/>
      <dgm:spPr/>
    </dgm:pt>
    <dgm:pt modelId="{626E527A-7061-4AC6-891F-A9C1A4C5E98E}" type="pres">
      <dgm:prSet presAssocID="{CC3A9391-EF64-492B-BD86-FD0E96B243E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2EBCB4B-E4DD-41D8-B938-0B332DB3C8CF}" type="pres">
      <dgm:prSet presAssocID="{CC3A9391-EF64-492B-BD86-FD0E96B243E7}" presName="parentText" presStyleLbl="node1" presStyleIdx="0" presStyleCnt="5" custLinFactNeighborX="-6113" custLinFactNeighborY="146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4851F-7171-44FE-B627-9B0741C1B7E8}" type="pres">
      <dgm:prSet presAssocID="{CC3A9391-EF64-492B-BD86-FD0E96B243E7}" presName="negativeSpace" presStyleCnt="0"/>
      <dgm:spPr/>
    </dgm:pt>
    <dgm:pt modelId="{814F550A-0E13-4931-BF7B-A722B69892DF}" type="pres">
      <dgm:prSet presAssocID="{CC3A9391-EF64-492B-BD86-FD0E96B243E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17C1E-2DAA-4200-A58D-1100322EEC96}" type="pres">
      <dgm:prSet presAssocID="{B408A875-616E-4F34-A893-7BB9C4796A8D}" presName="spaceBetweenRectangles" presStyleCnt="0"/>
      <dgm:spPr/>
    </dgm:pt>
    <dgm:pt modelId="{104D80C4-451C-41B7-AA40-08E0BE72244F}" type="pres">
      <dgm:prSet presAssocID="{2472FC69-83E9-49A3-BBFA-519C4CBABFD5}" presName="parentLin" presStyleCnt="0"/>
      <dgm:spPr/>
    </dgm:pt>
    <dgm:pt modelId="{2ED9E629-A102-46DB-94FE-1F7BD4C0D03F}" type="pres">
      <dgm:prSet presAssocID="{2472FC69-83E9-49A3-BBFA-519C4CBABFD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8C43F07-FF13-4528-BC5A-6C98464A90B4}" type="pres">
      <dgm:prSet presAssocID="{2472FC69-83E9-49A3-BBFA-519C4CBABFD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35951-6D5B-4CD5-AFB4-59FD90D1C905}" type="pres">
      <dgm:prSet presAssocID="{2472FC69-83E9-49A3-BBFA-519C4CBABFD5}" presName="negativeSpace" presStyleCnt="0"/>
      <dgm:spPr/>
    </dgm:pt>
    <dgm:pt modelId="{FB44F2BF-FFDC-4B87-BD1A-00DBBC8CB98C}" type="pres">
      <dgm:prSet presAssocID="{2472FC69-83E9-49A3-BBFA-519C4CBABFD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AF5F9-21E9-4288-9A8E-018931AD730E}" type="pres">
      <dgm:prSet presAssocID="{F224A512-D61B-4CF3-8A91-294BEA84EA91}" presName="spaceBetweenRectangles" presStyleCnt="0"/>
      <dgm:spPr/>
    </dgm:pt>
    <dgm:pt modelId="{C1982C64-B2BF-46BC-866A-5F2400FE61A9}" type="pres">
      <dgm:prSet presAssocID="{F7216C80-AD1B-4FC6-9C9A-02C2D5126244}" presName="parentLin" presStyleCnt="0"/>
      <dgm:spPr/>
    </dgm:pt>
    <dgm:pt modelId="{48C9BF0A-21A0-4A59-98FC-E3BA92859B7D}" type="pres">
      <dgm:prSet presAssocID="{F7216C80-AD1B-4FC6-9C9A-02C2D512624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1C17BAE2-A97B-450C-98EF-2C8AC9B92850}" type="pres">
      <dgm:prSet presAssocID="{F7216C80-AD1B-4FC6-9C9A-02C2D512624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208CA-E95F-4785-BD4B-7BBFACAD8050}" type="pres">
      <dgm:prSet presAssocID="{F7216C80-AD1B-4FC6-9C9A-02C2D5126244}" presName="negativeSpace" presStyleCnt="0"/>
      <dgm:spPr/>
    </dgm:pt>
    <dgm:pt modelId="{9BD45434-717F-4644-BA76-F8617489E029}" type="pres">
      <dgm:prSet presAssocID="{F7216C80-AD1B-4FC6-9C9A-02C2D512624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3369D-E23E-4F99-8C36-A006E19522F0}" type="pres">
      <dgm:prSet presAssocID="{F140EB07-B74C-4662-AC98-D6948A723D83}" presName="spaceBetweenRectangles" presStyleCnt="0"/>
      <dgm:spPr/>
    </dgm:pt>
    <dgm:pt modelId="{65691E8B-DCD9-4F63-9E0C-E5B95363B317}" type="pres">
      <dgm:prSet presAssocID="{69F596CB-5F9F-4E59-9EA3-F91DEDBD2D77}" presName="parentLin" presStyleCnt="0"/>
      <dgm:spPr/>
    </dgm:pt>
    <dgm:pt modelId="{F50EA00E-4579-44D2-A0E2-8D18F10BEE76}" type="pres">
      <dgm:prSet presAssocID="{69F596CB-5F9F-4E59-9EA3-F91DEDBD2D7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1EE606A3-2AF8-4BBE-ADE6-092663D98FB7}" type="pres">
      <dgm:prSet presAssocID="{69F596CB-5F9F-4E59-9EA3-F91DEDBD2D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146B6-C64C-43CD-BADF-A4AEC44AF5EC}" type="pres">
      <dgm:prSet presAssocID="{69F596CB-5F9F-4E59-9EA3-F91DEDBD2D77}" presName="negativeSpace" presStyleCnt="0"/>
      <dgm:spPr/>
    </dgm:pt>
    <dgm:pt modelId="{DE9CCB4D-369C-4002-9B82-FE184E8C362E}" type="pres">
      <dgm:prSet presAssocID="{69F596CB-5F9F-4E59-9EA3-F91DEDBD2D77}" presName="childText" presStyleLbl="conFgAcc1" presStyleIdx="3" presStyleCnt="5">
        <dgm:presLayoutVars>
          <dgm:bulletEnabled val="1"/>
        </dgm:presLayoutVars>
      </dgm:prSet>
      <dgm:spPr/>
    </dgm:pt>
    <dgm:pt modelId="{782497FA-8167-4A91-BEED-A3B5C9F4763C}" type="pres">
      <dgm:prSet presAssocID="{589037BC-EE0A-41F6-9650-B799E5180C54}" presName="spaceBetweenRectangles" presStyleCnt="0"/>
      <dgm:spPr/>
    </dgm:pt>
    <dgm:pt modelId="{FC1A6266-36B8-4F62-B5B5-12AD1D873AB5}" type="pres">
      <dgm:prSet presAssocID="{9E0459B5-A541-440E-A0B8-91A3F715D9A8}" presName="parentLin" presStyleCnt="0"/>
      <dgm:spPr/>
    </dgm:pt>
    <dgm:pt modelId="{6BCF78C1-5D29-4246-ABF0-E37F18A67027}" type="pres">
      <dgm:prSet presAssocID="{9E0459B5-A541-440E-A0B8-91A3F715D9A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B2259543-5FA5-4C2F-806A-A9EE856CB2AE}" type="pres">
      <dgm:prSet presAssocID="{9E0459B5-A541-440E-A0B8-91A3F715D9A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2E095-A918-4FC6-995C-F24B1C304E1C}" type="pres">
      <dgm:prSet presAssocID="{9E0459B5-A541-440E-A0B8-91A3F715D9A8}" presName="negativeSpace" presStyleCnt="0"/>
      <dgm:spPr/>
    </dgm:pt>
    <dgm:pt modelId="{AA047AE2-A45A-440C-AAC1-E06D9BE5B12A}" type="pres">
      <dgm:prSet presAssocID="{9E0459B5-A541-440E-A0B8-91A3F715D9A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E5CD378-60FD-4A74-85AA-F3DA589ED54C}" srcId="{18C69C0E-E5F6-4D90-9860-56C5F1B1D423}" destId="{9E0459B5-A541-440E-A0B8-91A3F715D9A8}" srcOrd="4" destOrd="0" parTransId="{0529ED80-D111-4F53-A3DF-262C9EDF1297}" sibTransId="{68F34601-7672-433A-8C4C-F783846926DD}"/>
    <dgm:cxn modelId="{28440B88-7998-4F08-9303-0C86665251BE}" type="presOf" srcId="{B243065A-0A50-48A8-A71E-C81263275F4E}" destId="{9BD45434-717F-4644-BA76-F8617489E029}" srcOrd="0" destOrd="0" presId="urn:microsoft.com/office/officeart/2005/8/layout/list1"/>
    <dgm:cxn modelId="{48C4F7D9-7139-436A-8B2E-77C9726FC79C}" srcId="{18C69C0E-E5F6-4D90-9860-56C5F1B1D423}" destId="{2472FC69-83E9-49A3-BBFA-519C4CBABFD5}" srcOrd="1" destOrd="0" parTransId="{D82E539C-81DA-4F35-B258-926D9EB4AA6E}" sibTransId="{F224A512-D61B-4CF3-8A91-294BEA84EA91}"/>
    <dgm:cxn modelId="{5D9DBFFC-EF9D-48AA-B9B6-00058E76AB90}" srcId="{CC3A9391-EF64-492B-BD86-FD0E96B243E7}" destId="{757F6E1C-79D9-480F-B80F-8ABE822473CA}" srcOrd="0" destOrd="0" parTransId="{765A0E4C-6DD8-493D-A7AC-20B8DA0E2A3B}" sibTransId="{37F08BD6-47CA-4003-9688-B86BC8CBEF9B}"/>
    <dgm:cxn modelId="{2057E330-967B-4DFF-B63B-828089A97736}" type="presOf" srcId="{18C69C0E-E5F6-4D90-9860-56C5F1B1D423}" destId="{66F3DB49-47B5-48A4-B0C0-ADAEFF62F455}" srcOrd="0" destOrd="0" presId="urn:microsoft.com/office/officeart/2005/8/layout/list1"/>
    <dgm:cxn modelId="{3ED276F9-8389-4E63-BF46-8233726E2EC3}" type="presOf" srcId="{F7216C80-AD1B-4FC6-9C9A-02C2D5126244}" destId="{48C9BF0A-21A0-4A59-98FC-E3BA92859B7D}" srcOrd="0" destOrd="0" presId="urn:microsoft.com/office/officeart/2005/8/layout/list1"/>
    <dgm:cxn modelId="{2876E9EF-C7EA-4DC4-8863-BD22B8DAFB03}" srcId="{2472FC69-83E9-49A3-BBFA-519C4CBABFD5}" destId="{B5450A32-97B1-4028-9AFD-E2B04B87DA6E}" srcOrd="0" destOrd="0" parTransId="{3A15922A-1198-4D91-BC88-B4E91CFAF496}" sibTransId="{87434D63-AB3F-4B08-83AE-92E97779A54C}"/>
    <dgm:cxn modelId="{4634DD90-B7ED-4D2C-ADD1-19461EF76AD9}" type="presOf" srcId="{2472FC69-83E9-49A3-BBFA-519C4CBABFD5}" destId="{2ED9E629-A102-46DB-94FE-1F7BD4C0D03F}" srcOrd="0" destOrd="0" presId="urn:microsoft.com/office/officeart/2005/8/layout/list1"/>
    <dgm:cxn modelId="{BCFF9F51-714B-4982-8A3D-2C8F3CDF5AD3}" type="presOf" srcId="{69F596CB-5F9F-4E59-9EA3-F91DEDBD2D77}" destId="{F50EA00E-4579-44D2-A0E2-8D18F10BEE76}" srcOrd="0" destOrd="0" presId="urn:microsoft.com/office/officeart/2005/8/layout/list1"/>
    <dgm:cxn modelId="{E455DCBB-1E02-4CD6-8849-625959CF25FA}" type="presOf" srcId="{757F6E1C-79D9-480F-B80F-8ABE822473CA}" destId="{814F550A-0E13-4931-BF7B-A722B69892DF}" srcOrd="0" destOrd="0" presId="urn:microsoft.com/office/officeart/2005/8/layout/list1"/>
    <dgm:cxn modelId="{302B4997-BD8C-4377-BC66-D42C79AE8919}" type="presOf" srcId="{69F596CB-5F9F-4E59-9EA3-F91DEDBD2D77}" destId="{1EE606A3-2AF8-4BBE-ADE6-092663D98FB7}" srcOrd="1" destOrd="0" presId="urn:microsoft.com/office/officeart/2005/8/layout/list1"/>
    <dgm:cxn modelId="{24D5362E-F49C-455D-9442-08EDBE924F17}" type="presOf" srcId="{B5450A32-97B1-4028-9AFD-E2B04B87DA6E}" destId="{FB44F2BF-FFDC-4B87-BD1A-00DBBC8CB98C}" srcOrd="0" destOrd="0" presId="urn:microsoft.com/office/officeart/2005/8/layout/list1"/>
    <dgm:cxn modelId="{8C7933A9-980D-481D-8087-3C9CCF86D22D}" type="presOf" srcId="{2472FC69-83E9-49A3-BBFA-519C4CBABFD5}" destId="{D8C43F07-FF13-4528-BC5A-6C98464A90B4}" srcOrd="1" destOrd="0" presId="urn:microsoft.com/office/officeart/2005/8/layout/list1"/>
    <dgm:cxn modelId="{B191A17D-F829-4599-BCAD-2730349A37FA}" type="presOf" srcId="{9E0459B5-A541-440E-A0B8-91A3F715D9A8}" destId="{B2259543-5FA5-4C2F-806A-A9EE856CB2AE}" srcOrd="1" destOrd="0" presId="urn:microsoft.com/office/officeart/2005/8/layout/list1"/>
    <dgm:cxn modelId="{F524DB8E-51F1-4A59-8A37-D2654224DBD3}" type="presOf" srcId="{CC3A9391-EF64-492B-BD86-FD0E96B243E7}" destId="{626E527A-7061-4AC6-891F-A9C1A4C5E98E}" srcOrd="0" destOrd="0" presId="urn:microsoft.com/office/officeart/2005/8/layout/list1"/>
    <dgm:cxn modelId="{46A5E23F-4057-4EF7-BA9D-CCD2843DC3C6}" srcId="{F7216C80-AD1B-4FC6-9C9A-02C2D5126244}" destId="{B243065A-0A50-48A8-A71E-C81263275F4E}" srcOrd="0" destOrd="0" parTransId="{AB492580-A722-4DD2-BF3E-59561E2FE4F0}" sibTransId="{C9AA7348-C91F-49E8-A505-089C57937F39}"/>
    <dgm:cxn modelId="{2BD6AE85-8D81-41B4-8CFD-67C5C3BBF28C}" srcId="{18C69C0E-E5F6-4D90-9860-56C5F1B1D423}" destId="{CC3A9391-EF64-492B-BD86-FD0E96B243E7}" srcOrd="0" destOrd="0" parTransId="{AE9D5267-3D94-4D41-9964-571EB56219B7}" sibTransId="{B408A875-616E-4F34-A893-7BB9C4796A8D}"/>
    <dgm:cxn modelId="{A52598C1-A105-478C-AF74-399930BF9164}" type="presOf" srcId="{9E0459B5-A541-440E-A0B8-91A3F715D9A8}" destId="{6BCF78C1-5D29-4246-ABF0-E37F18A67027}" srcOrd="0" destOrd="0" presId="urn:microsoft.com/office/officeart/2005/8/layout/list1"/>
    <dgm:cxn modelId="{25918995-A9F5-4E4C-8AA2-AEF200AA2660}" type="presOf" srcId="{CC3A9391-EF64-492B-BD86-FD0E96B243E7}" destId="{82EBCB4B-E4DD-41D8-B938-0B332DB3C8CF}" srcOrd="1" destOrd="0" presId="urn:microsoft.com/office/officeart/2005/8/layout/list1"/>
    <dgm:cxn modelId="{EB2CAD46-6546-4576-81F0-5B19D1C83D9D}" type="presOf" srcId="{F7216C80-AD1B-4FC6-9C9A-02C2D5126244}" destId="{1C17BAE2-A97B-450C-98EF-2C8AC9B92850}" srcOrd="1" destOrd="0" presId="urn:microsoft.com/office/officeart/2005/8/layout/list1"/>
    <dgm:cxn modelId="{DFF8D8FF-0D46-4EB2-A270-C6E0D5DE511E}" srcId="{18C69C0E-E5F6-4D90-9860-56C5F1B1D423}" destId="{69F596CB-5F9F-4E59-9EA3-F91DEDBD2D77}" srcOrd="3" destOrd="0" parTransId="{4CCE045F-33B7-4D3E-AA26-F588ABA0E198}" sibTransId="{589037BC-EE0A-41F6-9650-B799E5180C54}"/>
    <dgm:cxn modelId="{33A80DAB-2D68-4DBE-A088-CA9BED163BAC}" srcId="{18C69C0E-E5F6-4D90-9860-56C5F1B1D423}" destId="{F7216C80-AD1B-4FC6-9C9A-02C2D5126244}" srcOrd="2" destOrd="0" parTransId="{59FE1C70-29FF-4E0D-B50E-13EA202C9B04}" sibTransId="{F140EB07-B74C-4662-AC98-D6948A723D83}"/>
    <dgm:cxn modelId="{DCD774E4-30D2-4A21-9B5A-34C5A105B6A9}" type="presParOf" srcId="{66F3DB49-47B5-48A4-B0C0-ADAEFF62F455}" destId="{69D6D735-A922-4775-AEC3-1A90B2E65186}" srcOrd="0" destOrd="0" presId="urn:microsoft.com/office/officeart/2005/8/layout/list1"/>
    <dgm:cxn modelId="{9BDC8513-C579-4229-AF06-68A9B5FBC561}" type="presParOf" srcId="{69D6D735-A922-4775-AEC3-1A90B2E65186}" destId="{626E527A-7061-4AC6-891F-A9C1A4C5E98E}" srcOrd="0" destOrd="0" presId="urn:microsoft.com/office/officeart/2005/8/layout/list1"/>
    <dgm:cxn modelId="{79577441-0647-4FBF-A628-7A1A30B67922}" type="presParOf" srcId="{69D6D735-A922-4775-AEC3-1A90B2E65186}" destId="{82EBCB4B-E4DD-41D8-B938-0B332DB3C8CF}" srcOrd="1" destOrd="0" presId="urn:microsoft.com/office/officeart/2005/8/layout/list1"/>
    <dgm:cxn modelId="{7A082131-F941-47B2-BE42-1B0EC1A270AD}" type="presParOf" srcId="{66F3DB49-47B5-48A4-B0C0-ADAEFF62F455}" destId="{DC84851F-7171-44FE-B627-9B0741C1B7E8}" srcOrd="1" destOrd="0" presId="urn:microsoft.com/office/officeart/2005/8/layout/list1"/>
    <dgm:cxn modelId="{326C5E46-5E7C-4149-B589-BF30C5E9BEE7}" type="presParOf" srcId="{66F3DB49-47B5-48A4-B0C0-ADAEFF62F455}" destId="{814F550A-0E13-4931-BF7B-A722B69892DF}" srcOrd="2" destOrd="0" presId="urn:microsoft.com/office/officeart/2005/8/layout/list1"/>
    <dgm:cxn modelId="{BF5D8A9F-9A5C-4B60-9150-0C4F988CB740}" type="presParOf" srcId="{66F3DB49-47B5-48A4-B0C0-ADAEFF62F455}" destId="{0F217C1E-2DAA-4200-A58D-1100322EEC96}" srcOrd="3" destOrd="0" presId="urn:microsoft.com/office/officeart/2005/8/layout/list1"/>
    <dgm:cxn modelId="{DA21CA08-9AE1-4CB1-959B-1BA29285C2C2}" type="presParOf" srcId="{66F3DB49-47B5-48A4-B0C0-ADAEFF62F455}" destId="{104D80C4-451C-41B7-AA40-08E0BE72244F}" srcOrd="4" destOrd="0" presId="urn:microsoft.com/office/officeart/2005/8/layout/list1"/>
    <dgm:cxn modelId="{AE6664AC-1100-478F-B4D7-01496E12CE90}" type="presParOf" srcId="{104D80C4-451C-41B7-AA40-08E0BE72244F}" destId="{2ED9E629-A102-46DB-94FE-1F7BD4C0D03F}" srcOrd="0" destOrd="0" presId="urn:microsoft.com/office/officeart/2005/8/layout/list1"/>
    <dgm:cxn modelId="{E2D5ECB5-6D4C-4520-A6FE-F19A6BC868EA}" type="presParOf" srcId="{104D80C4-451C-41B7-AA40-08E0BE72244F}" destId="{D8C43F07-FF13-4528-BC5A-6C98464A90B4}" srcOrd="1" destOrd="0" presId="urn:microsoft.com/office/officeart/2005/8/layout/list1"/>
    <dgm:cxn modelId="{B53C3962-631A-49B4-AD1D-6BC3533B99E2}" type="presParOf" srcId="{66F3DB49-47B5-48A4-B0C0-ADAEFF62F455}" destId="{07635951-6D5B-4CD5-AFB4-59FD90D1C905}" srcOrd="5" destOrd="0" presId="urn:microsoft.com/office/officeart/2005/8/layout/list1"/>
    <dgm:cxn modelId="{2681C87C-630E-41C8-B123-6223C5B67584}" type="presParOf" srcId="{66F3DB49-47B5-48A4-B0C0-ADAEFF62F455}" destId="{FB44F2BF-FFDC-4B87-BD1A-00DBBC8CB98C}" srcOrd="6" destOrd="0" presId="urn:microsoft.com/office/officeart/2005/8/layout/list1"/>
    <dgm:cxn modelId="{3D5178BE-CA1B-4947-9304-9A9F47C87257}" type="presParOf" srcId="{66F3DB49-47B5-48A4-B0C0-ADAEFF62F455}" destId="{94FAF5F9-21E9-4288-9A8E-018931AD730E}" srcOrd="7" destOrd="0" presId="urn:microsoft.com/office/officeart/2005/8/layout/list1"/>
    <dgm:cxn modelId="{91B2427C-4CD4-4148-AE8A-927FDD1E0C59}" type="presParOf" srcId="{66F3DB49-47B5-48A4-B0C0-ADAEFF62F455}" destId="{C1982C64-B2BF-46BC-866A-5F2400FE61A9}" srcOrd="8" destOrd="0" presId="urn:microsoft.com/office/officeart/2005/8/layout/list1"/>
    <dgm:cxn modelId="{A8F6381A-407E-4E81-9B41-89F042CC4664}" type="presParOf" srcId="{C1982C64-B2BF-46BC-866A-5F2400FE61A9}" destId="{48C9BF0A-21A0-4A59-98FC-E3BA92859B7D}" srcOrd="0" destOrd="0" presId="urn:microsoft.com/office/officeart/2005/8/layout/list1"/>
    <dgm:cxn modelId="{28E49AFA-9870-4881-8F30-92EC2094F697}" type="presParOf" srcId="{C1982C64-B2BF-46BC-866A-5F2400FE61A9}" destId="{1C17BAE2-A97B-450C-98EF-2C8AC9B92850}" srcOrd="1" destOrd="0" presId="urn:microsoft.com/office/officeart/2005/8/layout/list1"/>
    <dgm:cxn modelId="{681E511D-2781-43B2-9834-70C7A6C5FE41}" type="presParOf" srcId="{66F3DB49-47B5-48A4-B0C0-ADAEFF62F455}" destId="{426208CA-E95F-4785-BD4B-7BBFACAD8050}" srcOrd="9" destOrd="0" presId="urn:microsoft.com/office/officeart/2005/8/layout/list1"/>
    <dgm:cxn modelId="{132CDE6D-7BA6-4133-8539-C018A7C369EF}" type="presParOf" srcId="{66F3DB49-47B5-48A4-B0C0-ADAEFF62F455}" destId="{9BD45434-717F-4644-BA76-F8617489E029}" srcOrd="10" destOrd="0" presId="urn:microsoft.com/office/officeart/2005/8/layout/list1"/>
    <dgm:cxn modelId="{30B75A39-0206-4FB7-887D-1105E3CF0CB1}" type="presParOf" srcId="{66F3DB49-47B5-48A4-B0C0-ADAEFF62F455}" destId="{F223369D-E23E-4F99-8C36-A006E19522F0}" srcOrd="11" destOrd="0" presId="urn:microsoft.com/office/officeart/2005/8/layout/list1"/>
    <dgm:cxn modelId="{EEF46611-0281-429A-8BE0-F66F617EE86D}" type="presParOf" srcId="{66F3DB49-47B5-48A4-B0C0-ADAEFF62F455}" destId="{65691E8B-DCD9-4F63-9E0C-E5B95363B317}" srcOrd="12" destOrd="0" presId="urn:microsoft.com/office/officeart/2005/8/layout/list1"/>
    <dgm:cxn modelId="{5CF774CB-893E-41B9-B77F-5891BC1F8C39}" type="presParOf" srcId="{65691E8B-DCD9-4F63-9E0C-E5B95363B317}" destId="{F50EA00E-4579-44D2-A0E2-8D18F10BEE76}" srcOrd="0" destOrd="0" presId="urn:microsoft.com/office/officeart/2005/8/layout/list1"/>
    <dgm:cxn modelId="{1CE6093E-4AB5-4B77-96D7-8198DD831741}" type="presParOf" srcId="{65691E8B-DCD9-4F63-9E0C-E5B95363B317}" destId="{1EE606A3-2AF8-4BBE-ADE6-092663D98FB7}" srcOrd="1" destOrd="0" presId="urn:microsoft.com/office/officeart/2005/8/layout/list1"/>
    <dgm:cxn modelId="{CA5C907B-F90E-4BE9-993E-649D0EB4B572}" type="presParOf" srcId="{66F3DB49-47B5-48A4-B0C0-ADAEFF62F455}" destId="{ADD146B6-C64C-43CD-BADF-A4AEC44AF5EC}" srcOrd="13" destOrd="0" presId="urn:microsoft.com/office/officeart/2005/8/layout/list1"/>
    <dgm:cxn modelId="{5E858457-42F9-44A0-8AC7-20AB22CDCC40}" type="presParOf" srcId="{66F3DB49-47B5-48A4-B0C0-ADAEFF62F455}" destId="{DE9CCB4D-369C-4002-9B82-FE184E8C362E}" srcOrd="14" destOrd="0" presId="urn:microsoft.com/office/officeart/2005/8/layout/list1"/>
    <dgm:cxn modelId="{F745FDEF-2EBE-4D95-8FB1-65C5EE09A88C}" type="presParOf" srcId="{66F3DB49-47B5-48A4-B0C0-ADAEFF62F455}" destId="{782497FA-8167-4A91-BEED-A3B5C9F4763C}" srcOrd="15" destOrd="0" presId="urn:microsoft.com/office/officeart/2005/8/layout/list1"/>
    <dgm:cxn modelId="{A1C7AE30-28F5-45D3-86F6-614AD63B9E62}" type="presParOf" srcId="{66F3DB49-47B5-48A4-B0C0-ADAEFF62F455}" destId="{FC1A6266-36B8-4F62-B5B5-12AD1D873AB5}" srcOrd="16" destOrd="0" presId="urn:microsoft.com/office/officeart/2005/8/layout/list1"/>
    <dgm:cxn modelId="{4CD7341D-9FEB-4674-88DD-54A26FE5E11F}" type="presParOf" srcId="{FC1A6266-36B8-4F62-B5B5-12AD1D873AB5}" destId="{6BCF78C1-5D29-4246-ABF0-E37F18A67027}" srcOrd="0" destOrd="0" presId="urn:microsoft.com/office/officeart/2005/8/layout/list1"/>
    <dgm:cxn modelId="{E9F66B8A-94CF-4E95-8A77-E4C64BF48763}" type="presParOf" srcId="{FC1A6266-36B8-4F62-B5B5-12AD1D873AB5}" destId="{B2259543-5FA5-4C2F-806A-A9EE856CB2AE}" srcOrd="1" destOrd="0" presId="urn:microsoft.com/office/officeart/2005/8/layout/list1"/>
    <dgm:cxn modelId="{D576B6A3-8194-4CBC-A8A6-79E852D96E78}" type="presParOf" srcId="{66F3DB49-47B5-48A4-B0C0-ADAEFF62F455}" destId="{3DB2E095-A918-4FC6-995C-F24B1C304E1C}" srcOrd="17" destOrd="0" presId="urn:microsoft.com/office/officeart/2005/8/layout/list1"/>
    <dgm:cxn modelId="{227D996D-C5D9-4485-8433-8A1349235BF0}" type="presParOf" srcId="{66F3DB49-47B5-48A4-B0C0-ADAEFF62F455}" destId="{AA047AE2-A45A-440C-AAC1-E06D9BE5B12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69C0E-E5F6-4D90-9860-56C5F1B1D4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C3A9391-EF64-492B-BD86-FD0E96B243E7}">
      <dgm:prSet phldrT="[Text]"/>
      <dgm:spPr/>
      <dgm:t>
        <a:bodyPr/>
        <a:lstStyle/>
        <a:p>
          <a:r>
            <a:rPr lang="en-US" b="1" dirty="0">
              <a:latin typeface="Candara" panose="020E0502030303020204" pitchFamily="34" charset="0"/>
            </a:rPr>
            <a:t>Establish monitoring teams at local, state, and national levels to ensure compliance</a:t>
          </a:r>
          <a:endParaRPr lang="en-CA" b="1" dirty="0">
            <a:latin typeface="Candara" panose="020E0502030303020204" pitchFamily="34" charset="0"/>
          </a:endParaRPr>
        </a:p>
      </dgm:t>
    </dgm:pt>
    <dgm:pt modelId="{AE9D5267-3D94-4D41-9964-571EB56219B7}" type="parTrans" cxnId="{2BD6AE85-8D81-41B4-8CFD-67C5C3BBF28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B408A875-616E-4F34-A893-7BB9C4796A8D}" type="sibTrans" cxnId="{2BD6AE85-8D81-41B4-8CFD-67C5C3BBF28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7216C80-AD1B-4FC6-9C9A-02C2D5126244}">
      <dgm:prSet phldrT="[Text]"/>
      <dgm:spPr/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rPr>
            <a:t>Enforce disciplinary actions visibly to uphold standards and accountability</a:t>
          </a:r>
          <a:endParaRPr lang="en-CA" b="1" dirty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59FE1C70-29FF-4E0D-B50E-13EA202C9B04}" type="parTrans" cxnId="{33A80DAB-2D68-4DBE-A088-CA9BED163BA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140EB07-B74C-4662-AC98-D6948A723D83}" type="sibTrans" cxnId="{33A80DAB-2D68-4DBE-A088-CA9BED163BA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2472FC69-83E9-49A3-BBFA-519C4CBABFD5}">
      <dgm:prSet phldrT="[Text]"/>
      <dgm:spPr/>
      <dgm:t>
        <a:bodyPr/>
        <a:lstStyle/>
        <a:p>
          <a:r>
            <a:rPr lang="en-US" b="1" dirty="0">
              <a:latin typeface="Candara" panose="020E0502030303020204" pitchFamily="34" charset="0"/>
            </a:rPr>
            <a:t>Decentralize board operations to enhance accessibility and administrative efficiency.</a:t>
          </a:r>
          <a:endParaRPr lang="en-CA" b="1" dirty="0">
            <a:latin typeface="Candara" panose="020E0502030303020204" pitchFamily="34" charset="0"/>
          </a:endParaRPr>
        </a:p>
      </dgm:t>
    </dgm:pt>
    <dgm:pt modelId="{D82E539C-81DA-4F35-B258-926D9EB4AA6E}" type="parTrans" cxnId="{48C4F7D9-7139-436A-8B2E-77C9726FC79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F224A512-D61B-4CF3-8A91-294BEA84EA91}" type="sibTrans" cxnId="{48C4F7D9-7139-436A-8B2E-77C9726FC79C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69F596CB-5F9F-4E59-9EA3-F91DEDBD2D77}">
      <dgm:prSet phldrT="[Text]"/>
      <dgm:spPr/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rPr>
            <a:t>Promote Professional Integrity</a:t>
          </a:r>
          <a:endParaRPr lang="en-CA" b="1" dirty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4CCE045F-33B7-4D3E-AA26-F588ABA0E198}" type="parTrans" cxnId="{DFF8D8FF-0D46-4EB2-A270-C6E0D5DE511E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589037BC-EE0A-41F6-9650-B799E5180C54}" type="sibTrans" cxnId="{DFF8D8FF-0D46-4EB2-A270-C6E0D5DE511E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98B51B7C-0D3B-4CE6-818F-F9B1C5403911}">
      <dgm:prSet/>
      <dgm:spPr/>
      <dgm:t>
        <a:bodyPr/>
        <a:lstStyle/>
        <a:p>
          <a:pPr algn="just"/>
          <a:endParaRPr lang="en-CA" dirty="0">
            <a:latin typeface="Candara" panose="020E0502030303020204" pitchFamily="34" charset="0"/>
          </a:endParaRPr>
        </a:p>
      </dgm:t>
    </dgm:pt>
    <dgm:pt modelId="{CCF260CE-A6F7-4420-B2ED-DEE30AF7097E}" type="parTrans" cxnId="{2B933B4A-D4B6-4D84-9EBE-D100197DC5E3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056EBBFA-0D86-41A0-A45D-3A7D994F6D2E}" type="sibTrans" cxnId="{2B933B4A-D4B6-4D84-9EBE-D100197DC5E3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227B372C-DAAA-408B-82F6-B8D3A5A0AACD}">
      <dgm:prSet/>
      <dgm:spPr/>
      <dgm:t>
        <a:bodyPr/>
        <a:lstStyle/>
        <a:p>
          <a:pPr algn="just"/>
          <a:endParaRPr lang="en-CA" dirty="0">
            <a:latin typeface="Candara" panose="020E0502030303020204" pitchFamily="34" charset="0"/>
          </a:endParaRPr>
        </a:p>
      </dgm:t>
    </dgm:pt>
    <dgm:pt modelId="{E26FA2AA-49A6-4C4C-BC45-BF765EB4C592}" type="parTrans" cxnId="{4CFDB744-98FC-46BA-AB62-6C3291EE66EA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32FD8BD6-CD8C-4E40-A919-A6C25C6B52F4}" type="sibTrans" cxnId="{4CFDB744-98FC-46BA-AB62-6C3291EE66EA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008580EC-49EC-40AB-94DB-026A8AD2F63B}">
      <dgm:prSet/>
      <dgm:spPr/>
      <dgm:t>
        <a:bodyPr/>
        <a:lstStyle/>
        <a:p>
          <a:pPr algn="just"/>
          <a:endParaRPr lang="en-CA" dirty="0">
            <a:latin typeface="Candara" panose="020E0502030303020204" pitchFamily="34" charset="0"/>
          </a:endParaRPr>
        </a:p>
      </dgm:t>
    </dgm:pt>
    <dgm:pt modelId="{3ABCC8E3-383F-4047-9B93-9AE2C61C57A6}" type="sibTrans" cxnId="{31D83299-32A5-46DE-B5DD-2A5D0497C235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432A1162-E802-4FDB-8107-34442C9C42AD}" type="parTrans" cxnId="{31D83299-32A5-46DE-B5DD-2A5D0497C235}">
      <dgm:prSet/>
      <dgm:spPr/>
      <dgm:t>
        <a:bodyPr/>
        <a:lstStyle/>
        <a:p>
          <a:endParaRPr lang="en-CA">
            <a:latin typeface="Candara" panose="020E0502030303020204" pitchFamily="34" charset="0"/>
          </a:endParaRPr>
        </a:p>
      </dgm:t>
    </dgm:pt>
    <dgm:pt modelId="{66F3DB49-47B5-48A4-B0C0-ADAEFF62F455}" type="pres">
      <dgm:prSet presAssocID="{18C69C0E-E5F6-4D90-9860-56C5F1B1D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6D735-A922-4775-AEC3-1A90B2E65186}" type="pres">
      <dgm:prSet presAssocID="{CC3A9391-EF64-492B-BD86-FD0E96B243E7}" presName="parentLin" presStyleCnt="0"/>
      <dgm:spPr/>
    </dgm:pt>
    <dgm:pt modelId="{626E527A-7061-4AC6-891F-A9C1A4C5E98E}" type="pres">
      <dgm:prSet presAssocID="{CC3A9391-EF64-492B-BD86-FD0E96B243E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2EBCB4B-E4DD-41D8-B938-0B332DB3C8CF}" type="pres">
      <dgm:prSet presAssocID="{CC3A9391-EF64-492B-BD86-FD0E96B243E7}" presName="parentText" presStyleLbl="node1" presStyleIdx="0" presStyleCnt="4" custScaleX="140237" custLinFactNeighborX="-6113" custLinFactNeighborY="146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4851F-7171-44FE-B627-9B0741C1B7E8}" type="pres">
      <dgm:prSet presAssocID="{CC3A9391-EF64-492B-BD86-FD0E96B243E7}" presName="negativeSpace" presStyleCnt="0"/>
      <dgm:spPr/>
    </dgm:pt>
    <dgm:pt modelId="{814F550A-0E13-4931-BF7B-A722B69892DF}" type="pres">
      <dgm:prSet presAssocID="{CC3A9391-EF64-492B-BD86-FD0E96B243E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17C1E-2DAA-4200-A58D-1100322EEC96}" type="pres">
      <dgm:prSet presAssocID="{B408A875-616E-4F34-A893-7BB9C4796A8D}" presName="spaceBetweenRectangles" presStyleCnt="0"/>
      <dgm:spPr/>
    </dgm:pt>
    <dgm:pt modelId="{104D80C4-451C-41B7-AA40-08E0BE72244F}" type="pres">
      <dgm:prSet presAssocID="{2472FC69-83E9-49A3-BBFA-519C4CBABFD5}" presName="parentLin" presStyleCnt="0"/>
      <dgm:spPr/>
    </dgm:pt>
    <dgm:pt modelId="{2ED9E629-A102-46DB-94FE-1F7BD4C0D03F}" type="pres">
      <dgm:prSet presAssocID="{2472FC69-83E9-49A3-BBFA-519C4CBABFD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8C43F07-FF13-4528-BC5A-6C98464A90B4}" type="pres">
      <dgm:prSet presAssocID="{2472FC69-83E9-49A3-BBFA-519C4CBABFD5}" presName="parentText" presStyleLbl="node1" presStyleIdx="1" presStyleCnt="4" custScaleX="140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35951-6D5B-4CD5-AFB4-59FD90D1C905}" type="pres">
      <dgm:prSet presAssocID="{2472FC69-83E9-49A3-BBFA-519C4CBABFD5}" presName="negativeSpace" presStyleCnt="0"/>
      <dgm:spPr/>
    </dgm:pt>
    <dgm:pt modelId="{FB44F2BF-FFDC-4B87-BD1A-00DBBC8CB98C}" type="pres">
      <dgm:prSet presAssocID="{2472FC69-83E9-49A3-BBFA-519C4CBABFD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AF5F9-21E9-4288-9A8E-018931AD730E}" type="pres">
      <dgm:prSet presAssocID="{F224A512-D61B-4CF3-8A91-294BEA84EA91}" presName="spaceBetweenRectangles" presStyleCnt="0"/>
      <dgm:spPr/>
    </dgm:pt>
    <dgm:pt modelId="{C1982C64-B2BF-46BC-866A-5F2400FE61A9}" type="pres">
      <dgm:prSet presAssocID="{F7216C80-AD1B-4FC6-9C9A-02C2D5126244}" presName="parentLin" presStyleCnt="0"/>
      <dgm:spPr/>
    </dgm:pt>
    <dgm:pt modelId="{48C9BF0A-21A0-4A59-98FC-E3BA92859B7D}" type="pres">
      <dgm:prSet presAssocID="{F7216C80-AD1B-4FC6-9C9A-02C2D512624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C17BAE2-A97B-450C-98EF-2C8AC9B92850}" type="pres">
      <dgm:prSet presAssocID="{F7216C80-AD1B-4FC6-9C9A-02C2D5126244}" presName="parentText" presStyleLbl="node1" presStyleIdx="2" presStyleCnt="4" custScaleX="140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208CA-E95F-4785-BD4B-7BBFACAD8050}" type="pres">
      <dgm:prSet presAssocID="{F7216C80-AD1B-4FC6-9C9A-02C2D5126244}" presName="negativeSpace" presStyleCnt="0"/>
      <dgm:spPr/>
    </dgm:pt>
    <dgm:pt modelId="{9BD45434-717F-4644-BA76-F8617489E029}" type="pres">
      <dgm:prSet presAssocID="{F7216C80-AD1B-4FC6-9C9A-02C2D512624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3369D-E23E-4F99-8C36-A006E19522F0}" type="pres">
      <dgm:prSet presAssocID="{F140EB07-B74C-4662-AC98-D6948A723D83}" presName="spaceBetweenRectangles" presStyleCnt="0"/>
      <dgm:spPr/>
    </dgm:pt>
    <dgm:pt modelId="{65691E8B-DCD9-4F63-9E0C-E5B95363B317}" type="pres">
      <dgm:prSet presAssocID="{69F596CB-5F9F-4E59-9EA3-F91DEDBD2D77}" presName="parentLin" presStyleCnt="0"/>
      <dgm:spPr/>
    </dgm:pt>
    <dgm:pt modelId="{F50EA00E-4579-44D2-A0E2-8D18F10BEE76}" type="pres">
      <dgm:prSet presAssocID="{69F596CB-5F9F-4E59-9EA3-F91DEDBD2D7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EE606A3-2AF8-4BBE-ADE6-092663D98FB7}" type="pres">
      <dgm:prSet presAssocID="{69F596CB-5F9F-4E59-9EA3-F91DEDBD2D77}" presName="parentText" presStyleLbl="node1" presStyleIdx="3" presStyleCnt="4" custScaleX="140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146B6-C64C-43CD-BADF-A4AEC44AF5EC}" type="pres">
      <dgm:prSet presAssocID="{69F596CB-5F9F-4E59-9EA3-F91DEDBD2D77}" presName="negativeSpace" presStyleCnt="0"/>
      <dgm:spPr/>
    </dgm:pt>
    <dgm:pt modelId="{DE9CCB4D-369C-4002-9B82-FE184E8C362E}" type="pres">
      <dgm:prSet presAssocID="{69F596CB-5F9F-4E59-9EA3-F91DEDBD2D7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3A80DAB-2D68-4DBE-A088-CA9BED163BAC}" srcId="{18C69C0E-E5F6-4D90-9860-56C5F1B1D423}" destId="{F7216C80-AD1B-4FC6-9C9A-02C2D5126244}" srcOrd="2" destOrd="0" parTransId="{59FE1C70-29FF-4E0D-B50E-13EA202C9B04}" sibTransId="{F140EB07-B74C-4662-AC98-D6948A723D83}"/>
    <dgm:cxn modelId="{DFF8D8FF-0D46-4EB2-A270-C6E0D5DE511E}" srcId="{18C69C0E-E5F6-4D90-9860-56C5F1B1D423}" destId="{69F596CB-5F9F-4E59-9EA3-F91DEDBD2D77}" srcOrd="3" destOrd="0" parTransId="{4CCE045F-33B7-4D3E-AA26-F588ABA0E198}" sibTransId="{589037BC-EE0A-41F6-9650-B799E5180C54}"/>
    <dgm:cxn modelId="{2B933B4A-D4B6-4D84-9EBE-D100197DC5E3}" srcId="{2472FC69-83E9-49A3-BBFA-519C4CBABFD5}" destId="{98B51B7C-0D3B-4CE6-818F-F9B1C5403911}" srcOrd="0" destOrd="0" parTransId="{CCF260CE-A6F7-4420-B2ED-DEE30AF7097E}" sibTransId="{056EBBFA-0D86-41A0-A45D-3A7D994F6D2E}"/>
    <dgm:cxn modelId="{4634DD90-B7ED-4D2C-ADD1-19461EF76AD9}" type="presOf" srcId="{2472FC69-83E9-49A3-BBFA-519C4CBABFD5}" destId="{2ED9E629-A102-46DB-94FE-1F7BD4C0D03F}" srcOrd="0" destOrd="0" presId="urn:microsoft.com/office/officeart/2005/8/layout/list1"/>
    <dgm:cxn modelId="{81049831-B277-4515-B1D0-68B226BA9CA3}" type="presOf" srcId="{008580EC-49EC-40AB-94DB-026A8AD2F63B}" destId="{814F550A-0E13-4931-BF7B-A722B69892DF}" srcOrd="0" destOrd="0" presId="urn:microsoft.com/office/officeart/2005/8/layout/list1"/>
    <dgm:cxn modelId="{F524DB8E-51F1-4A59-8A37-D2654224DBD3}" type="presOf" srcId="{CC3A9391-EF64-492B-BD86-FD0E96B243E7}" destId="{626E527A-7061-4AC6-891F-A9C1A4C5E98E}" srcOrd="0" destOrd="0" presId="urn:microsoft.com/office/officeart/2005/8/layout/list1"/>
    <dgm:cxn modelId="{302B4997-BD8C-4377-BC66-D42C79AE8919}" type="presOf" srcId="{69F596CB-5F9F-4E59-9EA3-F91DEDBD2D77}" destId="{1EE606A3-2AF8-4BBE-ADE6-092663D98FB7}" srcOrd="1" destOrd="0" presId="urn:microsoft.com/office/officeart/2005/8/layout/list1"/>
    <dgm:cxn modelId="{25918995-A9F5-4E4C-8AA2-AEF200AA2660}" type="presOf" srcId="{CC3A9391-EF64-492B-BD86-FD0E96B243E7}" destId="{82EBCB4B-E4DD-41D8-B938-0B332DB3C8CF}" srcOrd="1" destOrd="0" presId="urn:microsoft.com/office/officeart/2005/8/layout/list1"/>
    <dgm:cxn modelId="{2BD6AE85-8D81-41B4-8CFD-67C5C3BBF28C}" srcId="{18C69C0E-E5F6-4D90-9860-56C5F1B1D423}" destId="{CC3A9391-EF64-492B-BD86-FD0E96B243E7}" srcOrd="0" destOrd="0" parTransId="{AE9D5267-3D94-4D41-9964-571EB56219B7}" sibTransId="{B408A875-616E-4F34-A893-7BB9C4796A8D}"/>
    <dgm:cxn modelId="{022EE8A8-6F6E-44A4-B5B5-D5CEE0C2C8E8}" type="presOf" srcId="{98B51B7C-0D3B-4CE6-818F-F9B1C5403911}" destId="{FB44F2BF-FFDC-4B87-BD1A-00DBBC8CB98C}" srcOrd="0" destOrd="0" presId="urn:microsoft.com/office/officeart/2005/8/layout/list1"/>
    <dgm:cxn modelId="{3ED276F9-8389-4E63-BF46-8233726E2EC3}" type="presOf" srcId="{F7216C80-AD1B-4FC6-9C9A-02C2D5126244}" destId="{48C9BF0A-21A0-4A59-98FC-E3BA92859B7D}" srcOrd="0" destOrd="0" presId="urn:microsoft.com/office/officeart/2005/8/layout/list1"/>
    <dgm:cxn modelId="{4CFDB744-98FC-46BA-AB62-6C3291EE66EA}" srcId="{F7216C80-AD1B-4FC6-9C9A-02C2D5126244}" destId="{227B372C-DAAA-408B-82F6-B8D3A5A0AACD}" srcOrd="0" destOrd="0" parTransId="{E26FA2AA-49A6-4C4C-BC45-BF765EB4C592}" sibTransId="{32FD8BD6-CD8C-4E40-A919-A6C25C6B52F4}"/>
    <dgm:cxn modelId="{31D83299-32A5-46DE-B5DD-2A5D0497C235}" srcId="{CC3A9391-EF64-492B-BD86-FD0E96B243E7}" destId="{008580EC-49EC-40AB-94DB-026A8AD2F63B}" srcOrd="0" destOrd="0" parTransId="{432A1162-E802-4FDB-8107-34442C9C42AD}" sibTransId="{3ABCC8E3-383F-4047-9B93-9AE2C61C57A6}"/>
    <dgm:cxn modelId="{EB2CAD46-6546-4576-81F0-5B19D1C83D9D}" type="presOf" srcId="{F7216C80-AD1B-4FC6-9C9A-02C2D5126244}" destId="{1C17BAE2-A97B-450C-98EF-2C8AC9B92850}" srcOrd="1" destOrd="0" presId="urn:microsoft.com/office/officeart/2005/8/layout/list1"/>
    <dgm:cxn modelId="{48C4F7D9-7139-436A-8B2E-77C9726FC79C}" srcId="{18C69C0E-E5F6-4D90-9860-56C5F1B1D423}" destId="{2472FC69-83E9-49A3-BBFA-519C4CBABFD5}" srcOrd="1" destOrd="0" parTransId="{D82E539C-81DA-4F35-B258-926D9EB4AA6E}" sibTransId="{F224A512-D61B-4CF3-8A91-294BEA84EA91}"/>
    <dgm:cxn modelId="{8C7933A9-980D-481D-8087-3C9CCF86D22D}" type="presOf" srcId="{2472FC69-83E9-49A3-BBFA-519C4CBABFD5}" destId="{D8C43F07-FF13-4528-BC5A-6C98464A90B4}" srcOrd="1" destOrd="0" presId="urn:microsoft.com/office/officeart/2005/8/layout/list1"/>
    <dgm:cxn modelId="{BCFF9F51-714B-4982-8A3D-2C8F3CDF5AD3}" type="presOf" srcId="{69F596CB-5F9F-4E59-9EA3-F91DEDBD2D77}" destId="{F50EA00E-4579-44D2-A0E2-8D18F10BEE76}" srcOrd="0" destOrd="0" presId="urn:microsoft.com/office/officeart/2005/8/layout/list1"/>
    <dgm:cxn modelId="{6EE5211C-0FC5-4CD9-AE5C-8873505B2FEB}" type="presOf" srcId="{227B372C-DAAA-408B-82F6-B8D3A5A0AACD}" destId="{9BD45434-717F-4644-BA76-F8617489E029}" srcOrd="0" destOrd="0" presId="urn:microsoft.com/office/officeart/2005/8/layout/list1"/>
    <dgm:cxn modelId="{2057E330-967B-4DFF-B63B-828089A97736}" type="presOf" srcId="{18C69C0E-E5F6-4D90-9860-56C5F1B1D423}" destId="{66F3DB49-47B5-48A4-B0C0-ADAEFF62F455}" srcOrd="0" destOrd="0" presId="urn:microsoft.com/office/officeart/2005/8/layout/list1"/>
    <dgm:cxn modelId="{DCD774E4-30D2-4A21-9B5A-34C5A105B6A9}" type="presParOf" srcId="{66F3DB49-47B5-48A4-B0C0-ADAEFF62F455}" destId="{69D6D735-A922-4775-AEC3-1A90B2E65186}" srcOrd="0" destOrd="0" presId="urn:microsoft.com/office/officeart/2005/8/layout/list1"/>
    <dgm:cxn modelId="{9BDC8513-C579-4229-AF06-68A9B5FBC561}" type="presParOf" srcId="{69D6D735-A922-4775-AEC3-1A90B2E65186}" destId="{626E527A-7061-4AC6-891F-A9C1A4C5E98E}" srcOrd="0" destOrd="0" presId="urn:microsoft.com/office/officeart/2005/8/layout/list1"/>
    <dgm:cxn modelId="{79577441-0647-4FBF-A628-7A1A30B67922}" type="presParOf" srcId="{69D6D735-A922-4775-AEC3-1A90B2E65186}" destId="{82EBCB4B-E4DD-41D8-B938-0B332DB3C8CF}" srcOrd="1" destOrd="0" presId="urn:microsoft.com/office/officeart/2005/8/layout/list1"/>
    <dgm:cxn modelId="{7A082131-F941-47B2-BE42-1B0EC1A270AD}" type="presParOf" srcId="{66F3DB49-47B5-48A4-B0C0-ADAEFF62F455}" destId="{DC84851F-7171-44FE-B627-9B0741C1B7E8}" srcOrd="1" destOrd="0" presId="urn:microsoft.com/office/officeart/2005/8/layout/list1"/>
    <dgm:cxn modelId="{326C5E46-5E7C-4149-B589-BF30C5E9BEE7}" type="presParOf" srcId="{66F3DB49-47B5-48A4-B0C0-ADAEFF62F455}" destId="{814F550A-0E13-4931-BF7B-A722B69892DF}" srcOrd="2" destOrd="0" presId="urn:microsoft.com/office/officeart/2005/8/layout/list1"/>
    <dgm:cxn modelId="{BF5D8A9F-9A5C-4B60-9150-0C4F988CB740}" type="presParOf" srcId="{66F3DB49-47B5-48A4-B0C0-ADAEFF62F455}" destId="{0F217C1E-2DAA-4200-A58D-1100322EEC96}" srcOrd="3" destOrd="0" presId="urn:microsoft.com/office/officeart/2005/8/layout/list1"/>
    <dgm:cxn modelId="{DA21CA08-9AE1-4CB1-959B-1BA29285C2C2}" type="presParOf" srcId="{66F3DB49-47B5-48A4-B0C0-ADAEFF62F455}" destId="{104D80C4-451C-41B7-AA40-08E0BE72244F}" srcOrd="4" destOrd="0" presId="urn:microsoft.com/office/officeart/2005/8/layout/list1"/>
    <dgm:cxn modelId="{AE6664AC-1100-478F-B4D7-01496E12CE90}" type="presParOf" srcId="{104D80C4-451C-41B7-AA40-08E0BE72244F}" destId="{2ED9E629-A102-46DB-94FE-1F7BD4C0D03F}" srcOrd="0" destOrd="0" presId="urn:microsoft.com/office/officeart/2005/8/layout/list1"/>
    <dgm:cxn modelId="{E2D5ECB5-6D4C-4520-A6FE-F19A6BC868EA}" type="presParOf" srcId="{104D80C4-451C-41B7-AA40-08E0BE72244F}" destId="{D8C43F07-FF13-4528-BC5A-6C98464A90B4}" srcOrd="1" destOrd="0" presId="urn:microsoft.com/office/officeart/2005/8/layout/list1"/>
    <dgm:cxn modelId="{B53C3962-631A-49B4-AD1D-6BC3533B99E2}" type="presParOf" srcId="{66F3DB49-47B5-48A4-B0C0-ADAEFF62F455}" destId="{07635951-6D5B-4CD5-AFB4-59FD90D1C905}" srcOrd="5" destOrd="0" presId="urn:microsoft.com/office/officeart/2005/8/layout/list1"/>
    <dgm:cxn modelId="{2681C87C-630E-41C8-B123-6223C5B67584}" type="presParOf" srcId="{66F3DB49-47B5-48A4-B0C0-ADAEFF62F455}" destId="{FB44F2BF-FFDC-4B87-BD1A-00DBBC8CB98C}" srcOrd="6" destOrd="0" presId="urn:microsoft.com/office/officeart/2005/8/layout/list1"/>
    <dgm:cxn modelId="{3D5178BE-CA1B-4947-9304-9A9F47C87257}" type="presParOf" srcId="{66F3DB49-47B5-48A4-B0C0-ADAEFF62F455}" destId="{94FAF5F9-21E9-4288-9A8E-018931AD730E}" srcOrd="7" destOrd="0" presId="urn:microsoft.com/office/officeart/2005/8/layout/list1"/>
    <dgm:cxn modelId="{91B2427C-4CD4-4148-AE8A-927FDD1E0C59}" type="presParOf" srcId="{66F3DB49-47B5-48A4-B0C0-ADAEFF62F455}" destId="{C1982C64-B2BF-46BC-866A-5F2400FE61A9}" srcOrd="8" destOrd="0" presId="urn:microsoft.com/office/officeart/2005/8/layout/list1"/>
    <dgm:cxn modelId="{A8F6381A-407E-4E81-9B41-89F042CC4664}" type="presParOf" srcId="{C1982C64-B2BF-46BC-866A-5F2400FE61A9}" destId="{48C9BF0A-21A0-4A59-98FC-E3BA92859B7D}" srcOrd="0" destOrd="0" presId="urn:microsoft.com/office/officeart/2005/8/layout/list1"/>
    <dgm:cxn modelId="{28E49AFA-9870-4881-8F30-92EC2094F697}" type="presParOf" srcId="{C1982C64-B2BF-46BC-866A-5F2400FE61A9}" destId="{1C17BAE2-A97B-450C-98EF-2C8AC9B92850}" srcOrd="1" destOrd="0" presId="urn:microsoft.com/office/officeart/2005/8/layout/list1"/>
    <dgm:cxn modelId="{681E511D-2781-43B2-9834-70C7A6C5FE41}" type="presParOf" srcId="{66F3DB49-47B5-48A4-B0C0-ADAEFF62F455}" destId="{426208CA-E95F-4785-BD4B-7BBFACAD8050}" srcOrd="9" destOrd="0" presId="urn:microsoft.com/office/officeart/2005/8/layout/list1"/>
    <dgm:cxn modelId="{132CDE6D-7BA6-4133-8539-C018A7C369EF}" type="presParOf" srcId="{66F3DB49-47B5-48A4-B0C0-ADAEFF62F455}" destId="{9BD45434-717F-4644-BA76-F8617489E029}" srcOrd="10" destOrd="0" presId="urn:microsoft.com/office/officeart/2005/8/layout/list1"/>
    <dgm:cxn modelId="{30B75A39-0206-4FB7-887D-1105E3CF0CB1}" type="presParOf" srcId="{66F3DB49-47B5-48A4-B0C0-ADAEFF62F455}" destId="{F223369D-E23E-4F99-8C36-A006E19522F0}" srcOrd="11" destOrd="0" presId="urn:microsoft.com/office/officeart/2005/8/layout/list1"/>
    <dgm:cxn modelId="{EEF46611-0281-429A-8BE0-F66F617EE86D}" type="presParOf" srcId="{66F3DB49-47B5-48A4-B0C0-ADAEFF62F455}" destId="{65691E8B-DCD9-4F63-9E0C-E5B95363B317}" srcOrd="12" destOrd="0" presId="urn:microsoft.com/office/officeart/2005/8/layout/list1"/>
    <dgm:cxn modelId="{5CF774CB-893E-41B9-B77F-5891BC1F8C39}" type="presParOf" srcId="{65691E8B-DCD9-4F63-9E0C-E5B95363B317}" destId="{F50EA00E-4579-44D2-A0E2-8D18F10BEE76}" srcOrd="0" destOrd="0" presId="urn:microsoft.com/office/officeart/2005/8/layout/list1"/>
    <dgm:cxn modelId="{1CE6093E-4AB5-4B77-96D7-8198DD831741}" type="presParOf" srcId="{65691E8B-DCD9-4F63-9E0C-E5B95363B317}" destId="{1EE606A3-2AF8-4BBE-ADE6-092663D98FB7}" srcOrd="1" destOrd="0" presId="urn:microsoft.com/office/officeart/2005/8/layout/list1"/>
    <dgm:cxn modelId="{CA5C907B-F90E-4BE9-993E-649D0EB4B572}" type="presParOf" srcId="{66F3DB49-47B5-48A4-B0C0-ADAEFF62F455}" destId="{ADD146B6-C64C-43CD-BADF-A4AEC44AF5EC}" srcOrd="13" destOrd="0" presId="urn:microsoft.com/office/officeart/2005/8/layout/list1"/>
    <dgm:cxn modelId="{5E858457-42F9-44A0-8AC7-20AB22CDCC40}" type="presParOf" srcId="{66F3DB49-47B5-48A4-B0C0-ADAEFF62F455}" destId="{DE9CCB4D-369C-4002-9B82-FE184E8C36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550A-0E13-4931-BF7B-A722B69892DF}">
      <dsp:nvSpPr>
        <dsp:cNvPr id="0" name=""/>
        <dsp:cNvSpPr/>
      </dsp:nvSpPr>
      <dsp:spPr>
        <a:xfrm>
          <a:off x="0" y="288922"/>
          <a:ext cx="10738338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395732" rIns="833414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>
              <a:latin typeface="Candara" panose="020E0502030303020204" pitchFamily="34" charset="0"/>
            </a:rPr>
            <a:t>Collaboration urged between NIQS, QSRBN, NUC, and NBTE to develop a curriculum aligned with industry demands.</a:t>
          </a:r>
        </a:p>
      </dsp:txBody>
      <dsp:txXfrm>
        <a:off x="0" y="288922"/>
        <a:ext cx="10738338" cy="1077300"/>
      </dsp:txXfrm>
    </dsp:sp>
    <dsp:sp modelId="{82EBCB4B-E4DD-41D8-B938-0B332DB3C8CF}">
      <dsp:nvSpPr>
        <dsp:cNvPr id="0" name=""/>
        <dsp:cNvSpPr/>
      </dsp:nvSpPr>
      <dsp:spPr>
        <a:xfrm>
          <a:off x="504095" y="90544"/>
          <a:ext cx="751683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dirty="0">
              <a:latin typeface="Candara" panose="020E0502030303020204" pitchFamily="34" charset="0"/>
            </a:rPr>
            <a:t>Need for Updated Curriculum</a:t>
          </a:r>
        </a:p>
      </dsp:txBody>
      <dsp:txXfrm>
        <a:off x="531475" y="117924"/>
        <a:ext cx="7462076" cy="506120"/>
      </dsp:txXfrm>
    </dsp:sp>
    <dsp:sp modelId="{FB44F2BF-FFDC-4B87-BD1A-00DBBC8CB98C}">
      <dsp:nvSpPr>
        <dsp:cNvPr id="0" name=""/>
        <dsp:cNvSpPr/>
      </dsp:nvSpPr>
      <dsp:spPr>
        <a:xfrm>
          <a:off x="0" y="1749262"/>
          <a:ext cx="10738338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395732" rIns="833414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Candara" panose="020E0502030303020204" pitchFamily="34" charset="0"/>
            </a:rPr>
            <a:t>QSRBN accreditation exercise should rather take the form of a continuous assessment.</a:t>
          </a:r>
          <a:endParaRPr lang="en-CA" sz="1900" kern="1200" dirty="0">
            <a:latin typeface="Candara" panose="020E0502030303020204" pitchFamily="34" charset="0"/>
          </a:endParaRPr>
        </a:p>
      </dsp:txBody>
      <dsp:txXfrm>
        <a:off x="0" y="1749262"/>
        <a:ext cx="10738338" cy="807975"/>
      </dsp:txXfrm>
    </dsp:sp>
    <dsp:sp modelId="{D8C43F07-FF13-4528-BC5A-6C98464A90B4}">
      <dsp:nvSpPr>
        <dsp:cNvPr id="0" name=""/>
        <dsp:cNvSpPr/>
      </dsp:nvSpPr>
      <dsp:spPr>
        <a:xfrm>
          <a:off x="536916" y="1468822"/>
          <a:ext cx="751683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dirty="0">
              <a:latin typeface="Candara" panose="020E0502030303020204" pitchFamily="34" charset="0"/>
            </a:rPr>
            <a:t>Continuous Professional Assessment</a:t>
          </a:r>
        </a:p>
      </dsp:txBody>
      <dsp:txXfrm>
        <a:off x="564296" y="1496202"/>
        <a:ext cx="7462076" cy="506120"/>
      </dsp:txXfrm>
    </dsp:sp>
    <dsp:sp modelId="{9BD45434-717F-4644-BA76-F8617489E029}">
      <dsp:nvSpPr>
        <dsp:cNvPr id="0" name=""/>
        <dsp:cNvSpPr/>
      </dsp:nvSpPr>
      <dsp:spPr>
        <a:xfrm>
          <a:off x="0" y="2940277"/>
          <a:ext cx="10738338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395732" rIns="833414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>
              <a:latin typeface="Candara" panose="020E0502030303020204" pitchFamily="34" charset="0"/>
            </a:rPr>
            <a:t>Exams like the Test of Professional Competence should reflect essential skills, including computer proficiency</a:t>
          </a:r>
        </a:p>
      </dsp:txBody>
      <dsp:txXfrm>
        <a:off x="0" y="2940277"/>
        <a:ext cx="10738338" cy="1077300"/>
      </dsp:txXfrm>
    </dsp:sp>
    <dsp:sp modelId="{1C17BAE2-A97B-450C-98EF-2C8AC9B92850}">
      <dsp:nvSpPr>
        <dsp:cNvPr id="0" name=""/>
        <dsp:cNvSpPr/>
      </dsp:nvSpPr>
      <dsp:spPr>
        <a:xfrm>
          <a:off x="536916" y="2659837"/>
          <a:ext cx="751683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dirty="0">
              <a:latin typeface="Candara" panose="020E0502030303020204" pitchFamily="34" charset="0"/>
            </a:rPr>
            <a:t>Competence Exams &amp; Professional Development</a:t>
          </a:r>
        </a:p>
      </dsp:txBody>
      <dsp:txXfrm>
        <a:off x="564296" y="2687217"/>
        <a:ext cx="7462076" cy="506120"/>
      </dsp:txXfrm>
    </dsp:sp>
    <dsp:sp modelId="{DE9CCB4D-369C-4002-9B82-FE184E8C362E}">
      <dsp:nvSpPr>
        <dsp:cNvPr id="0" name=""/>
        <dsp:cNvSpPr/>
      </dsp:nvSpPr>
      <dsp:spPr>
        <a:xfrm>
          <a:off x="0" y="4400617"/>
          <a:ext cx="10738338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395732" rIns="83341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Candara" panose="020E0502030303020204" pitchFamily="34" charset="0"/>
            </a:rPr>
            <a:t>Make automation of practice and operations  a part of the  requirements for accreditation &amp; practice license</a:t>
          </a:r>
          <a:endParaRPr lang="en-CA" sz="1900" kern="1200" dirty="0">
            <a:latin typeface="Candara" panose="020E0502030303020204" pitchFamily="34" charset="0"/>
          </a:endParaRPr>
        </a:p>
      </dsp:txBody>
      <dsp:txXfrm>
        <a:off x="0" y="4400617"/>
        <a:ext cx="10738338" cy="1077300"/>
      </dsp:txXfrm>
    </dsp:sp>
    <dsp:sp modelId="{1EE606A3-2AF8-4BBE-ADE6-092663D98FB7}">
      <dsp:nvSpPr>
        <dsp:cNvPr id="0" name=""/>
        <dsp:cNvSpPr/>
      </dsp:nvSpPr>
      <dsp:spPr>
        <a:xfrm>
          <a:off x="536916" y="4120177"/>
          <a:ext cx="751683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dirty="0">
              <a:latin typeface="Candara" panose="020E0502030303020204" pitchFamily="34" charset="0"/>
            </a:rPr>
            <a:t>Automation as a Requirement</a:t>
          </a:r>
        </a:p>
      </dsp:txBody>
      <dsp:txXfrm>
        <a:off x="564296" y="4147557"/>
        <a:ext cx="7462076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550A-0E13-4931-BF7B-A722B69892DF}">
      <dsp:nvSpPr>
        <dsp:cNvPr id="0" name=""/>
        <dsp:cNvSpPr/>
      </dsp:nvSpPr>
      <dsp:spPr>
        <a:xfrm>
          <a:off x="0" y="220387"/>
          <a:ext cx="10738338" cy="368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270764" rIns="833414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Candara" panose="020E0502030303020204" pitchFamily="34" charset="0"/>
            </a:rPr>
            <a:t>Adopting alternative construction techniques and reliance on locally sourced materials.</a:t>
          </a:r>
          <a:endParaRPr lang="en-CA" sz="1900" kern="1200" dirty="0">
            <a:latin typeface="Candara" panose="020E0502030303020204" pitchFamily="34" charset="0"/>
          </a:endParaRPr>
        </a:p>
        <a:p>
          <a:pPr marL="171450" lvl="1" indent="-171450" algn="just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Candara" panose="020E0502030303020204" pitchFamily="34" charset="0"/>
            </a:rPr>
            <a:t> State the basic prices, report regular trends of price increase and prepare cost control measures. </a:t>
          </a:r>
          <a:endParaRPr lang="en-CA" sz="1900" kern="1200" dirty="0">
            <a:latin typeface="Candara" panose="020E0502030303020204" pitchFamily="34" charset="0"/>
          </a:endParaRPr>
        </a:p>
        <a:p>
          <a:pPr marL="171450" lvl="1" indent="-171450" algn="just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Candara" panose="020E0502030303020204" pitchFamily="34" charset="0"/>
            </a:rPr>
            <a:t>The practice of providing/publishing monthly or quarterly market prices of materials should be upheld. </a:t>
          </a:r>
          <a:endParaRPr lang="en-CA" sz="1900" kern="1200" dirty="0">
            <a:latin typeface="Candara" panose="020E0502030303020204" pitchFamily="34" charset="0"/>
          </a:endParaRPr>
        </a:p>
        <a:p>
          <a:pPr marL="171450" lvl="1" indent="-171450" algn="just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latin typeface="Candara" panose="020E0502030303020204" pitchFamily="34" charset="0"/>
            </a:rPr>
            <a:t>Re-scoping, re-scaling and phased completion strategies can be adopted as alternative to project abandonment </a:t>
          </a:r>
          <a:endParaRPr lang="en-CA" sz="1900" kern="1200" dirty="0">
            <a:latin typeface="Candara" panose="020E0502030303020204" pitchFamily="34" charset="0"/>
          </a:endParaRPr>
        </a:p>
      </dsp:txBody>
      <dsp:txXfrm>
        <a:off x="0" y="220387"/>
        <a:ext cx="10738338" cy="3685500"/>
      </dsp:txXfrm>
    </dsp:sp>
    <dsp:sp modelId="{82EBCB4B-E4DD-41D8-B938-0B332DB3C8CF}">
      <dsp:nvSpPr>
        <dsp:cNvPr id="0" name=""/>
        <dsp:cNvSpPr/>
      </dsp:nvSpPr>
      <dsp:spPr>
        <a:xfrm>
          <a:off x="536916" y="28507"/>
          <a:ext cx="751683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>
              <a:latin typeface="Candara" panose="020E0502030303020204" pitchFamily="34" charset="0"/>
            </a:rPr>
            <a:t>Adopt Cost Control Strategies</a:t>
          </a:r>
        </a:p>
      </dsp:txBody>
      <dsp:txXfrm>
        <a:off x="555650" y="47241"/>
        <a:ext cx="7479368" cy="346292"/>
      </dsp:txXfrm>
    </dsp:sp>
    <dsp:sp modelId="{FB44F2BF-FFDC-4B87-BD1A-00DBBC8CB98C}">
      <dsp:nvSpPr>
        <dsp:cNvPr id="0" name=""/>
        <dsp:cNvSpPr/>
      </dsp:nvSpPr>
      <dsp:spPr>
        <a:xfrm>
          <a:off x="0" y="4167967"/>
          <a:ext cx="10738338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270764" rIns="833414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>
              <a:latin typeface="Candara" panose="020E0502030303020204" pitchFamily="34" charset="0"/>
            </a:rPr>
            <a:t>Qs should focus on life-cycle costing to ensure long-term value rather than opting for low-cost, short-term solutions</a:t>
          </a:r>
          <a:r>
            <a:rPr lang="en-US" sz="1900" kern="1200" dirty="0">
              <a:latin typeface="Candara" panose="020E0502030303020204" pitchFamily="34" charset="0"/>
            </a:rPr>
            <a:t>.</a:t>
          </a:r>
          <a:endParaRPr lang="en-CA" sz="1900" kern="1200" dirty="0">
            <a:latin typeface="Candara" panose="020E0502030303020204" pitchFamily="34" charset="0"/>
          </a:endParaRPr>
        </a:p>
      </dsp:txBody>
      <dsp:txXfrm>
        <a:off x="0" y="4167967"/>
        <a:ext cx="10738338" cy="1289925"/>
      </dsp:txXfrm>
    </dsp:sp>
    <dsp:sp modelId="{D8C43F07-FF13-4528-BC5A-6C98464A90B4}">
      <dsp:nvSpPr>
        <dsp:cNvPr id="0" name=""/>
        <dsp:cNvSpPr/>
      </dsp:nvSpPr>
      <dsp:spPr>
        <a:xfrm>
          <a:off x="536916" y="3976087"/>
          <a:ext cx="751683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>
              <a:latin typeface="Candara" panose="020E0502030303020204" pitchFamily="34" charset="0"/>
            </a:rPr>
            <a:t>Avoid “Cheap Builds”</a:t>
          </a:r>
          <a:endParaRPr lang="en-CA" sz="2200" b="1" kern="1200" dirty="0"/>
        </a:p>
      </dsp:txBody>
      <dsp:txXfrm>
        <a:off x="555650" y="3994821"/>
        <a:ext cx="7479368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550A-0E13-4931-BF7B-A722B69892DF}">
      <dsp:nvSpPr>
        <dsp:cNvPr id="0" name=""/>
        <dsp:cNvSpPr/>
      </dsp:nvSpPr>
      <dsp:spPr>
        <a:xfrm>
          <a:off x="0" y="370799"/>
          <a:ext cx="107383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416560" rIns="833414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000" kern="1200" dirty="0">
            <a:latin typeface="Candara" panose="020E0502030303020204" pitchFamily="34" charset="0"/>
          </a:endParaRPr>
        </a:p>
      </dsp:txBody>
      <dsp:txXfrm>
        <a:off x="0" y="370799"/>
        <a:ext cx="10738338" cy="504000"/>
      </dsp:txXfrm>
    </dsp:sp>
    <dsp:sp modelId="{82EBCB4B-E4DD-41D8-B938-0B332DB3C8CF}">
      <dsp:nvSpPr>
        <dsp:cNvPr id="0" name=""/>
        <dsp:cNvSpPr/>
      </dsp:nvSpPr>
      <dsp:spPr>
        <a:xfrm>
          <a:off x="504095" y="161981"/>
          <a:ext cx="751683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>
              <a:latin typeface="Candara" panose="020E0502030303020204" pitchFamily="34" charset="0"/>
            </a:rPr>
            <a:t>Clarifying Professional Identity</a:t>
          </a:r>
        </a:p>
      </dsp:txBody>
      <dsp:txXfrm>
        <a:off x="532916" y="190802"/>
        <a:ext cx="7459194" cy="532758"/>
      </dsp:txXfrm>
    </dsp:sp>
    <dsp:sp modelId="{FB44F2BF-FFDC-4B87-BD1A-00DBBC8CB98C}">
      <dsp:nvSpPr>
        <dsp:cNvPr id="0" name=""/>
        <dsp:cNvSpPr/>
      </dsp:nvSpPr>
      <dsp:spPr>
        <a:xfrm>
          <a:off x="0" y="1278000"/>
          <a:ext cx="107383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416560" rIns="833414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000" kern="1200" dirty="0">
            <a:latin typeface="Candara" panose="020E0502030303020204" pitchFamily="34" charset="0"/>
          </a:endParaRPr>
        </a:p>
      </dsp:txBody>
      <dsp:txXfrm>
        <a:off x="0" y="1278000"/>
        <a:ext cx="10738338" cy="504000"/>
      </dsp:txXfrm>
    </dsp:sp>
    <dsp:sp modelId="{D8C43F07-FF13-4528-BC5A-6C98464A90B4}">
      <dsp:nvSpPr>
        <dsp:cNvPr id="0" name=""/>
        <dsp:cNvSpPr/>
      </dsp:nvSpPr>
      <dsp:spPr>
        <a:xfrm>
          <a:off x="536916" y="982799"/>
          <a:ext cx="751683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>
              <a:latin typeface="Candara" panose="020E0502030303020204" pitchFamily="34" charset="0"/>
            </a:rPr>
            <a:t>Expanding Scope and Specialization</a:t>
          </a:r>
        </a:p>
      </dsp:txBody>
      <dsp:txXfrm>
        <a:off x="565737" y="1011620"/>
        <a:ext cx="7459194" cy="532758"/>
      </dsp:txXfrm>
    </dsp:sp>
    <dsp:sp modelId="{9BD45434-717F-4644-BA76-F8617489E029}">
      <dsp:nvSpPr>
        <dsp:cNvPr id="0" name=""/>
        <dsp:cNvSpPr/>
      </dsp:nvSpPr>
      <dsp:spPr>
        <a:xfrm>
          <a:off x="0" y="2185200"/>
          <a:ext cx="107383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416560" rIns="833414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000" kern="1200" dirty="0">
            <a:latin typeface="Candara" panose="020E0502030303020204" pitchFamily="34" charset="0"/>
          </a:endParaRPr>
        </a:p>
      </dsp:txBody>
      <dsp:txXfrm>
        <a:off x="0" y="2185200"/>
        <a:ext cx="10738338" cy="504000"/>
      </dsp:txXfrm>
    </dsp:sp>
    <dsp:sp modelId="{1C17BAE2-A97B-450C-98EF-2C8AC9B92850}">
      <dsp:nvSpPr>
        <dsp:cNvPr id="0" name=""/>
        <dsp:cNvSpPr/>
      </dsp:nvSpPr>
      <dsp:spPr>
        <a:xfrm>
          <a:off x="536916" y="1890000"/>
          <a:ext cx="751683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>
              <a:latin typeface="Candara" panose="020E0502030303020204" pitchFamily="34" charset="0"/>
            </a:rPr>
            <a:t>Professional Advocacy and Public Education</a:t>
          </a:r>
        </a:p>
      </dsp:txBody>
      <dsp:txXfrm>
        <a:off x="565737" y="1918821"/>
        <a:ext cx="7459194" cy="532758"/>
      </dsp:txXfrm>
    </dsp:sp>
    <dsp:sp modelId="{DE9CCB4D-369C-4002-9B82-FE184E8C362E}">
      <dsp:nvSpPr>
        <dsp:cNvPr id="0" name=""/>
        <dsp:cNvSpPr/>
      </dsp:nvSpPr>
      <dsp:spPr>
        <a:xfrm>
          <a:off x="0" y="3092400"/>
          <a:ext cx="107383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606A3-2AF8-4BBE-ADE6-092663D98FB7}">
      <dsp:nvSpPr>
        <dsp:cNvPr id="0" name=""/>
        <dsp:cNvSpPr/>
      </dsp:nvSpPr>
      <dsp:spPr>
        <a:xfrm>
          <a:off x="536916" y="2797200"/>
          <a:ext cx="751683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>
              <a:latin typeface="Candara" panose="020E0502030303020204" pitchFamily="34" charset="0"/>
            </a:rPr>
            <a:t>Showcasing Value Through Case Studies</a:t>
          </a:r>
        </a:p>
      </dsp:txBody>
      <dsp:txXfrm>
        <a:off x="565737" y="2826021"/>
        <a:ext cx="7459194" cy="532758"/>
      </dsp:txXfrm>
    </dsp:sp>
    <dsp:sp modelId="{AA047AE2-A45A-440C-AAC1-E06D9BE5B12A}">
      <dsp:nvSpPr>
        <dsp:cNvPr id="0" name=""/>
        <dsp:cNvSpPr/>
      </dsp:nvSpPr>
      <dsp:spPr>
        <a:xfrm>
          <a:off x="0" y="3999600"/>
          <a:ext cx="107383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416560" rIns="83341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000" kern="1200" dirty="0">
            <a:latin typeface="Candara" panose="020E0502030303020204" pitchFamily="34" charset="0"/>
          </a:endParaRPr>
        </a:p>
      </dsp:txBody>
      <dsp:txXfrm>
        <a:off x="0" y="3999600"/>
        <a:ext cx="10738338" cy="504000"/>
      </dsp:txXfrm>
    </dsp:sp>
    <dsp:sp modelId="{B2259543-5FA5-4C2F-806A-A9EE856CB2AE}">
      <dsp:nvSpPr>
        <dsp:cNvPr id="0" name=""/>
        <dsp:cNvSpPr/>
      </dsp:nvSpPr>
      <dsp:spPr>
        <a:xfrm>
          <a:off x="536916" y="3704400"/>
          <a:ext cx="751683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>
              <a:latin typeface="Candara" panose="020E0502030303020204" pitchFamily="34" charset="0"/>
            </a:rPr>
            <a:t>Emphasis on Ethics and Professional Standards: </a:t>
          </a:r>
        </a:p>
      </dsp:txBody>
      <dsp:txXfrm>
        <a:off x="565737" y="3733221"/>
        <a:ext cx="7459194" cy="532758"/>
      </dsp:txXfrm>
    </dsp:sp>
    <dsp:sp modelId="{FEF80977-9043-46E0-9590-4592B3E4E061}">
      <dsp:nvSpPr>
        <dsp:cNvPr id="0" name=""/>
        <dsp:cNvSpPr/>
      </dsp:nvSpPr>
      <dsp:spPr>
        <a:xfrm>
          <a:off x="0" y="4906800"/>
          <a:ext cx="107383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230A0-1BDF-4249-96F0-10F7199B30CC}">
      <dsp:nvSpPr>
        <dsp:cNvPr id="0" name=""/>
        <dsp:cNvSpPr/>
      </dsp:nvSpPr>
      <dsp:spPr>
        <a:xfrm>
          <a:off x="536916" y="4611600"/>
          <a:ext cx="751683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>
              <a:latin typeface="Candara" panose="020E0502030303020204" pitchFamily="34" charset="0"/>
            </a:rPr>
            <a:t>Addressing Skill Gaps</a:t>
          </a:r>
        </a:p>
      </dsp:txBody>
      <dsp:txXfrm>
        <a:off x="565737" y="4640421"/>
        <a:ext cx="7459194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550A-0E13-4931-BF7B-A722B69892DF}">
      <dsp:nvSpPr>
        <dsp:cNvPr id="0" name=""/>
        <dsp:cNvSpPr/>
      </dsp:nvSpPr>
      <dsp:spPr>
        <a:xfrm>
          <a:off x="0" y="341640"/>
          <a:ext cx="1073833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291592" rIns="83341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Candara" panose="020E0502030303020204" pitchFamily="34" charset="0"/>
            </a:rPr>
            <a:t>Quantity surveyors should develop unique competencies, such as using network-based bills of quantities that integrate cost, quality, and time for project optimization. </a:t>
          </a:r>
        </a:p>
      </dsp:txBody>
      <dsp:txXfrm>
        <a:off x="0" y="341640"/>
        <a:ext cx="10738338" cy="1058400"/>
      </dsp:txXfrm>
    </dsp:sp>
    <dsp:sp modelId="{82EBCB4B-E4DD-41D8-B938-0B332DB3C8CF}">
      <dsp:nvSpPr>
        <dsp:cNvPr id="0" name=""/>
        <dsp:cNvSpPr/>
      </dsp:nvSpPr>
      <dsp:spPr>
        <a:xfrm>
          <a:off x="504095" y="195466"/>
          <a:ext cx="751683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>
              <a:latin typeface="Candara" panose="020E0502030303020204" pitchFamily="34" charset="0"/>
            </a:rPr>
            <a:t>Differentiation Through Specialized Skills</a:t>
          </a:r>
        </a:p>
      </dsp:txBody>
      <dsp:txXfrm>
        <a:off x="524270" y="215641"/>
        <a:ext cx="7476486" cy="372930"/>
      </dsp:txXfrm>
    </dsp:sp>
    <dsp:sp modelId="{FB44F2BF-FFDC-4B87-BD1A-00DBBC8CB98C}">
      <dsp:nvSpPr>
        <dsp:cNvPr id="0" name=""/>
        <dsp:cNvSpPr/>
      </dsp:nvSpPr>
      <dsp:spPr>
        <a:xfrm>
          <a:off x="0" y="1682280"/>
          <a:ext cx="1073833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291592" rIns="83341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Candara" panose="020E0502030303020204" pitchFamily="34" charset="0"/>
            </a:rPr>
            <a:t>Expanding the QS curriculum to include engineering knowledge can better prepare quantity surveyors for roles in specialized fields</a:t>
          </a:r>
        </a:p>
      </dsp:txBody>
      <dsp:txXfrm>
        <a:off x="0" y="1682280"/>
        <a:ext cx="10738338" cy="1058400"/>
      </dsp:txXfrm>
    </dsp:sp>
    <dsp:sp modelId="{D8C43F07-FF13-4528-BC5A-6C98464A90B4}">
      <dsp:nvSpPr>
        <dsp:cNvPr id="0" name=""/>
        <dsp:cNvSpPr/>
      </dsp:nvSpPr>
      <dsp:spPr>
        <a:xfrm>
          <a:off x="536916" y="1475640"/>
          <a:ext cx="751683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>
              <a:latin typeface="Candara" panose="020E0502030303020204" pitchFamily="34" charset="0"/>
            </a:rPr>
            <a:t>Enhanced Training</a:t>
          </a:r>
        </a:p>
      </dsp:txBody>
      <dsp:txXfrm>
        <a:off x="557091" y="1495815"/>
        <a:ext cx="7476486" cy="372930"/>
      </dsp:txXfrm>
    </dsp:sp>
    <dsp:sp modelId="{9BD45434-717F-4644-BA76-F8617489E029}">
      <dsp:nvSpPr>
        <dsp:cNvPr id="0" name=""/>
        <dsp:cNvSpPr/>
      </dsp:nvSpPr>
      <dsp:spPr>
        <a:xfrm>
          <a:off x="0" y="3022920"/>
          <a:ext cx="1073833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291592" rIns="833414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Candara" panose="020E0502030303020204" pitchFamily="34" charset="0"/>
            </a:rPr>
            <a:t>Quantity surveying firms are encouraged to specialize in fields like engineering, power installations, and oil &amp; gas to enhance their relevance. </a:t>
          </a:r>
        </a:p>
      </dsp:txBody>
      <dsp:txXfrm>
        <a:off x="0" y="3022920"/>
        <a:ext cx="10738338" cy="1058400"/>
      </dsp:txXfrm>
    </dsp:sp>
    <dsp:sp modelId="{1C17BAE2-A97B-450C-98EF-2C8AC9B92850}">
      <dsp:nvSpPr>
        <dsp:cNvPr id="0" name=""/>
        <dsp:cNvSpPr/>
      </dsp:nvSpPr>
      <dsp:spPr>
        <a:xfrm>
          <a:off x="536916" y="2816279"/>
          <a:ext cx="751683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>
              <a:latin typeface="Candara" panose="020E0502030303020204" pitchFamily="34" charset="0"/>
            </a:rPr>
            <a:t>Specialization by QS Firms</a:t>
          </a:r>
        </a:p>
      </dsp:txBody>
      <dsp:txXfrm>
        <a:off x="557091" y="2836454"/>
        <a:ext cx="7476486" cy="372930"/>
      </dsp:txXfrm>
    </dsp:sp>
    <dsp:sp modelId="{DE9CCB4D-369C-4002-9B82-FE184E8C362E}">
      <dsp:nvSpPr>
        <dsp:cNvPr id="0" name=""/>
        <dsp:cNvSpPr/>
      </dsp:nvSpPr>
      <dsp:spPr>
        <a:xfrm>
          <a:off x="0" y="4363560"/>
          <a:ext cx="107383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606A3-2AF8-4BBE-ADE6-092663D98FB7}">
      <dsp:nvSpPr>
        <dsp:cNvPr id="0" name=""/>
        <dsp:cNvSpPr/>
      </dsp:nvSpPr>
      <dsp:spPr>
        <a:xfrm>
          <a:off x="536916" y="4156920"/>
          <a:ext cx="751683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>
              <a:latin typeface="Candara" panose="020E0502030303020204" pitchFamily="34" charset="0"/>
            </a:rPr>
            <a:t>Mediation by Professional Bodies </a:t>
          </a:r>
        </a:p>
      </dsp:txBody>
      <dsp:txXfrm>
        <a:off x="557091" y="4177095"/>
        <a:ext cx="7476486" cy="372930"/>
      </dsp:txXfrm>
    </dsp:sp>
    <dsp:sp modelId="{AA047AE2-A45A-440C-AAC1-E06D9BE5B12A}">
      <dsp:nvSpPr>
        <dsp:cNvPr id="0" name=""/>
        <dsp:cNvSpPr/>
      </dsp:nvSpPr>
      <dsp:spPr>
        <a:xfrm>
          <a:off x="0" y="4998600"/>
          <a:ext cx="107383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59543-5FA5-4C2F-806A-A9EE856CB2AE}">
      <dsp:nvSpPr>
        <dsp:cNvPr id="0" name=""/>
        <dsp:cNvSpPr/>
      </dsp:nvSpPr>
      <dsp:spPr>
        <a:xfrm>
          <a:off x="536916" y="4791960"/>
          <a:ext cx="751683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ndara" panose="020E0502030303020204" pitchFamily="34" charset="0"/>
            </a:rPr>
            <a:t>Press for outlaw of BEME</a:t>
          </a:r>
          <a:endParaRPr lang="en-CA" sz="1400" b="1" kern="1200" dirty="0">
            <a:latin typeface="Candara" panose="020E0502030303020204" pitchFamily="34" charset="0"/>
          </a:endParaRPr>
        </a:p>
      </dsp:txBody>
      <dsp:txXfrm>
        <a:off x="557091" y="4812135"/>
        <a:ext cx="7476486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550A-0E13-4931-BF7B-A722B69892DF}">
      <dsp:nvSpPr>
        <dsp:cNvPr id="0" name=""/>
        <dsp:cNvSpPr/>
      </dsp:nvSpPr>
      <dsp:spPr>
        <a:xfrm>
          <a:off x="0" y="1278000"/>
          <a:ext cx="107383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416560" rIns="833414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000" kern="1200" dirty="0">
            <a:latin typeface="Candara" panose="020E0502030303020204" pitchFamily="34" charset="0"/>
          </a:endParaRPr>
        </a:p>
      </dsp:txBody>
      <dsp:txXfrm>
        <a:off x="0" y="1278000"/>
        <a:ext cx="10738338" cy="504000"/>
      </dsp:txXfrm>
    </dsp:sp>
    <dsp:sp modelId="{82EBCB4B-E4DD-41D8-B938-0B332DB3C8CF}">
      <dsp:nvSpPr>
        <dsp:cNvPr id="0" name=""/>
        <dsp:cNvSpPr/>
      </dsp:nvSpPr>
      <dsp:spPr>
        <a:xfrm>
          <a:off x="488342" y="1069181"/>
          <a:ext cx="1021196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ndara" panose="020E0502030303020204" pitchFamily="34" charset="0"/>
            </a:rPr>
            <a:t>Establish monitoring teams at local, state, and national levels to ensure compliance</a:t>
          </a:r>
          <a:endParaRPr lang="en-CA" sz="2000" b="1" kern="1200" dirty="0">
            <a:latin typeface="Candara" panose="020E0502030303020204" pitchFamily="34" charset="0"/>
          </a:endParaRPr>
        </a:p>
      </dsp:txBody>
      <dsp:txXfrm>
        <a:off x="517163" y="1098002"/>
        <a:ext cx="10154325" cy="532758"/>
      </dsp:txXfrm>
    </dsp:sp>
    <dsp:sp modelId="{FB44F2BF-FFDC-4B87-BD1A-00DBBC8CB98C}">
      <dsp:nvSpPr>
        <dsp:cNvPr id="0" name=""/>
        <dsp:cNvSpPr/>
      </dsp:nvSpPr>
      <dsp:spPr>
        <a:xfrm>
          <a:off x="0" y="2185200"/>
          <a:ext cx="107383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416560" rIns="833414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000" kern="1200" dirty="0">
            <a:latin typeface="Candara" panose="020E0502030303020204" pitchFamily="34" charset="0"/>
          </a:endParaRPr>
        </a:p>
      </dsp:txBody>
      <dsp:txXfrm>
        <a:off x="0" y="2185200"/>
        <a:ext cx="10738338" cy="504000"/>
      </dsp:txXfrm>
    </dsp:sp>
    <dsp:sp modelId="{D8C43F07-FF13-4528-BC5A-6C98464A90B4}">
      <dsp:nvSpPr>
        <dsp:cNvPr id="0" name=""/>
        <dsp:cNvSpPr/>
      </dsp:nvSpPr>
      <dsp:spPr>
        <a:xfrm>
          <a:off x="520138" y="1890000"/>
          <a:ext cx="1021196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ndara" panose="020E0502030303020204" pitchFamily="34" charset="0"/>
            </a:rPr>
            <a:t>Decentralize board operations to enhance accessibility and administrative efficiency.</a:t>
          </a:r>
          <a:endParaRPr lang="en-CA" sz="2000" b="1" kern="1200" dirty="0">
            <a:latin typeface="Candara" panose="020E0502030303020204" pitchFamily="34" charset="0"/>
          </a:endParaRPr>
        </a:p>
      </dsp:txBody>
      <dsp:txXfrm>
        <a:off x="548959" y="1918821"/>
        <a:ext cx="10154325" cy="532758"/>
      </dsp:txXfrm>
    </dsp:sp>
    <dsp:sp modelId="{9BD45434-717F-4644-BA76-F8617489E029}">
      <dsp:nvSpPr>
        <dsp:cNvPr id="0" name=""/>
        <dsp:cNvSpPr/>
      </dsp:nvSpPr>
      <dsp:spPr>
        <a:xfrm>
          <a:off x="0" y="3092400"/>
          <a:ext cx="107383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414" tIns="416560" rIns="833414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000" kern="1200" dirty="0">
            <a:latin typeface="Candara" panose="020E0502030303020204" pitchFamily="34" charset="0"/>
          </a:endParaRPr>
        </a:p>
      </dsp:txBody>
      <dsp:txXfrm>
        <a:off x="0" y="3092400"/>
        <a:ext cx="10738338" cy="504000"/>
      </dsp:txXfrm>
    </dsp:sp>
    <dsp:sp modelId="{1C17BAE2-A97B-450C-98EF-2C8AC9B92850}">
      <dsp:nvSpPr>
        <dsp:cNvPr id="0" name=""/>
        <dsp:cNvSpPr/>
      </dsp:nvSpPr>
      <dsp:spPr>
        <a:xfrm>
          <a:off x="520138" y="2797200"/>
          <a:ext cx="1021196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rPr>
            <a:t>Enforce disciplinary actions visibly to uphold standards and accountability</a:t>
          </a:r>
          <a:endParaRPr lang="en-CA" sz="2000" b="1" kern="1200" dirty="0">
            <a:solidFill>
              <a:schemeClr val="bg1"/>
            </a:solidFill>
            <a:latin typeface="Candara" panose="020E0502030303020204" pitchFamily="34" charset="0"/>
          </a:endParaRPr>
        </a:p>
      </dsp:txBody>
      <dsp:txXfrm>
        <a:off x="548959" y="2826021"/>
        <a:ext cx="10154325" cy="532758"/>
      </dsp:txXfrm>
    </dsp:sp>
    <dsp:sp modelId="{DE9CCB4D-369C-4002-9B82-FE184E8C362E}">
      <dsp:nvSpPr>
        <dsp:cNvPr id="0" name=""/>
        <dsp:cNvSpPr/>
      </dsp:nvSpPr>
      <dsp:spPr>
        <a:xfrm>
          <a:off x="0" y="3999600"/>
          <a:ext cx="107383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606A3-2AF8-4BBE-ADE6-092663D98FB7}">
      <dsp:nvSpPr>
        <dsp:cNvPr id="0" name=""/>
        <dsp:cNvSpPr/>
      </dsp:nvSpPr>
      <dsp:spPr>
        <a:xfrm>
          <a:off x="520138" y="3704400"/>
          <a:ext cx="1021196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119" tIns="0" rIns="2841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</a:rPr>
            <a:t>Promote Professional Integrity</a:t>
          </a:r>
          <a:endParaRPr lang="en-CA" sz="2000" b="1" kern="1200" dirty="0">
            <a:solidFill>
              <a:schemeClr val="bg1"/>
            </a:solidFill>
            <a:latin typeface="Candara" panose="020E0502030303020204" pitchFamily="34" charset="0"/>
          </a:endParaRPr>
        </a:p>
      </dsp:txBody>
      <dsp:txXfrm>
        <a:off x="548959" y="3733221"/>
        <a:ext cx="10154325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E932D-F897-1245-4BC9-BA79CEAEA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C03DF3-73FD-4B9A-9DA5-509B64781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132DE1-2698-32D0-C528-C1F3D7C8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4225FE-4D57-21AF-B540-75BDB5E5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F84C08-4732-8078-431F-6DC2B98C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44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F820A-52F1-7B87-F859-6215C71F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57EE31-C46B-6C29-F973-F891A901F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2ACED5-E727-5EF0-102E-3A6C86EA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A69055-0599-04A1-8433-19461CA1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EB1C2-1F4E-793E-F3EC-CB4DC9FC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190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49D168-5EC1-DF6B-5A0E-55E556499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B588E4-D38B-C2C3-5DD0-A8D40047E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0A212-28E2-37E5-B278-82939AA9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E362CC-411F-C2BF-B367-2E991BB4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0DD99-BDD0-65B4-5662-1DA6363C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103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4BC94-54F7-FA54-D7F9-C1B9A211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63D6CC-1AF9-4CF3-970E-1E9B1A3FE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5D55F-361A-7D3F-1320-025E2C9A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7E7846-2A56-A52B-17E0-0C982D97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D2CE94-3322-70B8-1172-343E2DB5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17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9BFE0-C85C-BCC8-0D95-8DAEAA63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955808-1D4B-B89E-F1E4-0E58FE256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9191E-82CB-90B8-CA36-BA10FC47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2CB6B6-E3EF-C7DA-5BE1-321AE463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8FD654-3938-D4B1-084C-5A0A1FAE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72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44209-E65B-AD0C-B090-050E47B1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5C2E17-CFE8-FC09-508C-AFCFE5563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1AC1C9-1802-37FF-7EB1-CCD76EAF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C4050C-435A-66B3-F3F5-7B4022E8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2D0FC0-D74C-6B82-44A3-1BCF2479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6C288-B157-61BA-D9A8-47094DD0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70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A3663-09E8-B7ED-6CDE-873509BA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5156B1-27B1-11E9-45F1-EBAA34C81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38E3D1-E61A-2E95-A10C-C27AFD567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396616-848A-79C5-F047-D471BFAA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C82EB9-5E63-A17B-BDBC-40DCB0FDB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9A3107-351D-702B-6279-E925DDA8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5AE234-34A1-298E-0B13-A509BA28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350D68-82B7-7E33-6871-64B6C9F2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270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8647C-0A0C-C2B6-790E-CAF79030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268CF8-73B8-6D3B-ED83-F546CA75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CB4F26-9672-3680-BCC2-497B1834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C5AF12-E655-8F9D-F863-AD24C308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30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1BCF7AE-0809-61D8-2162-7DDB0D27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9ADEAE-769A-BB79-F65A-28573B4F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0DED52-EE2B-445C-0466-434D7AA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0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1C159F-1E49-F9C9-D5CC-4DBAD822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22B298-0CDB-68BE-89EB-2D3824FBC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E0AE28-2941-0C4D-358F-5F7FF2C7A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7D878-9697-6499-A29D-0AA4740C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4934BB-6DA7-2419-BE1D-E56E862B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2F26A0-CF96-DD03-CD4B-643CDEBA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63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889CF-7A73-E4E3-21A5-1C915D6C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89DE24-94DB-FA76-77BE-0903AA319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93E2F6-0104-E709-2DE8-8181844CC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B201AD-EC53-92F5-50A2-2F958D53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3F0D7F-42CE-0131-C58A-8628C3F3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1C0E02-829E-DEB9-37E3-16D39239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12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D3AE23-7596-ADD0-9A09-1C159DE9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82E9BE-1829-4C02-BB7C-7A549ABEB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9BF8FA-105A-D61F-C183-A62E024E4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3C396C-C10C-486B-B282-209CA086C48B}" type="datetimeFigureOut">
              <a:rPr lang="en-CA" smtClean="0"/>
              <a:t>17/11/2024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4FB2A6-B325-E9D5-DF2F-9E995A717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D3EEA3-A75D-7EF4-A3D6-6E2907F34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ADC048-F0A8-4400-B92A-ABB505639D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3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8C1681-51A3-0837-B7C7-76C246852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EF57CF96-CFC8-5BEF-0C26-8E439F11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" y="26156"/>
            <a:ext cx="3318445" cy="321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568311-F394-72A8-0661-771A5FC13619}"/>
              </a:ext>
            </a:extLst>
          </p:cNvPr>
          <p:cNvSpPr txBox="1"/>
          <p:nvPr/>
        </p:nvSpPr>
        <p:spPr>
          <a:xfrm>
            <a:off x="1848462" y="4208206"/>
            <a:ext cx="102747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Candara" panose="020E0502030303020204" pitchFamily="34" charset="0"/>
              </a:rPr>
              <a:t>Addressing the Challenges and Limitations Facing Quantity Surveying in Nigeria’s Volatile Economy</a:t>
            </a:r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0955CE0-9862-ECF1-CD8B-A2CC49CD9EB8}"/>
              </a:ext>
            </a:extLst>
          </p:cNvPr>
          <p:cNvGrpSpPr/>
          <p:nvPr/>
        </p:nvGrpSpPr>
        <p:grpSpPr>
          <a:xfrm>
            <a:off x="-1720645" y="4208206"/>
            <a:ext cx="3500283" cy="6461163"/>
            <a:chOff x="-1720645" y="4208206"/>
            <a:chExt cx="3500283" cy="646116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A9D06138-A530-18FF-C722-0FF5EA73AFA0}"/>
                </a:ext>
              </a:extLst>
            </p:cNvPr>
            <p:cNvSpPr/>
            <p:nvPr/>
          </p:nvSpPr>
          <p:spPr>
            <a:xfrm>
              <a:off x="-1582995" y="4687499"/>
              <a:ext cx="3362633" cy="3116826"/>
            </a:xfrm>
            <a:prstGeom prst="flowChartConnector">
              <a:avLst/>
            </a:prstGeom>
            <a:solidFill>
              <a:srgbClr val="B48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xmlns="" id="{45AC1802-0B0E-175A-FCE8-78B2209A4266}"/>
                </a:ext>
              </a:extLst>
            </p:cNvPr>
            <p:cNvSpPr/>
            <p:nvPr/>
          </p:nvSpPr>
          <p:spPr>
            <a:xfrm>
              <a:off x="-814918" y="5356145"/>
              <a:ext cx="1826478" cy="1779534"/>
            </a:xfrm>
            <a:prstGeom prst="flowChartConnector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0AF1085-9A21-5756-C82F-2113F800271D}"/>
                </a:ext>
              </a:extLst>
            </p:cNvPr>
            <p:cNvSpPr/>
            <p:nvPr/>
          </p:nvSpPr>
          <p:spPr>
            <a:xfrm>
              <a:off x="-1720645" y="4208206"/>
              <a:ext cx="1720645" cy="374609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A15867D-5B60-D48D-47DE-D47A2406D60A}"/>
                </a:ext>
              </a:extLst>
            </p:cNvPr>
            <p:cNvSpPr/>
            <p:nvPr/>
          </p:nvSpPr>
          <p:spPr>
            <a:xfrm>
              <a:off x="0" y="6923278"/>
              <a:ext cx="1720645" cy="374609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43AB15B-A976-8689-10F4-10E48CFFDDB0}"/>
              </a:ext>
            </a:extLst>
          </p:cNvPr>
          <p:cNvGrpSpPr/>
          <p:nvPr/>
        </p:nvGrpSpPr>
        <p:grpSpPr>
          <a:xfrm rot="10800000">
            <a:off x="10441858" y="-3821965"/>
            <a:ext cx="3500283" cy="6461163"/>
            <a:chOff x="-1720645" y="4208206"/>
            <a:chExt cx="3500283" cy="6461163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xmlns="" id="{DB7FEC04-1CF5-2983-C400-1720459B9443}"/>
                </a:ext>
              </a:extLst>
            </p:cNvPr>
            <p:cNvSpPr/>
            <p:nvPr/>
          </p:nvSpPr>
          <p:spPr>
            <a:xfrm>
              <a:off x="-1582995" y="4687499"/>
              <a:ext cx="3362633" cy="3116826"/>
            </a:xfrm>
            <a:prstGeom prst="flowChartConnector">
              <a:avLst/>
            </a:prstGeom>
            <a:solidFill>
              <a:srgbClr val="B48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xmlns="" id="{F7474762-F965-4178-62FB-77411BEE6C48}"/>
                </a:ext>
              </a:extLst>
            </p:cNvPr>
            <p:cNvSpPr/>
            <p:nvPr/>
          </p:nvSpPr>
          <p:spPr>
            <a:xfrm>
              <a:off x="-814918" y="5356145"/>
              <a:ext cx="1826478" cy="1779534"/>
            </a:xfrm>
            <a:prstGeom prst="flowChartConnector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D655A4A-71ED-4D25-A90E-EA7158D001F0}"/>
                </a:ext>
              </a:extLst>
            </p:cNvPr>
            <p:cNvSpPr/>
            <p:nvPr/>
          </p:nvSpPr>
          <p:spPr>
            <a:xfrm>
              <a:off x="-1720645" y="4208206"/>
              <a:ext cx="1720645" cy="374609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1A026DD-25F0-C8F1-FB60-22476C53E7B2}"/>
                </a:ext>
              </a:extLst>
            </p:cNvPr>
            <p:cNvSpPr/>
            <p:nvPr/>
          </p:nvSpPr>
          <p:spPr>
            <a:xfrm>
              <a:off x="0" y="6923278"/>
              <a:ext cx="1720645" cy="374609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06297E0-DD1B-CD4C-ED59-AFE7E1B69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08" y="-21051"/>
            <a:ext cx="4265188" cy="3746092"/>
          </a:xfrm>
          <a:prstGeom prst="flowChartConnector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C918AA0-9D5E-7165-359A-5FBF5BF81AED}"/>
              </a:ext>
            </a:extLst>
          </p:cNvPr>
          <p:cNvSpPr txBox="1"/>
          <p:nvPr/>
        </p:nvSpPr>
        <p:spPr>
          <a:xfrm>
            <a:off x="5209309" y="6119020"/>
            <a:ext cx="6555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Candara" panose="020E0502030303020204" pitchFamily="34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</a:rPr>
              <a:t>By: QS </a:t>
            </a:r>
            <a:r>
              <a:rPr lang="en-US" sz="2400" b="1" dirty="0" err="1">
                <a:latin typeface="Candara" panose="020E0502030303020204" pitchFamily="34" charset="0"/>
              </a:rPr>
              <a:t>Ogochukwu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b="1" dirty="0" err="1" smtClean="0">
                <a:latin typeface="Candara" panose="020E0502030303020204" pitchFamily="34" charset="0"/>
              </a:rPr>
              <a:t>Osubor</a:t>
            </a:r>
            <a:r>
              <a:rPr lang="en-US" sz="2400" b="1" dirty="0" smtClean="0">
                <a:latin typeface="Candara" panose="020E0502030303020204" pitchFamily="34" charset="0"/>
              </a:rPr>
              <a:t> (FNIQS, RQS) </a:t>
            </a:r>
            <a:endParaRPr lang="en-US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B55C9A-4233-1851-C61E-9CB5231F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5C0DC4-2C3D-3268-B357-E2126FF9DC31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551C3F8A-D08D-650B-4CB8-6B97BA411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29C9C7-BC4C-EC24-636D-6D57F65671E7}"/>
              </a:ext>
            </a:extLst>
          </p:cNvPr>
          <p:cNvSpPr txBox="1"/>
          <p:nvPr/>
        </p:nvSpPr>
        <p:spPr>
          <a:xfrm>
            <a:off x="726830" y="21122"/>
            <a:ext cx="1112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Lack of Awareness and Recognition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CE6B635-482F-C4EE-6F57-CD78E8A71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26180"/>
              </p:ext>
            </p:extLst>
          </p:nvPr>
        </p:nvGraphicFramePr>
        <p:xfrm>
          <a:off x="211016" y="1113693"/>
          <a:ext cx="10738338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261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11A197-DE59-EB00-A3BE-CBE5A8B1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87AB96-CA87-899E-6508-1A1A0515F312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F0C529FB-FAA3-5044-01ED-38842F5E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FB5908-A32D-A2AD-7C9A-80E807F5A055}"/>
              </a:ext>
            </a:extLst>
          </p:cNvPr>
          <p:cNvSpPr txBox="1"/>
          <p:nvPr/>
        </p:nvSpPr>
        <p:spPr>
          <a:xfrm>
            <a:off x="-37926" y="0"/>
            <a:ext cx="12192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0" b="1" dirty="0">
                <a:solidFill>
                  <a:schemeClr val="bg1"/>
                </a:solidFill>
                <a:latin typeface="Candara" panose="020E0502030303020204" pitchFamily="34" charset="0"/>
              </a:rPr>
              <a:t>Unhealthy Rivalry from Other Professions</a:t>
            </a:r>
            <a:endParaRPr lang="en-CA" sz="525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F767951-7535-5C2D-B317-0801C21C5E36}"/>
              </a:ext>
            </a:extLst>
          </p:cNvPr>
          <p:cNvGrpSpPr/>
          <p:nvPr/>
        </p:nvGrpSpPr>
        <p:grpSpPr>
          <a:xfrm>
            <a:off x="381790" y="2542596"/>
            <a:ext cx="7293325" cy="2355164"/>
            <a:chOff x="1090246" y="1328787"/>
            <a:chExt cx="9460523" cy="1313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20D8ADF-23E9-A6F4-1F9C-40D2330AEC85}"/>
                </a:ext>
              </a:extLst>
            </p:cNvPr>
            <p:cNvSpPr/>
            <p:nvPr/>
          </p:nvSpPr>
          <p:spPr>
            <a:xfrm>
              <a:off x="1090246" y="1328787"/>
              <a:ext cx="9460523" cy="131348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262C743-1DF5-9B14-941E-80D5904295C9}"/>
                </a:ext>
              </a:extLst>
            </p:cNvPr>
            <p:cNvSpPr txBox="1"/>
            <p:nvPr/>
          </p:nvSpPr>
          <p:spPr>
            <a:xfrm>
              <a:off x="1090246" y="1363957"/>
              <a:ext cx="9117954" cy="125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CA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Professional Overlap: </a:t>
              </a:r>
              <a:r>
                <a:rPr lang="en-CA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Fields such as engineering and industrial installations often claim that they can manage cost-related tasks independently, seeing the quantity surveyor’s role as an intrusion.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C368AF6-4703-B498-7A2D-230076DA0903}"/>
              </a:ext>
            </a:extLst>
          </p:cNvPr>
          <p:cNvGrpSpPr/>
          <p:nvPr/>
        </p:nvGrpSpPr>
        <p:grpSpPr>
          <a:xfrm>
            <a:off x="8327984" y="2240604"/>
            <a:ext cx="3324755" cy="2376791"/>
            <a:chOff x="4786312" y="2557462"/>
            <a:chExt cx="2657077" cy="17430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C8994CF-10CA-23DB-976D-478A2F456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6312" y="2557462"/>
              <a:ext cx="2619375" cy="17430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9E1D1D0-896A-834E-D879-007F5FEA2715}"/>
                </a:ext>
              </a:extLst>
            </p:cNvPr>
            <p:cNvSpPr txBox="1"/>
            <p:nvPr/>
          </p:nvSpPr>
          <p:spPr>
            <a:xfrm>
              <a:off x="4786312" y="2633609"/>
              <a:ext cx="787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i="1" dirty="0"/>
                <a:t>QS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C5B5205-89A4-42A1-7038-3A04C63B4AF3}"/>
                </a:ext>
              </a:extLst>
            </p:cNvPr>
            <p:cNvSpPr txBox="1"/>
            <p:nvPr/>
          </p:nvSpPr>
          <p:spPr>
            <a:xfrm>
              <a:off x="6095999" y="2633609"/>
              <a:ext cx="1347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b="1" i="1" dirty="0"/>
                <a:t>O</a:t>
              </a:r>
              <a:r>
                <a:rPr lang="en-CA" sz="2400" b="1" i="1" dirty="0"/>
                <a:t>thers</a:t>
              </a:r>
              <a:endParaRPr lang="en-CA" sz="2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5142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66E981-5D30-FF03-03D8-A7F6B92BD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937BBB-EA2F-83AA-98E3-97D281EFBCA5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09AA26C4-1D05-7110-2552-B5CFCE6D7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8D6801-9DE6-072C-24B4-A5E8BC93978F}"/>
              </a:ext>
            </a:extLst>
          </p:cNvPr>
          <p:cNvSpPr txBox="1"/>
          <p:nvPr/>
        </p:nvSpPr>
        <p:spPr>
          <a:xfrm>
            <a:off x="-37926" y="0"/>
            <a:ext cx="12192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0" b="1" dirty="0">
                <a:solidFill>
                  <a:schemeClr val="bg1"/>
                </a:solidFill>
                <a:latin typeface="Candara" panose="020E0502030303020204" pitchFamily="34" charset="0"/>
              </a:rPr>
              <a:t>Unhealthy Rivalry from Other Professions</a:t>
            </a:r>
            <a:endParaRPr lang="en-CA" sz="525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10DD9E9E-A89A-2F86-332F-0BB802E1F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481966"/>
              </p:ext>
            </p:extLst>
          </p:nvPr>
        </p:nvGraphicFramePr>
        <p:xfrm>
          <a:off x="211016" y="1137139"/>
          <a:ext cx="10738338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91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25F2F6-D4B9-2AF3-4D48-FF8E02DA0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955BEA3-093C-2938-2BC4-8711C98A216B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029B0EF1-F730-27B8-5C06-EAC945820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E5553B-E37F-724C-DDC1-834FF1A8F7B3}"/>
              </a:ext>
            </a:extLst>
          </p:cNvPr>
          <p:cNvSpPr txBox="1"/>
          <p:nvPr/>
        </p:nvSpPr>
        <p:spPr>
          <a:xfrm>
            <a:off x="3346938" y="64361"/>
            <a:ext cx="549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Unemployment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8D3E8B6-87FB-AD7C-6C62-76A93E67C2F1}"/>
              </a:ext>
            </a:extLst>
          </p:cNvPr>
          <p:cNvGrpSpPr/>
          <p:nvPr/>
        </p:nvGrpSpPr>
        <p:grpSpPr>
          <a:xfrm>
            <a:off x="165959" y="1687685"/>
            <a:ext cx="5332164" cy="1052052"/>
            <a:chOff x="46535" y="1208919"/>
            <a:chExt cx="1027957" cy="411183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xmlns="" id="{7F193C58-226B-C1EE-663D-3B3FDAE98D31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xmlns="" id="{8D6AC925-71AA-C392-D703-F568C56C4858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564DDBE-FF81-D6AE-348C-45B7807264F8}"/>
              </a:ext>
            </a:extLst>
          </p:cNvPr>
          <p:cNvGrpSpPr/>
          <p:nvPr/>
        </p:nvGrpSpPr>
        <p:grpSpPr>
          <a:xfrm rot="10800000">
            <a:off x="5978404" y="1687684"/>
            <a:ext cx="5760975" cy="1052052"/>
            <a:chOff x="46535" y="1208919"/>
            <a:chExt cx="1027957" cy="411183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xmlns="" id="{12FFC0DB-6675-5080-A66B-624B6A56207D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xmlns="" id="{0DFC6AE4-6BF8-13E8-9466-E1822FE79926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8C9B930-C842-D12C-EC11-283496839928}"/>
              </a:ext>
            </a:extLst>
          </p:cNvPr>
          <p:cNvGrpSpPr/>
          <p:nvPr/>
        </p:nvGrpSpPr>
        <p:grpSpPr>
          <a:xfrm>
            <a:off x="165959" y="3221952"/>
            <a:ext cx="5332164" cy="1052052"/>
            <a:chOff x="46535" y="1208919"/>
            <a:chExt cx="1027957" cy="411183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xmlns="" id="{F5D5A281-0E27-D808-946B-399B60522CBB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xmlns="" id="{E2AB272A-1BA6-3E01-3C0C-57AB2D2DDD51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AD20151-2A3D-59D0-0110-22E7D28F6323}"/>
              </a:ext>
            </a:extLst>
          </p:cNvPr>
          <p:cNvGrpSpPr/>
          <p:nvPr/>
        </p:nvGrpSpPr>
        <p:grpSpPr>
          <a:xfrm rot="10800000">
            <a:off x="5978404" y="3221951"/>
            <a:ext cx="5760976" cy="1052052"/>
            <a:chOff x="46535" y="1208919"/>
            <a:chExt cx="1027957" cy="411183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xmlns="" id="{5377C4B5-A578-B951-222F-789F66FFD34B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Arrow: Chevron 4">
              <a:extLst>
                <a:ext uri="{FF2B5EF4-FFF2-40B4-BE49-F238E27FC236}">
                  <a16:creationId xmlns:a16="http://schemas.microsoft.com/office/drawing/2014/main" xmlns="" id="{230196DA-24A1-1548-DA3E-58379B1BC8AC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3201A4-A811-BC14-1039-DAA97FC8A406}"/>
              </a:ext>
            </a:extLst>
          </p:cNvPr>
          <p:cNvGrpSpPr/>
          <p:nvPr/>
        </p:nvGrpSpPr>
        <p:grpSpPr>
          <a:xfrm>
            <a:off x="165959" y="4756219"/>
            <a:ext cx="5332164" cy="1052052"/>
            <a:chOff x="46535" y="1208919"/>
            <a:chExt cx="1027957" cy="411183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xmlns="" id="{9BA3AEEC-8C74-FE2E-3296-D7B1F4BBB2F9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0" name="Arrow: Chevron 4">
              <a:extLst>
                <a:ext uri="{FF2B5EF4-FFF2-40B4-BE49-F238E27FC236}">
                  <a16:creationId xmlns:a16="http://schemas.microsoft.com/office/drawing/2014/main" xmlns="" id="{535A848F-268F-12BA-1AA8-8563DCFC987B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FC8498F-5392-28D0-FAFA-8FEDFD0F2B84}"/>
              </a:ext>
            </a:extLst>
          </p:cNvPr>
          <p:cNvGrpSpPr/>
          <p:nvPr/>
        </p:nvGrpSpPr>
        <p:grpSpPr>
          <a:xfrm rot="10800000">
            <a:off x="5978402" y="4756218"/>
            <a:ext cx="5760977" cy="1052052"/>
            <a:chOff x="46535" y="1208919"/>
            <a:chExt cx="1027957" cy="411183"/>
          </a:xfrm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xmlns="" id="{56F9D6BE-2678-E91E-A91E-72D04136BBEF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Arrow: Chevron 4">
              <a:extLst>
                <a:ext uri="{FF2B5EF4-FFF2-40B4-BE49-F238E27FC236}">
                  <a16:creationId xmlns:a16="http://schemas.microsoft.com/office/drawing/2014/main" xmlns="" id="{F8F2BD86-736C-E6DA-809E-837DC997E803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524327-1DCE-E912-C2BD-E0AE84203BBE}"/>
              </a:ext>
            </a:extLst>
          </p:cNvPr>
          <p:cNvSpPr txBox="1"/>
          <p:nvPr/>
        </p:nvSpPr>
        <p:spPr>
          <a:xfrm>
            <a:off x="873555" y="1952335"/>
            <a:ext cx="4038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High Unemployment Rates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F903BF-16E4-B13E-E3BC-344BE7D1C5EB}"/>
              </a:ext>
            </a:extLst>
          </p:cNvPr>
          <p:cNvSpPr txBox="1"/>
          <p:nvPr/>
        </p:nvSpPr>
        <p:spPr>
          <a:xfrm>
            <a:off x="882811" y="3547922"/>
            <a:ext cx="4038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Skill Gap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2D12AC-4E89-AFBD-445F-8614F77D0886}"/>
              </a:ext>
            </a:extLst>
          </p:cNvPr>
          <p:cNvSpPr txBox="1"/>
          <p:nvPr/>
        </p:nvSpPr>
        <p:spPr>
          <a:xfrm>
            <a:off x="882811" y="5082189"/>
            <a:ext cx="4038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Limited Local Opportunities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346D408-AB0A-FBA5-51D4-3F75F26E80B5}"/>
              </a:ext>
            </a:extLst>
          </p:cNvPr>
          <p:cNvSpPr txBox="1"/>
          <p:nvPr/>
        </p:nvSpPr>
        <p:spPr>
          <a:xfrm>
            <a:off x="6334726" y="1700944"/>
            <a:ext cx="48725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Diversify into other areas of specialization for example Arbitration, heavy engineering cost management</a:t>
            </a:r>
            <a:endParaRPr lang="en-CA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D2918E6-EB18-6859-B9E6-66FA5F45856D}"/>
              </a:ext>
            </a:extLst>
          </p:cNvPr>
          <p:cNvSpPr txBox="1"/>
          <p:nvPr/>
        </p:nvSpPr>
        <p:spPr>
          <a:xfrm>
            <a:off x="6751786" y="3264812"/>
            <a:ext cx="40384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Increase monitoring to prevent unethical practices and promote professionalism.</a:t>
            </a:r>
            <a:endParaRPr lang="en-CA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683EC42-7593-E34E-B20C-A817E7C296BC}"/>
              </a:ext>
            </a:extLst>
          </p:cNvPr>
          <p:cNvSpPr txBox="1"/>
          <p:nvPr/>
        </p:nvSpPr>
        <p:spPr>
          <a:xfrm>
            <a:off x="6796380" y="4886506"/>
            <a:ext cx="4498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Strengthen QS Academy, Network and Build Connections</a:t>
            </a:r>
            <a:endParaRPr lang="en-CA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2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35A8EE-25F7-FD58-1486-ED9FD3659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76F17F-3575-3437-A6E4-C4F592E2200E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53F570-F008-8DB3-BF67-565D92FAC346}"/>
              </a:ext>
            </a:extLst>
          </p:cNvPr>
          <p:cNvSpPr txBox="1"/>
          <p:nvPr/>
        </p:nvSpPr>
        <p:spPr>
          <a:xfrm>
            <a:off x="82062" y="0"/>
            <a:ext cx="12192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b="1" dirty="0">
                <a:solidFill>
                  <a:schemeClr val="bg1"/>
                </a:solidFill>
                <a:latin typeface="Candara" panose="020E0502030303020204" pitchFamily="34" charset="0"/>
              </a:rPr>
              <a:t>Professional Ethics and Lack of Supervision</a:t>
            </a:r>
            <a:endParaRPr lang="en-CA" sz="51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AF8C13-1A22-A7A9-DF78-066B90A4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993" y="1298924"/>
            <a:ext cx="4004149" cy="4239030"/>
          </a:xfrm>
          <a:prstGeom prst="rect">
            <a:avLst/>
          </a:prstGeom>
        </p:spPr>
      </p:pic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7A93F405-D84F-07F4-1037-8436BC2D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55B0A32-282D-4920-03FD-CD036F9E1797}"/>
              </a:ext>
            </a:extLst>
          </p:cNvPr>
          <p:cNvGrpSpPr/>
          <p:nvPr/>
        </p:nvGrpSpPr>
        <p:grpSpPr>
          <a:xfrm>
            <a:off x="122493" y="1428126"/>
            <a:ext cx="7585997" cy="2524315"/>
            <a:chOff x="970046" y="1328787"/>
            <a:chExt cx="9580723" cy="14569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33AC2C8-C78F-EC4D-AF2E-5D6724248C61}"/>
                </a:ext>
              </a:extLst>
            </p:cNvPr>
            <p:cNvSpPr/>
            <p:nvPr/>
          </p:nvSpPr>
          <p:spPr>
            <a:xfrm>
              <a:off x="1090246" y="1328787"/>
              <a:ext cx="9460523" cy="131348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7490710-4269-F17F-0E29-A0E6ECF2487F}"/>
                </a:ext>
              </a:extLst>
            </p:cNvPr>
            <p:cNvSpPr txBox="1"/>
            <p:nvPr/>
          </p:nvSpPr>
          <p:spPr>
            <a:xfrm>
              <a:off x="970046" y="1328787"/>
              <a:ext cx="9117955" cy="145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Need for Stronger Oversight: </a:t>
              </a:r>
              <a:r>
                <a:rPr lang="en-US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QSRBN’s impact is limited in enforcing standards and monitoring activities, especially regarding member welfare and ethical practices</a:t>
              </a:r>
              <a:r>
                <a:rPr lang="en-US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.</a:t>
              </a:r>
              <a:endParaRPr lang="en-CA" sz="24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864D55C-DFFF-EC60-16C3-1C017DE25AF6}"/>
              </a:ext>
            </a:extLst>
          </p:cNvPr>
          <p:cNvGrpSpPr/>
          <p:nvPr/>
        </p:nvGrpSpPr>
        <p:grpSpPr>
          <a:xfrm>
            <a:off x="217667" y="3952441"/>
            <a:ext cx="7490823" cy="2306604"/>
            <a:chOff x="1090246" y="1287731"/>
            <a:chExt cx="9597557" cy="17050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359D9C8-3291-00EF-9608-7EB09A8B3EF7}"/>
                </a:ext>
              </a:extLst>
            </p:cNvPr>
            <p:cNvSpPr/>
            <p:nvPr/>
          </p:nvSpPr>
          <p:spPr>
            <a:xfrm>
              <a:off x="1090246" y="1328787"/>
              <a:ext cx="9597557" cy="166403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883D37A-2607-96D5-D178-DE6B6B46BD23}"/>
                </a:ext>
              </a:extLst>
            </p:cNvPr>
            <p:cNvSpPr txBox="1"/>
            <p:nvPr/>
          </p:nvSpPr>
          <p:spPr>
            <a:xfrm>
              <a:off x="1090246" y="1287731"/>
              <a:ext cx="9421193" cy="1664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Participation Gaps: </a:t>
              </a:r>
              <a:r>
                <a:rPr lang="en-US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Many registered quantity surveyors fail to remain actively involved or fulfill obligations like paying dues, continuing practice without oversight.</a:t>
              </a:r>
              <a:endParaRPr lang="en-CA" sz="24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83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82219BC-92E0-B056-8295-7927C0B1F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02A4B6-D7EE-2AC1-D08A-0CAEE8531447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EFDA24F4-7465-B8B7-6685-69F31107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B1FE52-B85E-1727-F0F8-E7A803247E62}"/>
              </a:ext>
            </a:extLst>
          </p:cNvPr>
          <p:cNvSpPr txBox="1"/>
          <p:nvPr/>
        </p:nvSpPr>
        <p:spPr>
          <a:xfrm>
            <a:off x="82062" y="0"/>
            <a:ext cx="12192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b="1" dirty="0">
                <a:solidFill>
                  <a:schemeClr val="bg1"/>
                </a:solidFill>
                <a:latin typeface="Candara" panose="020E0502030303020204" pitchFamily="34" charset="0"/>
              </a:rPr>
              <a:t>Professional Ethics and Lack of Supervision</a:t>
            </a:r>
            <a:endParaRPr lang="en-CA" sz="51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A793D513-A715-A05A-D614-5B2784347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991559"/>
              </p:ext>
            </p:extLst>
          </p:nvPr>
        </p:nvGraphicFramePr>
        <p:xfrm>
          <a:off x="211016" y="1113693"/>
          <a:ext cx="10738338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23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F82E0C-2E03-8CC2-B638-D795E9B48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8CD7E932-0954-E271-1FCE-E2768C0E2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7" y="2033326"/>
            <a:ext cx="5344798" cy="32068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8E7C0E-9F6D-4363-793B-A3F3ACE8AD2B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AE5A5224-0D4F-1055-5ECC-8B12B14F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5CFB5C-C470-F303-D4FB-1C4F66E436BB}"/>
              </a:ext>
            </a:extLst>
          </p:cNvPr>
          <p:cNvSpPr txBox="1"/>
          <p:nvPr/>
        </p:nvSpPr>
        <p:spPr>
          <a:xfrm>
            <a:off x="2296675" y="98941"/>
            <a:ext cx="9378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Technology Adoption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FE43BC9-AB8C-EBBD-8E1B-4754F03AED67}"/>
              </a:ext>
            </a:extLst>
          </p:cNvPr>
          <p:cNvGrpSpPr/>
          <p:nvPr/>
        </p:nvGrpSpPr>
        <p:grpSpPr>
          <a:xfrm rot="10800000">
            <a:off x="4921225" y="1687684"/>
            <a:ext cx="6818154" cy="1052052"/>
            <a:chOff x="46535" y="1208919"/>
            <a:chExt cx="1027957" cy="411183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CFAAA6FB-67F0-8DD3-8658-3160A891BD8C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xmlns="" id="{CF66B9DE-BE43-6DB7-2601-9BCFFB5ED276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0C059C5-5809-0B66-6400-5FEB3EFF6D56}"/>
              </a:ext>
            </a:extLst>
          </p:cNvPr>
          <p:cNvSpPr txBox="1"/>
          <p:nvPr/>
        </p:nvSpPr>
        <p:spPr>
          <a:xfrm>
            <a:off x="873555" y="1952335"/>
            <a:ext cx="4038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High Unemployment Rates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B237D6C-9C6E-0B11-90BD-56A3EBA76632}"/>
              </a:ext>
            </a:extLst>
          </p:cNvPr>
          <p:cNvSpPr txBox="1"/>
          <p:nvPr/>
        </p:nvSpPr>
        <p:spPr>
          <a:xfrm>
            <a:off x="882811" y="5082189"/>
            <a:ext cx="4038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Limited Local Opportunities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5F6A6DF-966D-0CDB-9032-36DB1B1F863A}"/>
              </a:ext>
            </a:extLst>
          </p:cNvPr>
          <p:cNvSpPr txBox="1"/>
          <p:nvPr/>
        </p:nvSpPr>
        <p:spPr>
          <a:xfrm>
            <a:off x="5264480" y="1727697"/>
            <a:ext cx="6346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Embrace Digital Skills: 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Quantity surveyors should adopt IT skills, e-technology, and basic knowledge of Building Information Modeling (BIM) to stay competitive</a:t>
            </a:r>
            <a:endParaRPr lang="en-CA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EAF1BC-2797-37BB-EA9D-5FED63B24D87}"/>
              </a:ext>
            </a:extLst>
          </p:cNvPr>
          <p:cNvSpPr txBox="1"/>
          <p:nvPr/>
        </p:nvSpPr>
        <p:spPr>
          <a:xfrm>
            <a:off x="7168847" y="3258340"/>
            <a:ext cx="40384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Increase monitoring to prevent unethical practices and promote professionalism.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B79FE57-60CE-4683-CEC7-58E277D2DBEA}"/>
              </a:ext>
            </a:extLst>
          </p:cNvPr>
          <p:cNvSpPr txBox="1"/>
          <p:nvPr/>
        </p:nvSpPr>
        <p:spPr>
          <a:xfrm>
            <a:off x="6939013" y="4906284"/>
            <a:ext cx="4498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Strengthen QS Academy, Network and Build Connections</a:t>
            </a:r>
            <a:endParaRPr lang="en-CA" sz="2000" b="1" dirty="0">
              <a:solidFill>
                <a:schemeClr val="bg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9C792F8-F4B9-55D6-06E2-2D846B8C13E6}"/>
              </a:ext>
            </a:extLst>
          </p:cNvPr>
          <p:cNvGrpSpPr/>
          <p:nvPr/>
        </p:nvGrpSpPr>
        <p:grpSpPr>
          <a:xfrm rot="10800000">
            <a:off x="4956395" y="2953770"/>
            <a:ext cx="6818154" cy="1052052"/>
            <a:chOff x="46535" y="1208919"/>
            <a:chExt cx="1027957" cy="411183"/>
          </a:xfrm>
        </p:grpSpPr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xmlns="" id="{15074B55-25A4-D421-F88C-FAE3CEA0EF00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5" name="Arrow: Chevron 4">
              <a:extLst>
                <a:ext uri="{FF2B5EF4-FFF2-40B4-BE49-F238E27FC236}">
                  <a16:creationId xmlns:a16="http://schemas.microsoft.com/office/drawing/2014/main" xmlns="" id="{373CB47A-C861-A0F4-BCDD-ACD2220366D0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DD1AC14-5D60-AD01-B925-647363F910E2}"/>
              </a:ext>
            </a:extLst>
          </p:cNvPr>
          <p:cNvSpPr txBox="1"/>
          <p:nvPr/>
        </p:nvSpPr>
        <p:spPr>
          <a:xfrm>
            <a:off x="5299650" y="2993783"/>
            <a:ext cx="6346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BIM and Global Digitization: 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Mastery of BIM software is essential as the industry moves towards digital solutions for project management and cost control</a:t>
            </a:r>
            <a:endParaRPr lang="en-CA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36B2EF2-78D1-474F-61A1-0B0CE969F42B}"/>
              </a:ext>
            </a:extLst>
          </p:cNvPr>
          <p:cNvGrpSpPr/>
          <p:nvPr/>
        </p:nvGrpSpPr>
        <p:grpSpPr>
          <a:xfrm rot="10800000">
            <a:off x="4991565" y="4219856"/>
            <a:ext cx="6818154" cy="1052052"/>
            <a:chOff x="46535" y="1208919"/>
            <a:chExt cx="1027957" cy="411183"/>
          </a:xfrm>
        </p:grpSpPr>
        <p:sp>
          <p:nvSpPr>
            <p:cNvPr id="38" name="Arrow: Chevron 37">
              <a:extLst>
                <a:ext uri="{FF2B5EF4-FFF2-40B4-BE49-F238E27FC236}">
                  <a16:creationId xmlns:a16="http://schemas.microsoft.com/office/drawing/2014/main" xmlns="" id="{255AD190-3C28-F5DB-18F6-A12FDF6EC8C5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9" name="Arrow: Chevron 4">
              <a:extLst>
                <a:ext uri="{FF2B5EF4-FFF2-40B4-BE49-F238E27FC236}">
                  <a16:creationId xmlns:a16="http://schemas.microsoft.com/office/drawing/2014/main" xmlns="" id="{615E3B33-42AA-2768-6B08-3324CC1E4B70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86633E-C4F6-ECFC-EC9E-82FFE72B54C8}"/>
              </a:ext>
            </a:extLst>
          </p:cNvPr>
          <p:cNvSpPr txBox="1"/>
          <p:nvPr/>
        </p:nvSpPr>
        <p:spPr>
          <a:xfrm>
            <a:off x="5334820" y="4259869"/>
            <a:ext cx="6346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Cost Savings with Virtual Platforms: </a:t>
            </a:r>
            <a:r>
              <a:rPr lang="en-US" sz="2000" dirty="0">
                <a:solidFill>
                  <a:schemeClr val="bg1"/>
                </a:solidFill>
              </a:rPr>
              <a:t>Virtual meetings (e.g., Microsoft Teams, Zoom) reduce the need for large office spaces, annual rent, travel, and stationery costs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B5EFC-ED89-A8FA-829B-563A19B95C17}"/>
              </a:ext>
            </a:extLst>
          </p:cNvPr>
          <p:cNvSpPr txBox="1"/>
          <p:nvPr/>
        </p:nvSpPr>
        <p:spPr>
          <a:xfrm>
            <a:off x="6985906" y="4894562"/>
            <a:ext cx="4498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Strengthen QS Academy, Network and Build Connections</a:t>
            </a:r>
            <a:endParaRPr lang="en-CA" sz="2000" b="1" dirty="0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9964B4C-58B6-1DEC-D663-32A78EE7F144}"/>
              </a:ext>
            </a:extLst>
          </p:cNvPr>
          <p:cNvGrpSpPr/>
          <p:nvPr/>
        </p:nvGrpSpPr>
        <p:grpSpPr>
          <a:xfrm rot="10800000">
            <a:off x="5038458" y="4208134"/>
            <a:ext cx="6818154" cy="1052052"/>
            <a:chOff x="46535" y="1208919"/>
            <a:chExt cx="1027957" cy="411183"/>
          </a:xfrm>
        </p:grpSpPr>
        <p:sp>
          <p:nvSpPr>
            <p:cNvPr id="46" name="Arrow: Chevron 45">
              <a:extLst>
                <a:ext uri="{FF2B5EF4-FFF2-40B4-BE49-F238E27FC236}">
                  <a16:creationId xmlns:a16="http://schemas.microsoft.com/office/drawing/2014/main" xmlns="" id="{F1BC02B3-46DD-66EF-F858-03B0CB432304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7" name="Arrow: Chevron 4">
              <a:extLst>
                <a:ext uri="{FF2B5EF4-FFF2-40B4-BE49-F238E27FC236}">
                  <a16:creationId xmlns:a16="http://schemas.microsoft.com/office/drawing/2014/main" xmlns="" id="{7DA459E4-600A-659C-CF62-4AEE6ED92BE1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DCA369D-1076-45B9-251E-CEC439640D49}"/>
              </a:ext>
            </a:extLst>
          </p:cNvPr>
          <p:cNvSpPr txBox="1"/>
          <p:nvPr/>
        </p:nvSpPr>
        <p:spPr>
          <a:xfrm>
            <a:off x="5527023" y="4365614"/>
            <a:ext cx="6346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Cost Savings with Virtual Platforms and Remote collaboration</a:t>
            </a:r>
            <a:endParaRPr lang="en-CA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0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448DDC-B997-BECA-1022-E6ABF046E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714622-6B91-5E02-E84D-BF0D00EDEC12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F6CC6F42-1511-33A3-D10F-94398C83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37BD44-7B37-92D5-A880-9029F89A2A97}"/>
              </a:ext>
            </a:extLst>
          </p:cNvPr>
          <p:cNvSpPr txBox="1"/>
          <p:nvPr/>
        </p:nvSpPr>
        <p:spPr>
          <a:xfrm>
            <a:off x="773723" y="21122"/>
            <a:ext cx="1119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Production of Substandard Goods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9513021-4C6B-0AAE-C037-3A72861AE619}"/>
              </a:ext>
            </a:extLst>
          </p:cNvPr>
          <p:cNvGrpSpPr/>
          <p:nvPr/>
        </p:nvGrpSpPr>
        <p:grpSpPr>
          <a:xfrm>
            <a:off x="381791" y="2542597"/>
            <a:ext cx="4984866" cy="1735490"/>
            <a:chOff x="1090246" y="1328787"/>
            <a:chExt cx="9460523" cy="131348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A987B78-1FB2-378F-467C-71989AE49BD3}"/>
                </a:ext>
              </a:extLst>
            </p:cNvPr>
            <p:cNvSpPr/>
            <p:nvPr/>
          </p:nvSpPr>
          <p:spPr>
            <a:xfrm>
              <a:off x="1090246" y="1328787"/>
              <a:ext cx="9460523" cy="131348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E06D56B-633F-9581-B9D2-E53265442950}"/>
                </a:ext>
              </a:extLst>
            </p:cNvPr>
            <p:cNvSpPr txBox="1"/>
            <p:nvPr/>
          </p:nvSpPr>
          <p:spPr>
            <a:xfrm>
              <a:off x="1090246" y="1363957"/>
              <a:ext cx="9117954" cy="90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n-US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Reduced quality, adulteration, and substandard goods increase in volatile economies.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1677FB0-B2F0-1ACA-2E69-0D33673D5341}"/>
              </a:ext>
            </a:extLst>
          </p:cNvPr>
          <p:cNvGrpSpPr/>
          <p:nvPr/>
        </p:nvGrpSpPr>
        <p:grpSpPr>
          <a:xfrm>
            <a:off x="6151216" y="2520823"/>
            <a:ext cx="4984866" cy="1735490"/>
            <a:chOff x="1090246" y="1328787"/>
            <a:chExt cx="9460523" cy="131348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7B11F99E-9B71-9EF4-19DF-DB8FE4CDC368}"/>
                </a:ext>
              </a:extLst>
            </p:cNvPr>
            <p:cNvSpPr/>
            <p:nvPr/>
          </p:nvSpPr>
          <p:spPr>
            <a:xfrm>
              <a:off x="1090246" y="1328787"/>
              <a:ext cx="9460523" cy="131348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D7DB1E0-2EBD-BCD6-EA23-DEBC498C2902}"/>
                </a:ext>
              </a:extLst>
            </p:cNvPr>
            <p:cNvSpPr txBox="1"/>
            <p:nvPr/>
          </p:nvSpPr>
          <p:spPr>
            <a:xfrm>
              <a:off x="1090246" y="1363957"/>
              <a:ext cx="9117954" cy="628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n-US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Advocacy for Standard Enforcement:</a:t>
              </a:r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xmlns="" id="{8B068E4E-FF79-ED0D-EB07-A4B35A4D878D}"/>
              </a:ext>
            </a:extLst>
          </p:cNvPr>
          <p:cNvSpPr/>
          <p:nvPr/>
        </p:nvSpPr>
        <p:spPr>
          <a:xfrm>
            <a:off x="5442857" y="3276600"/>
            <a:ext cx="708359" cy="2939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3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F8E6278-C8A9-E3B2-B73E-7C82D94D2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0C568E-89EC-F18E-A653-0F23617C849E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932B88-226A-45FB-76C5-9E4235D8F7EF}"/>
              </a:ext>
            </a:extLst>
          </p:cNvPr>
          <p:cNvSpPr txBox="1"/>
          <p:nvPr/>
        </p:nvSpPr>
        <p:spPr>
          <a:xfrm>
            <a:off x="3022041" y="-11722"/>
            <a:ext cx="614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Budget Constraint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19D3BD7-1824-0CEC-1C49-B791C40A8E58}"/>
              </a:ext>
            </a:extLst>
          </p:cNvPr>
          <p:cNvGrpSpPr/>
          <p:nvPr/>
        </p:nvGrpSpPr>
        <p:grpSpPr>
          <a:xfrm rot="10800000">
            <a:off x="4921225" y="1437317"/>
            <a:ext cx="6818154" cy="1052052"/>
            <a:chOff x="46535" y="1208919"/>
            <a:chExt cx="1027957" cy="411183"/>
          </a:xfrm>
        </p:grpSpPr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xmlns="" id="{0A342C6A-BE81-3B10-5D90-03E98D4275FC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xmlns="" id="{58190EBF-0FEA-0EC4-DA39-CE8B61299669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2448B6-E1B2-7E11-C663-10EA5BDCB56B}"/>
              </a:ext>
            </a:extLst>
          </p:cNvPr>
          <p:cNvSpPr txBox="1"/>
          <p:nvPr/>
        </p:nvSpPr>
        <p:spPr>
          <a:xfrm>
            <a:off x="5264480" y="1477330"/>
            <a:ext cx="6346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Active participation of  NIQS and QSRBN from the inception of the budgeting process is key</a:t>
            </a:r>
            <a:endParaRPr lang="en-CA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AC5008-2BBE-66B5-4DB4-0040E68AA349}"/>
              </a:ext>
            </a:extLst>
          </p:cNvPr>
          <p:cNvSpPr txBox="1"/>
          <p:nvPr/>
        </p:nvSpPr>
        <p:spPr>
          <a:xfrm>
            <a:off x="7168847" y="2920885"/>
            <a:ext cx="40384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Increase monitoring to prevent unethical practices and promote professionalism.</a:t>
            </a:r>
            <a:endParaRPr lang="en-CA" sz="2000" b="1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8AE6E8C-A42C-15AB-9D87-91A554111BAB}"/>
              </a:ext>
            </a:extLst>
          </p:cNvPr>
          <p:cNvGrpSpPr/>
          <p:nvPr/>
        </p:nvGrpSpPr>
        <p:grpSpPr>
          <a:xfrm rot="10800000">
            <a:off x="4956395" y="2703403"/>
            <a:ext cx="6818154" cy="1052052"/>
            <a:chOff x="46535" y="1208919"/>
            <a:chExt cx="1027957" cy="411183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xmlns="" id="{06650930-E11A-DDD3-FDFB-8F6F897EE199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5" name="Arrow: Chevron 4">
              <a:extLst>
                <a:ext uri="{FF2B5EF4-FFF2-40B4-BE49-F238E27FC236}">
                  <a16:creationId xmlns:a16="http://schemas.microsoft.com/office/drawing/2014/main" xmlns="" id="{2F42B9B6-C318-43B9-FFD1-FA3031DDE362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328568-0B82-C11C-B03E-CD726C76C2F9}"/>
              </a:ext>
            </a:extLst>
          </p:cNvPr>
          <p:cNvSpPr txBox="1"/>
          <p:nvPr/>
        </p:nvSpPr>
        <p:spPr>
          <a:xfrm>
            <a:off x="5299650" y="2743416"/>
            <a:ext cx="6346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Establishing connections between professionals and politicians could strengthen the role of quantity surveyors in policy-making</a:t>
            </a:r>
            <a:endParaRPr lang="en-CA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09DDBE5-DAC6-64BD-6C0C-6517833166D6}"/>
              </a:ext>
            </a:extLst>
          </p:cNvPr>
          <p:cNvGrpSpPr/>
          <p:nvPr/>
        </p:nvGrpSpPr>
        <p:grpSpPr>
          <a:xfrm rot="10800000">
            <a:off x="4991565" y="3882401"/>
            <a:ext cx="6818154" cy="1052052"/>
            <a:chOff x="46535" y="1208919"/>
            <a:chExt cx="1027957" cy="411183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xmlns="" id="{5A988278-0E36-D368-17E0-08E99509C3B3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xmlns="" id="{A2434706-A2B7-CBF8-3CB6-D5824CADE7DB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7D4AFE-D89C-7236-59C9-6F7CA789D089}"/>
              </a:ext>
            </a:extLst>
          </p:cNvPr>
          <p:cNvSpPr txBox="1"/>
          <p:nvPr/>
        </p:nvSpPr>
        <p:spPr>
          <a:xfrm>
            <a:off x="5334820" y="3922414"/>
            <a:ext cx="6346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Public Procurement Act: 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Recognizing quantity surveyors in the Public Procurement Act would enhance their influence on public projects</a:t>
            </a:r>
            <a:endParaRPr lang="en-CA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xmlns="" id="{EACDF9F0-9672-F397-8A2F-9FAEC35BF3DA}"/>
              </a:ext>
            </a:extLst>
          </p:cNvPr>
          <p:cNvSpPr/>
          <p:nvPr/>
        </p:nvSpPr>
        <p:spPr>
          <a:xfrm>
            <a:off x="359229" y="1785263"/>
            <a:ext cx="4536438" cy="369348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8D24976-6856-0754-8AA2-DD24685083FA}"/>
              </a:ext>
            </a:extLst>
          </p:cNvPr>
          <p:cNvSpPr txBox="1"/>
          <p:nvPr/>
        </p:nvSpPr>
        <p:spPr>
          <a:xfrm>
            <a:off x="580756" y="2046520"/>
            <a:ext cx="3971656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CA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Limited Budget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CA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Political Influence on budgeting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CA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Late Involvement of QS in projects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CA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495A5FF-1056-4A6B-5118-759D57321430}"/>
              </a:ext>
            </a:extLst>
          </p:cNvPr>
          <p:cNvGrpSpPr/>
          <p:nvPr/>
        </p:nvGrpSpPr>
        <p:grpSpPr>
          <a:xfrm rot="10800000">
            <a:off x="5024219" y="4992740"/>
            <a:ext cx="6818154" cy="1052052"/>
            <a:chOff x="46535" y="1208919"/>
            <a:chExt cx="1027957" cy="411183"/>
          </a:xfrm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xmlns="" id="{DAC0385B-E361-0B52-E6E9-F9802499A17F}"/>
                </a:ext>
              </a:extLst>
            </p:cNvPr>
            <p:cNvSpPr/>
            <p:nvPr/>
          </p:nvSpPr>
          <p:spPr>
            <a:xfrm>
              <a:off x="46535" y="1208919"/>
              <a:ext cx="1027957" cy="41118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Arrow: Chevron 4">
              <a:extLst>
                <a:ext uri="{FF2B5EF4-FFF2-40B4-BE49-F238E27FC236}">
                  <a16:creationId xmlns:a16="http://schemas.microsoft.com/office/drawing/2014/main" xmlns="" id="{6B49B6E6-9D2D-7795-76BB-AFCBD96E07B4}"/>
                </a:ext>
              </a:extLst>
            </p:cNvPr>
            <p:cNvSpPr txBox="1"/>
            <p:nvPr/>
          </p:nvSpPr>
          <p:spPr>
            <a:xfrm>
              <a:off x="252127" y="1208919"/>
              <a:ext cx="616774" cy="41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00C931-BC01-2C18-9727-9704F064DD04}"/>
              </a:ext>
            </a:extLst>
          </p:cNvPr>
          <p:cNvSpPr txBox="1"/>
          <p:nvPr/>
        </p:nvSpPr>
        <p:spPr>
          <a:xfrm>
            <a:off x="5367474" y="5032753"/>
            <a:ext cx="6346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Public Procurement Act: 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Recognizing quantity surveyors in the Public Procurement Act would enhance their influence on public projects</a:t>
            </a:r>
            <a:endParaRPr lang="en-CA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700D49D0-30D9-8070-9599-A1ED0DF7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6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05A544-59FC-EBF0-AB6B-C1316D8ED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272BC5-EEEA-1DF3-5F92-D9E0E15EEE6C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97161B69-A804-8E36-8765-1346D246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789D27-BFCC-5D29-D86A-15D56FF6C18D}"/>
              </a:ext>
            </a:extLst>
          </p:cNvPr>
          <p:cNvSpPr txBox="1"/>
          <p:nvPr/>
        </p:nvSpPr>
        <p:spPr>
          <a:xfrm>
            <a:off x="1" y="0"/>
            <a:ext cx="12192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Candara" panose="020E0502030303020204" pitchFamily="34" charset="0"/>
              </a:rPr>
              <a:t>Benefits of Addressing the Challenges</a:t>
            </a:r>
            <a:endParaRPr lang="en-CA" sz="53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8798E0-12E5-374F-43F8-D9DA0F610D47}"/>
              </a:ext>
            </a:extLst>
          </p:cNvPr>
          <p:cNvSpPr txBox="1"/>
          <p:nvPr/>
        </p:nvSpPr>
        <p:spPr>
          <a:xfrm>
            <a:off x="117988" y="1317523"/>
            <a:ext cx="10852106" cy="4569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While it is believed that challenges are a part of life and growth, it can make a firm or organization when positively addressed, and mar when not properly addressed. The benefits of addressing challenges include:</a:t>
            </a:r>
            <a:endParaRPr lang="en-US" sz="2400" b="0" dirty="0">
              <a:effectLst/>
              <a:latin typeface="Candara" panose="020E0502030303020204" pitchFamily="34" charset="0"/>
            </a:endParaRPr>
          </a:p>
          <a:p>
            <a:pPr marL="80010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Goals are defined and progress leading to achievement is gained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Abortive time and energy saved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Build confidence – when you find a solution to a problem, especially a difficult one, you gain and increase confidence in your ability  to face and overcome future challenges</a:t>
            </a:r>
          </a:p>
        </p:txBody>
      </p:sp>
    </p:spTree>
    <p:extLst>
      <p:ext uri="{BB962C8B-B14F-4D97-AF65-F5344CB8AC3E}">
        <p14:creationId xmlns:p14="http://schemas.microsoft.com/office/powerpoint/2010/main" val="243684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F364C5-EDAA-C835-F0FC-FA945B9D9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AF8440-C1E6-5CB8-D583-C533C5DAA62C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9BFD4186-816A-831E-A83B-032B7321A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BA1123-F865-93B3-F06C-D73DA921B37B}"/>
              </a:ext>
            </a:extLst>
          </p:cNvPr>
          <p:cNvSpPr txBox="1"/>
          <p:nvPr/>
        </p:nvSpPr>
        <p:spPr>
          <a:xfrm>
            <a:off x="4473678" y="128722"/>
            <a:ext cx="279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Content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52986F-FB3B-71E7-B4CA-FC92674F140D}"/>
              </a:ext>
            </a:extLst>
          </p:cNvPr>
          <p:cNvSpPr txBox="1"/>
          <p:nvPr/>
        </p:nvSpPr>
        <p:spPr>
          <a:xfrm>
            <a:off x="788276" y="1787511"/>
            <a:ext cx="104210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smtClean="0"/>
              <a:t>Introduction</a:t>
            </a:r>
            <a:endParaRPr lang="en-US" sz="3600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/>
              <a:t> Identified Challenges and Recommendations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/>
              <a:t>Benefits of Addressing the Challenges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/>
              <a:t>Demerits of not Addressing the Challenges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477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82594A-75D6-C7D9-F8F9-F1C8411D8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09CEB8-FED5-F39E-D253-E0600CE51594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A62978A3-9952-6F96-EE1B-20A6CBAF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4B6000-EE8B-C49C-51ED-66FFC134E471}"/>
              </a:ext>
            </a:extLst>
          </p:cNvPr>
          <p:cNvSpPr txBox="1"/>
          <p:nvPr/>
        </p:nvSpPr>
        <p:spPr>
          <a:xfrm>
            <a:off x="1" y="0"/>
            <a:ext cx="12192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Candara" panose="020E0502030303020204" pitchFamily="34" charset="0"/>
              </a:rPr>
              <a:t>Benefits of Addressing the Challenges</a:t>
            </a:r>
            <a:endParaRPr lang="en-CA" sz="53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081C18A-57B6-D1E4-E2AF-C65FF0FE40BB}"/>
              </a:ext>
            </a:extLst>
          </p:cNvPr>
          <p:cNvSpPr txBox="1"/>
          <p:nvPr/>
        </p:nvSpPr>
        <p:spPr>
          <a:xfrm>
            <a:off x="0" y="1553497"/>
            <a:ext cx="11857703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Resilience – the ability to bounce back from difficult situations, providing opportunity to learn and adapt.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Professional development prospects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Helps to learn and grow –  it is argued that failure can provide valuable lessons and insights that can lead to personal and professional growth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Helps in finding innovative </a:t>
            </a:r>
            <a:r>
              <a:rPr lang="en-US" sz="2400" b="0" i="0" u="none" strike="noStrike" dirty="0">
                <a:effectLst/>
                <a:latin typeface="Candara" panose="020E0502030303020204" pitchFamily="34" charset="0"/>
              </a:rPr>
              <a:t>solutions to</a:t>
            </a:r>
            <a:r>
              <a:rPr lang="en-US" sz="2400" b="0" i="0" strike="sngStrike" dirty="0">
                <a:effectLst/>
                <a:latin typeface="Candara" panose="020E0502030303020204" pitchFamily="34" charset="0"/>
              </a:rPr>
              <a:t> </a:t>
            </a:r>
            <a:r>
              <a:rPr lang="en-US" sz="2400" b="0" i="0" u="none" strike="noStrike" dirty="0">
                <a:effectLst/>
                <a:latin typeface="Candara" panose="020E0502030303020204" pitchFamily="34" charset="0"/>
              </a:rPr>
              <a:t>difficulties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.</a:t>
            </a:r>
            <a:endParaRPr lang="en-CA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3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A34674-60B7-6E9E-E113-80DF9C6B5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337D15-BB10-CF63-B203-124C4069879E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A4DD695B-30D7-F9D0-6D18-81B776291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2997CA-28B1-657A-2A31-A4CDAAD93B71}"/>
              </a:ext>
            </a:extLst>
          </p:cNvPr>
          <p:cNvSpPr txBox="1"/>
          <p:nvPr/>
        </p:nvSpPr>
        <p:spPr>
          <a:xfrm>
            <a:off x="1" y="0"/>
            <a:ext cx="12192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b="1" dirty="0">
                <a:solidFill>
                  <a:schemeClr val="bg1"/>
                </a:solidFill>
                <a:latin typeface="Candara" panose="020E0502030303020204" pitchFamily="34" charset="0"/>
              </a:rPr>
              <a:t>Demerits of not Addressing the Challenges</a:t>
            </a:r>
            <a:endParaRPr lang="en-CA" sz="51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6FFF03-9EE2-4484-2B7E-E7D5F20676B7}"/>
              </a:ext>
            </a:extLst>
          </p:cNvPr>
          <p:cNvSpPr txBox="1"/>
          <p:nvPr/>
        </p:nvSpPr>
        <p:spPr>
          <a:xfrm>
            <a:off x="506362" y="1224529"/>
            <a:ext cx="9906000" cy="4015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80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Failure to address challenges have their consequences as well and may include the following:</a:t>
            </a:r>
            <a:endParaRPr lang="en-US" sz="2400" b="0" dirty="0">
              <a:effectLst/>
              <a:latin typeface="Candara" panose="020E0502030303020204" pitchFamily="34" charset="0"/>
            </a:endParaRPr>
          </a:p>
          <a:p>
            <a:pPr marL="80010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Stagnation – growth and development become impossible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Fear – challenges unattended grow and become more difficult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Build up defence mechanism to avoid situations</a:t>
            </a:r>
          </a:p>
          <a:p>
            <a:pPr marL="80010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Miss opportunities to build resilience, learn new skills and achieve goals.</a:t>
            </a:r>
          </a:p>
        </p:txBody>
      </p:sp>
    </p:spTree>
    <p:extLst>
      <p:ext uri="{BB962C8B-B14F-4D97-AF65-F5344CB8AC3E}">
        <p14:creationId xmlns:p14="http://schemas.microsoft.com/office/powerpoint/2010/main" val="2110884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21F51B-6023-0C3B-3F2B-5466D42B7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44F823-793D-9C66-3AC0-0B986D1FA3D2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1B239CAE-DBEB-8E9A-7E73-428A62E8A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06C6C2-483B-40F3-0C79-F19C43E37A70}"/>
              </a:ext>
            </a:extLst>
          </p:cNvPr>
          <p:cNvSpPr txBox="1"/>
          <p:nvPr/>
        </p:nvSpPr>
        <p:spPr>
          <a:xfrm>
            <a:off x="4278923" y="0"/>
            <a:ext cx="3634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Conclusion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8EAD2C38-356C-982D-F5E3-11A1C87D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36" y="1289797"/>
            <a:ext cx="11386927" cy="502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Despite economic volatility, Nigeria's quantity surveying profession can thrive with strategic actions and commitment.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Key Actions for Progress: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Strengthen training programs to ensure relevant skills.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Enforce industry standards and ethical practices.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Engage in political advocacy for legal recognition.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Expand expertise in areas like value engineering and cost management.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Foster collaboration with other professional bodies.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Require post-project cost analyses to highlight the value of quantity surveying.</a:t>
            </a:r>
          </a:p>
        </p:txBody>
      </p:sp>
    </p:spTree>
    <p:extLst>
      <p:ext uri="{BB962C8B-B14F-4D97-AF65-F5344CB8AC3E}">
        <p14:creationId xmlns:p14="http://schemas.microsoft.com/office/powerpoint/2010/main" val="1668404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F06A65-3116-6F08-3623-8C81BCA78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C9AE3A-31EF-279A-DBB9-D645EE147C9B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CAF5426A-892F-8AF0-DD55-4C2294FF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63960-0FF1-705E-CA80-9708B544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717" y="2105333"/>
            <a:ext cx="5829300" cy="327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80DC59-0F94-7DA8-0AB1-DE803B4AB70E}"/>
              </a:ext>
            </a:extLst>
          </p:cNvPr>
          <p:cNvSpPr txBox="1"/>
          <p:nvPr/>
        </p:nvSpPr>
        <p:spPr>
          <a:xfrm>
            <a:off x="314632" y="1297857"/>
            <a:ext cx="4906297" cy="515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ndara" panose="020E0502030303020204" pitchFamily="34" charset="0"/>
              </a:rPr>
              <a:t>With commitment, transparency, and consistent public engagement, the future of Quantity Surveying in Nigeria is promising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.</a:t>
            </a:r>
            <a:endParaRPr lang="en-US" sz="2400" dirty="0">
              <a:latin typeface="Candara" panose="020E0502030303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ndara" panose="020E0502030303020204" pitchFamily="34" charset="0"/>
              </a:rPr>
              <a:t>Thank you for your attention!</a:t>
            </a:r>
            <a:endParaRPr lang="en-CA" sz="2400" dirty="0">
              <a:latin typeface="Candara" panose="020E0502030303020204" pitchFamily="34" charset="0"/>
            </a:endParaRPr>
          </a:p>
          <a:p>
            <a:pPr algn="just">
              <a:lnSpc>
                <a:spcPct val="200000"/>
              </a:lnSpc>
            </a:pPr>
            <a:endParaRPr lang="en-CA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A9CA0-297E-EB22-3ABA-0FF5C56573DA}"/>
              </a:ext>
            </a:extLst>
          </p:cNvPr>
          <p:cNvSpPr txBox="1"/>
          <p:nvPr/>
        </p:nvSpPr>
        <p:spPr>
          <a:xfrm>
            <a:off x="4019341" y="0"/>
            <a:ext cx="610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Path Forward</a:t>
            </a:r>
          </a:p>
        </p:txBody>
      </p:sp>
    </p:spTree>
    <p:extLst>
      <p:ext uri="{BB962C8B-B14F-4D97-AF65-F5344CB8AC3E}">
        <p14:creationId xmlns:p14="http://schemas.microsoft.com/office/powerpoint/2010/main" val="316935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55D4-BCED-C490-36CB-EA1A4633B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8B768F-EFD0-A6AB-8F92-EEF1489779DF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93676E59-A226-81E2-BF04-37A4301F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3A059C-ADDE-1BC3-5D69-D3021AA88FCF}"/>
              </a:ext>
            </a:extLst>
          </p:cNvPr>
          <p:cNvSpPr txBox="1"/>
          <p:nvPr/>
        </p:nvSpPr>
        <p:spPr>
          <a:xfrm>
            <a:off x="4208207" y="64361"/>
            <a:ext cx="4886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Introduction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FCBA6476-6322-F084-33B6-E52B65F80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58" y="1201512"/>
            <a:ext cx="11666483" cy="61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The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QSRBN is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the </a:t>
            </a:r>
            <a:r>
              <a:rPr lang="en-US" altLang="en-US" sz="2400" dirty="0" smtClean="0">
                <a:latin typeface="Candara" panose="020E0502030303020204" pitchFamily="34" charset="0"/>
              </a:rPr>
              <a:t>regulatory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body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responsible for advancing and regulating quantity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surveying practice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in Nigeria.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en-US" sz="2400" dirty="0">
                <a:latin typeface="Candara" panose="020E0502030303020204" pitchFamily="34" charset="0"/>
              </a:rPr>
              <a:t>The NIQS plays a crucial role in </a:t>
            </a:r>
            <a:r>
              <a:rPr lang="en-US" altLang="en-US" sz="2400" dirty="0" smtClean="0">
                <a:latin typeface="Candara" panose="020E0502030303020204" pitchFamily="34" charset="0"/>
              </a:rPr>
              <a:t>qualifying and certifying,  helping </a:t>
            </a:r>
            <a:r>
              <a:rPr lang="en-US" altLang="en-US" sz="2400" dirty="0">
                <a:latin typeface="Candara" panose="020E0502030303020204" pitchFamily="34" charset="0"/>
              </a:rPr>
              <a:t>the quantity surveying profession navigate economic instability by providing guidance, upholding standards, and advocating for the profession.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Nigeria has a history of economic instability, marked by inflation, currency devaluation, unemployment, and rising costs of goods and services. This creates a challenging environment for quantity surveying. These challenges include: 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Competence and proficiency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andara" panose="020E0502030303020204" pitchFamily="34" charset="0"/>
              </a:rPr>
              <a:t>Galloping Inflation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4A3841-32CC-C1F7-B12F-C9C9D3253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16CB54-E646-7878-0052-845C35CCD753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5B3A3F6E-7E84-0188-B973-7CC178BE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86C162-E6FA-EA8C-2129-DAEFDDC4002E}"/>
              </a:ext>
            </a:extLst>
          </p:cNvPr>
          <p:cNvSpPr txBox="1"/>
          <p:nvPr/>
        </p:nvSpPr>
        <p:spPr>
          <a:xfrm>
            <a:off x="4208207" y="64361"/>
            <a:ext cx="4886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Introduction</a:t>
            </a:r>
            <a:endParaRPr lang="en-CA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B82F5-34DD-6CDB-BD39-BF71EE1C9DF9}"/>
              </a:ext>
            </a:extLst>
          </p:cNvPr>
          <p:cNvSpPr txBox="1"/>
          <p:nvPr/>
        </p:nvSpPr>
        <p:spPr>
          <a:xfrm>
            <a:off x="96821" y="1218587"/>
            <a:ext cx="115144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Lack of public awareness of the profession's role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Unhealthy rivalry from other professions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ndara" panose="020E0502030303020204" pitchFamily="34" charset="0"/>
              </a:rPr>
              <a:t>Unemployment</a:t>
            </a:r>
            <a:endParaRPr lang="en-US" altLang="en-US" sz="2400" dirty="0">
              <a:latin typeface="Candara" panose="020E0502030303020204" pitchFamily="34" charset="0"/>
            </a:endParaRP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Corruption 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Unethical practices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Limited proficiency in new technologies</a:t>
            </a: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andara" panose="020E0502030303020204" pitchFamily="34" charset="0"/>
              </a:rPr>
              <a:t>Insecurity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800100" lvl="1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Need for improved regulatory enforcement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Objective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: This presentation identifies key challenges and provides actionable solutions to strengthen the quantity surveying profession in Nigeria</a:t>
            </a:r>
            <a:r>
              <a:rPr lang="en-US" altLang="en-US" sz="2400" dirty="0">
                <a:latin typeface="Candara" panose="020E0502030303020204" pitchFamily="34" charset="0"/>
              </a:rPr>
              <a:t>’s volatile economy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DD1C6E-570D-06B3-CCC6-0889826BF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BB6E3D-BCA3-1B23-7DB2-56E4CC7677B2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BA4700AF-B176-79F6-F88C-2C587574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514FA9-0AF5-CDB7-93F3-4E97BE437AE3}"/>
              </a:ext>
            </a:extLst>
          </p:cNvPr>
          <p:cNvSpPr txBox="1"/>
          <p:nvPr/>
        </p:nvSpPr>
        <p:spPr>
          <a:xfrm>
            <a:off x="1406769" y="0"/>
            <a:ext cx="9378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Competence and Proficiency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C89DE94-345F-1A5E-0EC2-40EC59FA4EAB}"/>
              </a:ext>
            </a:extLst>
          </p:cNvPr>
          <p:cNvGrpSpPr/>
          <p:nvPr/>
        </p:nvGrpSpPr>
        <p:grpSpPr>
          <a:xfrm>
            <a:off x="698314" y="1540362"/>
            <a:ext cx="6658708" cy="1772806"/>
            <a:chOff x="1090246" y="1328787"/>
            <a:chExt cx="9460523" cy="13134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630DBD7-8DB2-878E-563C-EA9977661B0C}"/>
                </a:ext>
              </a:extLst>
            </p:cNvPr>
            <p:cNvSpPr/>
            <p:nvPr/>
          </p:nvSpPr>
          <p:spPr>
            <a:xfrm>
              <a:off x="1090246" y="1328787"/>
              <a:ext cx="9460523" cy="131348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CC7C57A-5E09-F38C-4D8A-986D1A9A49B1}"/>
                </a:ext>
              </a:extLst>
            </p:cNvPr>
            <p:cNvSpPr txBox="1"/>
            <p:nvPr/>
          </p:nvSpPr>
          <p:spPr>
            <a:xfrm>
              <a:off x="1090246" y="1363957"/>
              <a:ext cx="83468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n-US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Declining Admission Standards</a:t>
              </a:r>
              <a:r>
                <a:rPr lang="en-US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: Lower entry scores by JAMB have impacted the quality of candidates entering Quantity Surveying programs. </a:t>
              </a:r>
              <a:endParaRPr lang="en-CA" sz="24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57F9C7D-200A-79F6-2D22-8F534D14051D}"/>
              </a:ext>
            </a:extLst>
          </p:cNvPr>
          <p:cNvGrpSpPr/>
          <p:nvPr/>
        </p:nvGrpSpPr>
        <p:grpSpPr>
          <a:xfrm>
            <a:off x="698315" y="3855486"/>
            <a:ext cx="6658707" cy="1611941"/>
            <a:chOff x="1090246" y="1328787"/>
            <a:chExt cx="9460523" cy="134081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343FF0BF-CB4F-1CB2-49DB-0802E06A46F3}"/>
                </a:ext>
              </a:extLst>
            </p:cNvPr>
            <p:cNvSpPr/>
            <p:nvPr/>
          </p:nvSpPr>
          <p:spPr>
            <a:xfrm>
              <a:off x="1090246" y="1328787"/>
              <a:ext cx="9460523" cy="131348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E57EE8-3CBE-21B7-CFAC-19D81EDB1A67}"/>
                </a:ext>
              </a:extLst>
            </p:cNvPr>
            <p:cNvSpPr txBox="1"/>
            <p:nvPr/>
          </p:nvSpPr>
          <p:spPr>
            <a:xfrm>
              <a:off x="1090246" y="1363957"/>
              <a:ext cx="9135684" cy="1305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n-US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Limited Accreditation</a:t>
              </a:r>
              <a:r>
                <a:rPr lang="en-US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: Only 14 universities and 12 polytechnics are accredited to offer QS programs, out of 39 universities and 49 polytechnics listed.</a:t>
              </a:r>
              <a:endParaRPr lang="en-CA" sz="24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35F9506-B9FF-BBD3-E81F-062071ECC8A0}"/>
              </a:ext>
            </a:extLst>
          </p:cNvPr>
          <p:cNvGrpSpPr/>
          <p:nvPr/>
        </p:nvGrpSpPr>
        <p:grpSpPr>
          <a:xfrm>
            <a:off x="8384783" y="810049"/>
            <a:ext cx="3164020" cy="5267854"/>
            <a:chOff x="8384783" y="810049"/>
            <a:chExt cx="3164020" cy="526785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83A47EAF-E3B4-D4B1-DE88-DE76201D2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4783" y="2913883"/>
              <a:ext cx="3164020" cy="316402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9FBB107-9514-358E-F156-BBF56D5A5EE8}"/>
                </a:ext>
              </a:extLst>
            </p:cNvPr>
            <p:cNvSpPr txBox="1"/>
            <p:nvPr/>
          </p:nvSpPr>
          <p:spPr>
            <a:xfrm>
              <a:off x="9302132" y="810049"/>
              <a:ext cx="200647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6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86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3B4E0A-34D1-DF62-5B3B-B821B72EB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48D0EB-D102-E156-4E02-3B5C3E94F0ED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BA398F11-D17D-A952-2D12-7B52A461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DD5F2E-F0C2-E7DD-7727-386883A41460}"/>
              </a:ext>
            </a:extLst>
          </p:cNvPr>
          <p:cNvSpPr txBox="1"/>
          <p:nvPr/>
        </p:nvSpPr>
        <p:spPr>
          <a:xfrm>
            <a:off x="1406769" y="0"/>
            <a:ext cx="9378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Competence and Proficiency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23F73680-1C79-F322-AD1D-595C077EA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101921"/>
              </p:ext>
            </p:extLst>
          </p:nvPr>
        </p:nvGraphicFramePr>
        <p:xfrm>
          <a:off x="211016" y="1137139"/>
          <a:ext cx="10738338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507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24F95D-E881-E35E-9A4E-D86E9CBA3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4EA890C-4B8A-8A17-D7B0-F70195E5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108" y="1485143"/>
            <a:ext cx="4468742" cy="48246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1C70AA-D195-570C-070F-BBFCAD576F1C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756284E7-C040-2E1C-3639-27FF73A1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441A0B-E667-FB86-4A96-10E0C39D4539}"/>
              </a:ext>
            </a:extLst>
          </p:cNvPr>
          <p:cNvSpPr txBox="1"/>
          <p:nvPr/>
        </p:nvSpPr>
        <p:spPr>
          <a:xfrm>
            <a:off x="3352421" y="64361"/>
            <a:ext cx="6717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Galloping Inflation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65DB4A-8A31-D241-948B-0D6E52944554}"/>
              </a:ext>
            </a:extLst>
          </p:cNvPr>
          <p:cNvGrpSpPr/>
          <p:nvPr/>
        </p:nvGrpSpPr>
        <p:grpSpPr>
          <a:xfrm>
            <a:off x="423367" y="1477494"/>
            <a:ext cx="6869723" cy="1730941"/>
            <a:chOff x="1090246" y="1328787"/>
            <a:chExt cx="9460523" cy="1313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65241A3-2A14-7009-EDBC-E5C383418625}"/>
                </a:ext>
              </a:extLst>
            </p:cNvPr>
            <p:cNvSpPr/>
            <p:nvPr/>
          </p:nvSpPr>
          <p:spPr>
            <a:xfrm>
              <a:off x="1090246" y="1328787"/>
              <a:ext cx="9460523" cy="131348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C7C3DB0-680C-F4C9-E985-3A9FDA6C7071}"/>
                </a:ext>
              </a:extLst>
            </p:cNvPr>
            <p:cNvSpPr txBox="1"/>
            <p:nvPr/>
          </p:nvSpPr>
          <p:spPr>
            <a:xfrm>
              <a:off x="1090246" y="1363957"/>
              <a:ext cx="83468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n-CA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Inflation Challenges: </a:t>
              </a:r>
              <a:r>
                <a:rPr lang="en-CA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Rising inflation disrupts accurate cost predictions, affecting budgets, funding, and project timelines.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3084985-79CE-DE24-EC30-F17840E0AF33}"/>
              </a:ext>
            </a:extLst>
          </p:cNvPr>
          <p:cNvGrpSpPr/>
          <p:nvPr/>
        </p:nvGrpSpPr>
        <p:grpSpPr>
          <a:xfrm>
            <a:off x="423367" y="3793909"/>
            <a:ext cx="6869724" cy="1990917"/>
            <a:chOff x="1090246" y="1328787"/>
            <a:chExt cx="9460523" cy="134846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681F7EC-DCBA-52C1-61F6-765546E24488}"/>
                </a:ext>
              </a:extLst>
            </p:cNvPr>
            <p:cNvSpPr/>
            <p:nvPr/>
          </p:nvSpPr>
          <p:spPr>
            <a:xfrm>
              <a:off x="1090246" y="1328787"/>
              <a:ext cx="9460523" cy="131348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5C72803-2390-8B70-CCDC-F61298567725}"/>
                </a:ext>
              </a:extLst>
            </p:cNvPr>
            <p:cNvSpPr txBox="1"/>
            <p:nvPr/>
          </p:nvSpPr>
          <p:spPr>
            <a:xfrm>
              <a:off x="1090246" y="1363957"/>
              <a:ext cx="8979877" cy="13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v"/>
              </a:pPr>
              <a:r>
                <a:rPr lang="en-CA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Volatility in Construction Costs</a:t>
              </a:r>
              <a:r>
                <a:rPr lang="en-CA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: Prices for materials like cement and steel are unstable, with cement prices increasing from N4,600 to N15,500 per 50kg bag within months in 2024. </a:t>
              </a:r>
              <a:r>
                <a:rPr lang="en-US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listed.</a:t>
              </a:r>
              <a:endParaRPr lang="en-CA" sz="24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3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C6E6CD-637F-2192-3970-2F6080F6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EC639B-8983-1FE9-3116-E44DDF40AF31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E516A31B-3837-2FF1-E840-B8AB944AB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B0E5E0-3DBB-A7AD-DEA3-6974D1C193AB}"/>
              </a:ext>
            </a:extLst>
          </p:cNvPr>
          <p:cNvSpPr txBox="1"/>
          <p:nvPr/>
        </p:nvSpPr>
        <p:spPr>
          <a:xfrm>
            <a:off x="2567354" y="-11723"/>
            <a:ext cx="6025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Galloping Inflation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5648D8CB-E81E-5FA6-AF08-74D6EE3D3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892472"/>
              </p:ext>
            </p:extLst>
          </p:nvPr>
        </p:nvGraphicFramePr>
        <p:xfrm>
          <a:off x="211016" y="1137139"/>
          <a:ext cx="10738338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22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EA8C2C-C3E0-E735-2F2F-40BD8E018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43B4D1-2919-6FA5-A9E2-8805D89D79F1}"/>
              </a:ext>
            </a:extLst>
          </p:cNvPr>
          <p:cNvSpPr/>
          <p:nvPr/>
        </p:nvSpPr>
        <p:spPr>
          <a:xfrm>
            <a:off x="0" y="0"/>
            <a:ext cx="12192000" cy="1052052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New Brand Materials – NIQS">
            <a:extLst>
              <a:ext uri="{FF2B5EF4-FFF2-40B4-BE49-F238E27FC236}">
                <a16:creationId xmlns:a16="http://schemas.microsoft.com/office/drawing/2014/main" xmlns="" id="{90885AC5-9661-1DE8-C1A6-5DC9DDFD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5" y="5784826"/>
            <a:ext cx="1085659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AA1F6B-5184-DFEB-6457-4990669AF316}"/>
              </a:ext>
            </a:extLst>
          </p:cNvPr>
          <p:cNvSpPr txBox="1"/>
          <p:nvPr/>
        </p:nvSpPr>
        <p:spPr>
          <a:xfrm>
            <a:off x="726830" y="21122"/>
            <a:ext cx="1112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Candara" panose="020E0502030303020204" pitchFamily="34" charset="0"/>
              </a:rPr>
              <a:t>Lack of Awareness and Recognition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A4524FA-EE6E-8BFC-1E51-919B34AF26CA}"/>
              </a:ext>
            </a:extLst>
          </p:cNvPr>
          <p:cNvGrpSpPr/>
          <p:nvPr/>
        </p:nvGrpSpPr>
        <p:grpSpPr>
          <a:xfrm>
            <a:off x="9048474" y="2254289"/>
            <a:ext cx="2872155" cy="2646878"/>
            <a:chOff x="1594338" y="1699846"/>
            <a:chExt cx="4994031" cy="5017477"/>
          </a:xfrm>
        </p:grpSpPr>
        <p:sp>
          <p:nvSpPr>
            <p:cNvPr id="12" name="&quot;Not Allowed&quot; Symbol 11">
              <a:extLst>
                <a:ext uri="{FF2B5EF4-FFF2-40B4-BE49-F238E27FC236}">
                  <a16:creationId xmlns:a16="http://schemas.microsoft.com/office/drawing/2014/main" xmlns="" id="{47DDD151-1F93-5EDE-766D-D24B70CD4EF4}"/>
                </a:ext>
              </a:extLst>
            </p:cNvPr>
            <p:cNvSpPr/>
            <p:nvPr/>
          </p:nvSpPr>
          <p:spPr>
            <a:xfrm>
              <a:off x="1594338" y="1699846"/>
              <a:ext cx="4994031" cy="5017477"/>
            </a:xfrm>
            <a:prstGeom prst="noSmoking">
              <a:avLst/>
            </a:prstGeom>
            <a:solidFill>
              <a:srgbClr val="B481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5BF164E-C49C-199A-10BE-2FD0A5516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309154">
              <a:off x="2845958" y="3610443"/>
              <a:ext cx="2567937" cy="154771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E38B318-88A7-B967-D595-02998C6A2CF6}"/>
              </a:ext>
            </a:extLst>
          </p:cNvPr>
          <p:cNvGrpSpPr/>
          <p:nvPr/>
        </p:nvGrpSpPr>
        <p:grpSpPr>
          <a:xfrm>
            <a:off x="262744" y="1263167"/>
            <a:ext cx="8119257" cy="2249771"/>
            <a:chOff x="1090244" y="1328787"/>
            <a:chExt cx="9580965" cy="17516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EDD338D-9073-738B-BC40-1FEA552EEFB8}"/>
                </a:ext>
              </a:extLst>
            </p:cNvPr>
            <p:cNvSpPr/>
            <p:nvPr/>
          </p:nvSpPr>
          <p:spPr>
            <a:xfrm>
              <a:off x="1090244" y="1328787"/>
              <a:ext cx="9580965" cy="175161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6A19AAF-06E4-2D73-1E48-32E43E3EE160}"/>
                </a:ext>
              </a:extLst>
            </p:cNvPr>
            <p:cNvSpPr txBox="1"/>
            <p:nvPr/>
          </p:nvSpPr>
          <p:spPr>
            <a:xfrm>
              <a:off x="1090244" y="1356502"/>
              <a:ext cx="9425142" cy="157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215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Public Awareness Deficit</a:t>
              </a:r>
              <a:r>
                <a:rPr lang="en-US" sz="2150" dirty="0">
                  <a:solidFill>
                    <a:schemeClr val="bg1"/>
                  </a:solidFill>
                  <a:latin typeface="Candara" panose="020E0502030303020204" pitchFamily="34" charset="0"/>
                </a:rPr>
                <a:t>: The title “Quantity Surveyor" lacks public recognition. Qs are often underrecognized in the society. Their roles are misunderstood and frequently mistaken for that of land surveyors.</a:t>
              </a:r>
              <a:endParaRPr lang="en-CA" sz="215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1F7D974-AE06-D2F0-222D-61EB3A1707C2}"/>
              </a:ext>
            </a:extLst>
          </p:cNvPr>
          <p:cNvGrpSpPr/>
          <p:nvPr/>
        </p:nvGrpSpPr>
        <p:grpSpPr>
          <a:xfrm>
            <a:off x="262743" y="4103078"/>
            <a:ext cx="8119258" cy="2333299"/>
            <a:chOff x="1080322" y="1154103"/>
            <a:chExt cx="9558725" cy="200138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26334B0-B8F4-BAA7-D77A-1F4B8ADB8004}"/>
                </a:ext>
              </a:extLst>
            </p:cNvPr>
            <p:cNvSpPr/>
            <p:nvPr/>
          </p:nvSpPr>
          <p:spPr>
            <a:xfrm>
              <a:off x="1090246" y="1154103"/>
              <a:ext cx="9548801" cy="20013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97458B1-CDB9-B5E5-BDCA-6073DCEE6D5E}"/>
                </a:ext>
              </a:extLst>
            </p:cNvPr>
            <p:cNvSpPr txBox="1"/>
            <p:nvPr/>
          </p:nvSpPr>
          <p:spPr>
            <a:xfrm>
              <a:off x="1080322" y="1171222"/>
              <a:ext cx="9548799" cy="145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21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Misinterpretation of “Value for Money</a:t>
              </a:r>
              <a:r>
                <a:rPr lang="en-US" sz="2100" dirty="0">
                  <a:solidFill>
                    <a:schemeClr val="bg1"/>
                  </a:solidFill>
                  <a:latin typeface="Candara" panose="020E0502030303020204" pitchFamily="34" charset="0"/>
                </a:rPr>
                <a:t>”: The core role of a Qs is to ensure cost-effective, value-driven project outcomes. However, this is frequently misinterpreted as “building cheaply,” diminishing the profession’s perceived importance. </a:t>
              </a:r>
              <a:endParaRPr lang="en-CA" sz="21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92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1350</Words>
  <Application>Microsoft Office PowerPoint</Application>
  <PresentationFormat>Widescreen</PresentationFormat>
  <Paragraphs>136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Chinedu Gerald Enebeli</dc:creator>
  <cp:lastModifiedBy>Home</cp:lastModifiedBy>
  <cp:revision>10</cp:revision>
  <dcterms:created xsi:type="dcterms:W3CDTF">2024-11-16T20:33:33Z</dcterms:created>
  <dcterms:modified xsi:type="dcterms:W3CDTF">2024-11-17T18:55:06Z</dcterms:modified>
</cp:coreProperties>
</file>