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 id="2147483792" r:id="rId2"/>
    <p:sldMasterId id="2147483816" r:id="rId3"/>
    <p:sldMasterId id="2147483864" r:id="rId4"/>
    <p:sldMasterId id="2147483924" r:id="rId5"/>
    <p:sldMasterId id="2147483951" r:id="rId6"/>
    <p:sldMasterId id="2147483963" r:id="rId7"/>
  </p:sldMasterIdLst>
  <p:notesMasterIdLst>
    <p:notesMasterId r:id="rId33"/>
  </p:notesMasterIdLst>
  <p:sldIdLst>
    <p:sldId id="261" r:id="rId8"/>
    <p:sldId id="340" r:id="rId9"/>
    <p:sldId id="368" r:id="rId10"/>
    <p:sldId id="369" r:id="rId11"/>
    <p:sldId id="370" r:id="rId12"/>
    <p:sldId id="347" r:id="rId13"/>
    <p:sldId id="348" r:id="rId14"/>
    <p:sldId id="349" r:id="rId15"/>
    <p:sldId id="350" r:id="rId16"/>
    <p:sldId id="351" r:id="rId17"/>
    <p:sldId id="352" r:id="rId18"/>
    <p:sldId id="357" r:id="rId19"/>
    <p:sldId id="258" r:id="rId20"/>
    <p:sldId id="312" r:id="rId21"/>
    <p:sldId id="327" r:id="rId22"/>
    <p:sldId id="310" r:id="rId23"/>
    <p:sldId id="319" r:id="rId24"/>
    <p:sldId id="273" r:id="rId25"/>
    <p:sldId id="320" r:id="rId26"/>
    <p:sldId id="329" r:id="rId27"/>
    <p:sldId id="330" r:id="rId28"/>
    <p:sldId id="290" r:id="rId29"/>
    <p:sldId id="291" r:id="rId30"/>
    <p:sldId id="331" r:id="rId31"/>
    <p:sldId id="30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414" autoAdjust="0"/>
    <p:restoredTop sz="94660"/>
  </p:normalViewPr>
  <p:slideViewPr>
    <p:cSldViewPr>
      <p:cViewPr varScale="1">
        <p:scale>
          <a:sx n="81" d="100"/>
          <a:sy n="81" d="100"/>
        </p:scale>
        <p:origin x="146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21" Type="http://schemas.openxmlformats.org/officeDocument/2006/relationships/slide" Target="slides/slide14.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viewProps" Target="viewProps.xml"/><Relationship Id="rId8" Type="http://schemas.openxmlformats.org/officeDocument/2006/relationships/slide" Target="slides/slide1.xml"/><Relationship Id="rId3" Type="http://schemas.openxmlformats.org/officeDocument/2006/relationships/slideMaster" Target="slideMasters/slideMaster3.xml"/></Relationships>
</file>

<file path=ppt/diagrams/_rels/data3.xml.rels><?xml version="1.0" encoding="UTF-8" standalone="yes"?>
<Relationships xmlns="http://schemas.openxmlformats.org/package/2006/relationships"><Relationship Id="rId1" Type="http://schemas.openxmlformats.org/officeDocument/2006/relationships/hyperlink" Target="mailto:esthojconsults@gmail.com" TargetMode="External"/></Relationships>
</file>

<file path=ppt/diagrams/_rels/drawing3.xml.rels><?xml version="1.0" encoding="UTF-8" standalone="yes"?>
<Relationships xmlns="http://schemas.openxmlformats.org/package/2006/relationships"><Relationship Id="rId1" Type="http://schemas.openxmlformats.org/officeDocument/2006/relationships/hyperlink" Target="mailto:esthojconsults@gmail.com" TargetMode="Externa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4DD4D6-5A40-41F0-8C92-23A9C364B3EE}" type="doc">
      <dgm:prSet loTypeId="urn:microsoft.com/office/officeart/2005/8/layout/target3" loCatId="relationship" qsTypeId="urn:microsoft.com/office/officeart/2005/8/quickstyle/simple5" qsCatId="simple" csTypeId="urn:microsoft.com/office/officeart/2005/8/colors/colorful4" csCatId="colorful" phldr="1"/>
      <dgm:spPr/>
      <dgm:t>
        <a:bodyPr/>
        <a:lstStyle/>
        <a:p>
          <a:endParaRPr lang="en-US"/>
        </a:p>
      </dgm:t>
    </dgm:pt>
    <dgm:pt modelId="{CF9C5EBA-A9E9-46CF-A4C6-60882B601608}">
      <dgm:prSet custT="1"/>
      <dgm:spPr/>
      <dgm:t>
        <a:bodyPr/>
        <a:lstStyle/>
        <a:p>
          <a:pPr rtl="0"/>
          <a:endParaRPr lang="en-US" sz="2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gm:t>
    </dgm:pt>
    <dgm:pt modelId="{379E4497-AFA0-4371-A7C1-1F7955216651}" type="parTrans" cxnId="{A81EE637-A379-44B2-91D4-9B192B5D2039}">
      <dgm:prSet/>
      <dgm:spPr/>
      <dgm:t>
        <a:bodyPr/>
        <a:lstStyle/>
        <a:p>
          <a:endParaRPr lang="en-US"/>
        </a:p>
      </dgm:t>
    </dgm:pt>
    <dgm:pt modelId="{C329965D-6B4D-4CF7-AC73-AF58DC7BF0AB}" type="sibTrans" cxnId="{A81EE637-A379-44B2-91D4-9B192B5D2039}">
      <dgm:prSet/>
      <dgm:spPr/>
      <dgm:t>
        <a:bodyPr/>
        <a:lstStyle/>
        <a:p>
          <a:endParaRPr lang="en-US"/>
        </a:p>
      </dgm:t>
    </dgm:pt>
    <dgm:pt modelId="{0386556C-3B7B-4420-BCBE-09E0DB4FBD15}">
      <dgm:prSet custT="1"/>
      <dgm:spPr>
        <a:solidFill>
          <a:schemeClr val="accent5">
            <a:lumMod val="75000"/>
            <a:alpha val="90000"/>
          </a:schemeClr>
        </a:solidFill>
      </dgm:spPr>
      <dgm:t>
        <a:bodyPr/>
        <a:lstStyle/>
        <a:p>
          <a:pPr rtl="0"/>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NIQS 2021 TRAIN–THE- TRAINERS WORKSHOP</a:t>
          </a:r>
        </a:p>
      </dgm:t>
    </dgm:pt>
    <dgm:pt modelId="{AD5DAAAB-F9C1-44D0-AD42-9C1934CBAA7F}" type="parTrans" cxnId="{976DFF44-EA5A-4225-889E-D68BAD6F9CF0}">
      <dgm:prSet/>
      <dgm:spPr/>
      <dgm:t>
        <a:bodyPr/>
        <a:lstStyle/>
        <a:p>
          <a:endParaRPr lang="en-US"/>
        </a:p>
      </dgm:t>
    </dgm:pt>
    <dgm:pt modelId="{129B9630-C29D-43E3-9C85-0BA960E8DFF7}" type="sibTrans" cxnId="{976DFF44-EA5A-4225-889E-D68BAD6F9CF0}">
      <dgm:prSet/>
      <dgm:spPr/>
      <dgm:t>
        <a:bodyPr/>
        <a:lstStyle/>
        <a:p>
          <a:endParaRPr lang="en-US"/>
        </a:p>
      </dgm:t>
    </dgm:pt>
    <dgm:pt modelId="{994D2FE7-A4AC-4B74-A046-675E193E99AC}" type="pres">
      <dgm:prSet presAssocID="{C54DD4D6-5A40-41F0-8C92-23A9C364B3EE}" presName="Name0" presStyleCnt="0">
        <dgm:presLayoutVars>
          <dgm:chMax val="7"/>
          <dgm:dir/>
          <dgm:animLvl val="lvl"/>
          <dgm:resizeHandles val="exact"/>
        </dgm:presLayoutVars>
      </dgm:prSet>
      <dgm:spPr/>
    </dgm:pt>
    <dgm:pt modelId="{75D88BB5-79BB-41D3-8E79-84899B1A84F8}" type="pres">
      <dgm:prSet presAssocID="{CF9C5EBA-A9E9-46CF-A4C6-60882B601608}" presName="circle1" presStyleLbl="node1" presStyleIdx="0" presStyleCnt="2" custScaleY="118964" custLinFactNeighborX="479" custLinFactNeighborY="4219"/>
      <dgm:spPr/>
    </dgm:pt>
    <dgm:pt modelId="{9FF4716D-E81B-42CE-902E-A3680B27B5F2}" type="pres">
      <dgm:prSet presAssocID="{CF9C5EBA-A9E9-46CF-A4C6-60882B601608}" presName="space" presStyleCnt="0"/>
      <dgm:spPr/>
    </dgm:pt>
    <dgm:pt modelId="{7F058602-34A8-494F-8A83-09D232A4AB73}" type="pres">
      <dgm:prSet presAssocID="{CF9C5EBA-A9E9-46CF-A4C6-60882B601608}" presName="rect1" presStyleLbl="alignAcc1" presStyleIdx="0" presStyleCnt="2" custLinFactNeighborX="-474" custLinFactNeighborY="-21053"/>
      <dgm:spPr/>
    </dgm:pt>
    <dgm:pt modelId="{FE8D358E-6671-4AEC-973B-A96DB253247F}" type="pres">
      <dgm:prSet presAssocID="{0386556C-3B7B-4420-BCBE-09E0DB4FBD15}" presName="vertSpace2" presStyleLbl="node1" presStyleIdx="0" presStyleCnt="2"/>
      <dgm:spPr/>
    </dgm:pt>
    <dgm:pt modelId="{4FAC0638-D2D4-4A06-B364-04CE43A585DB}" type="pres">
      <dgm:prSet presAssocID="{0386556C-3B7B-4420-BCBE-09E0DB4FBD15}" presName="circle2" presStyleLbl="node1" presStyleIdx="1" presStyleCnt="2"/>
      <dgm:spPr/>
    </dgm:pt>
    <dgm:pt modelId="{31CEFCE4-596E-48F2-B1F2-CB2086C3E944}" type="pres">
      <dgm:prSet presAssocID="{0386556C-3B7B-4420-BCBE-09E0DB4FBD15}" presName="rect2" presStyleLbl="alignAcc1" presStyleIdx="1" presStyleCnt="2" custScaleX="102844" custScaleY="141346" custLinFactNeighborX="1083" custLinFactNeighborY="-8776"/>
      <dgm:spPr/>
    </dgm:pt>
    <dgm:pt modelId="{857F93D9-12D7-4B86-944B-7624CDB8810A}" type="pres">
      <dgm:prSet presAssocID="{CF9C5EBA-A9E9-46CF-A4C6-60882B601608}" presName="rect1ParTxNoCh" presStyleLbl="alignAcc1" presStyleIdx="1" presStyleCnt="2">
        <dgm:presLayoutVars>
          <dgm:chMax val="1"/>
          <dgm:bulletEnabled val="1"/>
        </dgm:presLayoutVars>
      </dgm:prSet>
      <dgm:spPr/>
    </dgm:pt>
    <dgm:pt modelId="{ED528660-6A4B-462F-810D-BADAC36D8019}" type="pres">
      <dgm:prSet presAssocID="{0386556C-3B7B-4420-BCBE-09E0DB4FBD15}" presName="rect2ParTxNoCh" presStyleLbl="alignAcc1" presStyleIdx="1" presStyleCnt="2">
        <dgm:presLayoutVars>
          <dgm:chMax val="1"/>
          <dgm:bulletEnabled val="1"/>
        </dgm:presLayoutVars>
      </dgm:prSet>
      <dgm:spPr/>
    </dgm:pt>
  </dgm:ptLst>
  <dgm:cxnLst>
    <dgm:cxn modelId="{63B33524-2D3A-4A6F-BE63-ED6F381BF94F}" type="presOf" srcId="{0386556C-3B7B-4420-BCBE-09E0DB4FBD15}" destId="{31CEFCE4-596E-48F2-B1F2-CB2086C3E944}" srcOrd="0" destOrd="0" presId="urn:microsoft.com/office/officeart/2005/8/layout/target3"/>
    <dgm:cxn modelId="{A81EE637-A379-44B2-91D4-9B192B5D2039}" srcId="{C54DD4D6-5A40-41F0-8C92-23A9C364B3EE}" destId="{CF9C5EBA-A9E9-46CF-A4C6-60882B601608}" srcOrd="0" destOrd="0" parTransId="{379E4497-AFA0-4371-A7C1-1F7955216651}" sibTransId="{C329965D-6B4D-4CF7-AC73-AF58DC7BF0AB}"/>
    <dgm:cxn modelId="{FFA51C60-599B-4E81-B0DE-D18861C9A5AB}" type="presOf" srcId="{CF9C5EBA-A9E9-46CF-A4C6-60882B601608}" destId="{857F93D9-12D7-4B86-944B-7624CDB8810A}" srcOrd="1" destOrd="0" presId="urn:microsoft.com/office/officeart/2005/8/layout/target3"/>
    <dgm:cxn modelId="{976DFF44-EA5A-4225-889E-D68BAD6F9CF0}" srcId="{C54DD4D6-5A40-41F0-8C92-23A9C364B3EE}" destId="{0386556C-3B7B-4420-BCBE-09E0DB4FBD15}" srcOrd="1" destOrd="0" parTransId="{AD5DAAAB-F9C1-44D0-AD42-9C1934CBAA7F}" sibTransId="{129B9630-C29D-43E3-9C85-0BA960E8DFF7}"/>
    <dgm:cxn modelId="{1F45366C-6B60-4F99-994A-02A2E9C83A66}" type="presOf" srcId="{CF9C5EBA-A9E9-46CF-A4C6-60882B601608}" destId="{7F058602-34A8-494F-8A83-09D232A4AB73}" srcOrd="0" destOrd="0" presId="urn:microsoft.com/office/officeart/2005/8/layout/target3"/>
    <dgm:cxn modelId="{09888E83-F90F-4921-BDCA-793AA12B66C2}" type="presOf" srcId="{C54DD4D6-5A40-41F0-8C92-23A9C364B3EE}" destId="{994D2FE7-A4AC-4B74-A046-675E193E99AC}" srcOrd="0" destOrd="0" presId="urn:microsoft.com/office/officeart/2005/8/layout/target3"/>
    <dgm:cxn modelId="{139127D2-8AE3-41DF-A76F-2B9169B6A427}" type="presOf" srcId="{0386556C-3B7B-4420-BCBE-09E0DB4FBD15}" destId="{ED528660-6A4B-462F-810D-BADAC36D8019}" srcOrd="1" destOrd="0" presId="urn:microsoft.com/office/officeart/2005/8/layout/target3"/>
    <dgm:cxn modelId="{E9EE5286-2D73-4412-A208-275D22EC5ED7}" type="presParOf" srcId="{994D2FE7-A4AC-4B74-A046-675E193E99AC}" destId="{75D88BB5-79BB-41D3-8E79-84899B1A84F8}" srcOrd="0" destOrd="0" presId="urn:microsoft.com/office/officeart/2005/8/layout/target3"/>
    <dgm:cxn modelId="{AAF8E727-9CB4-4C55-B12F-D5C519A0A7B7}" type="presParOf" srcId="{994D2FE7-A4AC-4B74-A046-675E193E99AC}" destId="{9FF4716D-E81B-42CE-902E-A3680B27B5F2}" srcOrd="1" destOrd="0" presId="urn:microsoft.com/office/officeart/2005/8/layout/target3"/>
    <dgm:cxn modelId="{6A3D9B1C-4C07-4171-B062-F19900AA584C}" type="presParOf" srcId="{994D2FE7-A4AC-4B74-A046-675E193E99AC}" destId="{7F058602-34A8-494F-8A83-09D232A4AB73}" srcOrd="2" destOrd="0" presId="urn:microsoft.com/office/officeart/2005/8/layout/target3"/>
    <dgm:cxn modelId="{8D6AEA13-EB62-41A1-9066-F2553E8A13E1}" type="presParOf" srcId="{994D2FE7-A4AC-4B74-A046-675E193E99AC}" destId="{FE8D358E-6671-4AEC-973B-A96DB253247F}" srcOrd="3" destOrd="0" presId="urn:microsoft.com/office/officeart/2005/8/layout/target3"/>
    <dgm:cxn modelId="{B18DF6B6-5A1D-4D44-8DF2-4A6474F142D3}" type="presParOf" srcId="{994D2FE7-A4AC-4B74-A046-675E193E99AC}" destId="{4FAC0638-D2D4-4A06-B364-04CE43A585DB}" srcOrd="4" destOrd="0" presId="urn:microsoft.com/office/officeart/2005/8/layout/target3"/>
    <dgm:cxn modelId="{9FB81A4D-6CC6-4AB4-A3FB-1808E8D2DA74}" type="presParOf" srcId="{994D2FE7-A4AC-4B74-A046-675E193E99AC}" destId="{31CEFCE4-596E-48F2-B1F2-CB2086C3E944}" srcOrd="5" destOrd="0" presId="urn:microsoft.com/office/officeart/2005/8/layout/target3"/>
    <dgm:cxn modelId="{4E8C2521-2122-439C-92D8-984DEC3C9BDC}" type="presParOf" srcId="{994D2FE7-A4AC-4B74-A046-675E193E99AC}" destId="{857F93D9-12D7-4B86-944B-7624CDB8810A}" srcOrd="6" destOrd="0" presId="urn:microsoft.com/office/officeart/2005/8/layout/target3"/>
    <dgm:cxn modelId="{136D24C9-083F-4C28-BA53-D97B2479BA23}" type="presParOf" srcId="{994D2FE7-A4AC-4B74-A046-675E193E99AC}" destId="{ED528660-6A4B-462F-810D-BADAC36D8019}" srcOrd="7"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58A0F02-38EE-437C-8E81-B68F14F01215}" type="doc">
      <dgm:prSet loTypeId="urn:microsoft.com/office/officeart/2005/8/layout/target3" loCatId="relationship" qsTypeId="urn:microsoft.com/office/officeart/2005/8/quickstyle/simple1" qsCatId="simple" csTypeId="urn:microsoft.com/office/officeart/2005/8/colors/colorful4" csCatId="colorful" phldr="1"/>
      <dgm:spPr/>
      <dgm:t>
        <a:bodyPr/>
        <a:lstStyle/>
        <a:p>
          <a:endParaRPr lang="en-US"/>
        </a:p>
      </dgm:t>
    </dgm:pt>
    <dgm:pt modelId="{B554F521-AC8B-4B53-8D69-D583D58BD24E}">
      <dgm:prSet/>
      <dgm:spPr/>
      <dgm:t>
        <a:bodyPr/>
        <a:lstStyle/>
        <a:p>
          <a:pPr rtl="0"/>
          <a:endParaRPr lang="en-US" dirty="0"/>
        </a:p>
      </dgm:t>
    </dgm:pt>
    <dgm:pt modelId="{D0ED170C-6ABE-464A-B177-69C0B529EF4F}" type="parTrans" cxnId="{C88A2775-AFB9-4970-A711-E26685DA53C7}">
      <dgm:prSet/>
      <dgm:spPr/>
      <dgm:t>
        <a:bodyPr/>
        <a:lstStyle/>
        <a:p>
          <a:endParaRPr lang="en-US"/>
        </a:p>
      </dgm:t>
    </dgm:pt>
    <dgm:pt modelId="{A76DD70A-2E84-41CC-821B-79E204241AE3}" type="sibTrans" cxnId="{C88A2775-AFB9-4970-A711-E26685DA53C7}">
      <dgm:prSet/>
      <dgm:spPr/>
      <dgm:t>
        <a:bodyPr/>
        <a:lstStyle/>
        <a:p>
          <a:endParaRPr lang="en-US"/>
        </a:p>
      </dgm:t>
    </dgm:pt>
    <dgm:pt modelId="{B57BCC82-E467-4D06-88B6-7E5842ABC1D6}">
      <dgm:prSet/>
      <dgm:spPr/>
      <dgm:t>
        <a:bodyPr/>
        <a:lstStyle/>
        <a:p>
          <a:pPr rtl="0"/>
          <a:endParaRPr lang="en-US" dirty="0"/>
        </a:p>
      </dgm:t>
    </dgm:pt>
    <dgm:pt modelId="{0A519017-37B1-4C55-9C7F-7D452F0D70E0}" type="parTrans" cxnId="{4E679FFD-7FD7-4692-83BB-A4913ADC77A3}">
      <dgm:prSet/>
      <dgm:spPr/>
      <dgm:t>
        <a:bodyPr/>
        <a:lstStyle/>
        <a:p>
          <a:endParaRPr lang="en-US"/>
        </a:p>
      </dgm:t>
    </dgm:pt>
    <dgm:pt modelId="{A9B97D73-187E-4CB1-8F2D-907AC22FF715}" type="sibTrans" cxnId="{4E679FFD-7FD7-4692-83BB-A4913ADC77A3}">
      <dgm:prSet/>
      <dgm:spPr/>
      <dgm:t>
        <a:bodyPr/>
        <a:lstStyle/>
        <a:p>
          <a:endParaRPr lang="en-US"/>
        </a:p>
      </dgm:t>
    </dgm:pt>
    <dgm:pt modelId="{E6DAB2CC-5425-4108-8C71-4BA5F15B64BA}">
      <dgm:prSet custT="1"/>
      <dgm:spPr/>
      <dgm:t>
        <a:bodyPr/>
        <a:lstStyle/>
        <a:p>
          <a:pPr rtl="0"/>
          <a:r>
            <a:rPr lang="en-US" sz="2500" b="1" dirty="0">
              <a:solidFill>
                <a:schemeClr val="bg1"/>
              </a:solidFill>
              <a:latin typeface="Verdana" panose="020B0604030504040204" pitchFamily="34" charset="0"/>
              <a:ea typeface="Verdana" panose="020B0604030504040204" pitchFamily="34" charset="0"/>
              <a:cs typeface="Verdana" panose="020B0604030504040204" pitchFamily="34" charset="0"/>
            </a:rPr>
            <a:t>DR. JOSHUA OLORUNKIYA</a:t>
          </a:r>
        </a:p>
        <a:p>
          <a:pPr rtl="0"/>
          <a:r>
            <a:rPr lang="en-US" sz="1800" b="1"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0" dirty="0">
              <a:solidFill>
                <a:schemeClr val="bg1"/>
              </a:solidFill>
              <a:latin typeface="Verdana" panose="020B0604030504040204" pitchFamily="34" charset="0"/>
              <a:ea typeface="Verdana" panose="020B0604030504040204" pitchFamily="34" charset="0"/>
              <a:cs typeface="Verdana" panose="020B0604030504040204" pitchFamily="34" charset="0"/>
            </a:rPr>
            <a:t>PHD, MRICS,MNIQS, MCIOB,MNIOB, MCInstCES, Reg Qs, Reg Bldr.</a:t>
          </a:r>
        </a:p>
      </dgm:t>
    </dgm:pt>
    <dgm:pt modelId="{72251350-F2E4-4C5C-8883-187623EF3C58}" type="parTrans" cxnId="{7C8CB614-5CCA-4499-8906-DCDBF5049EBC}">
      <dgm:prSet/>
      <dgm:spPr/>
      <dgm:t>
        <a:bodyPr/>
        <a:lstStyle/>
        <a:p>
          <a:endParaRPr lang="en-US"/>
        </a:p>
      </dgm:t>
    </dgm:pt>
    <dgm:pt modelId="{D30BC76F-4C4B-4AEA-8358-12A95561C45F}" type="sibTrans" cxnId="{7C8CB614-5CCA-4499-8906-DCDBF5049EBC}">
      <dgm:prSet/>
      <dgm:spPr/>
      <dgm:t>
        <a:bodyPr/>
        <a:lstStyle/>
        <a:p>
          <a:endParaRPr lang="en-US"/>
        </a:p>
      </dgm:t>
    </dgm:pt>
    <dgm:pt modelId="{2C21FD87-EC63-42EF-8BD2-023A04904A89}" type="pres">
      <dgm:prSet presAssocID="{758A0F02-38EE-437C-8E81-B68F14F01215}" presName="Name0" presStyleCnt="0">
        <dgm:presLayoutVars>
          <dgm:chMax val="7"/>
          <dgm:dir/>
          <dgm:animLvl val="lvl"/>
          <dgm:resizeHandles val="exact"/>
        </dgm:presLayoutVars>
      </dgm:prSet>
      <dgm:spPr/>
    </dgm:pt>
    <dgm:pt modelId="{61E71413-2A9D-435C-B0EA-9BF120E93EF6}" type="pres">
      <dgm:prSet presAssocID="{B554F521-AC8B-4B53-8D69-D583D58BD24E}" presName="circle1" presStyleLbl="node1" presStyleIdx="0" presStyleCnt="3"/>
      <dgm:spPr/>
    </dgm:pt>
    <dgm:pt modelId="{CAEB3F78-2C5D-4200-BD6E-1F2C03B6EEC0}" type="pres">
      <dgm:prSet presAssocID="{B554F521-AC8B-4B53-8D69-D583D58BD24E}" presName="space" presStyleCnt="0"/>
      <dgm:spPr/>
    </dgm:pt>
    <dgm:pt modelId="{E93EB942-D2F0-42A4-A44D-E630613D62BD}" type="pres">
      <dgm:prSet presAssocID="{B554F521-AC8B-4B53-8D69-D583D58BD24E}" presName="rect1" presStyleLbl="alignAcc1" presStyleIdx="0" presStyleCnt="3" custScaleX="106052" custLinFactNeighborX="-2324" custLinFactNeighborY="8393"/>
      <dgm:spPr/>
    </dgm:pt>
    <dgm:pt modelId="{F1CFBE5B-0700-4745-9E51-28E3E1671DE4}" type="pres">
      <dgm:prSet presAssocID="{B57BCC82-E467-4D06-88B6-7E5842ABC1D6}" presName="vertSpace2" presStyleLbl="node1" presStyleIdx="0" presStyleCnt="3"/>
      <dgm:spPr/>
    </dgm:pt>
    <dgm:pt modelId="{22F08363-3029-4D2B-9653-3AD545AA88FA}" type="pres">
      <dgm:prSet presAssocID="{B57BCC82-E467-4D06-88B6-7E5842ABC1D6}" presName="circle2" presStyleLbl="node1" presStyleIdx="1" presStyleCnt="3"/>
      <dgm:spPr/>
    </dgm:pt>
    <dgm:pt modelId="{11A4D79E-0182-4FCE-AFAC-7EAA3C9A0035}" type="pres">
      <dgm:prSet presAssocID="{B57BCC82-E467-4D06-88B6-7E5842ABC1D6}" presName="rect2" presStyleLbl="alignAcc1" presStyleIdx="1" presStyleCnt="3" custScaleX="103432"/>
      <dgm:spPr/>
    </dgm:pt>
    <dgm:pt modelId="{44360B43-EBD9-4786-A1E1-24812A7D5380}" type="pres">
      <dgm:prSet presAssocID="{E6DAB2CC-5425-4108-8C71-4BA5F15B64BA}" presName="vertSpace3" presStyleLbl="node1" presStyleIdx="1" presStyleCnt="3"/>
      <dgm:spPr/>
    </dgm:pt>
    <dgm:pt modelId="{678ECF91-8B2A-4BCE-82FD-1A2D462DA5AC}" type="pres">
      <dgm:prSet presAssocID="{E6DAB2CC-5425-4108-8C71-4BA5F15B64BA}" presName="circle3" presStyleLbl="node1" presStyleIdx="2" presStyleCnt="3"/>
      <dgm:spPr/>
    </dgm:pt>
    <dgm:pt modelId="{CCD1B3DE-CDD8-4C47-8A0B-2090366517C0}" type="pres">
      <dgm:prSet presAssocID="{E6DAB2CC-5425-4108-8C71-4BA5F15B64BA}" presName="rect3" presStyleLbl="alignAcc1" presStyleIdx="2" presStyleCnt="3" custScaleX="103684" custScaleY="278572" custLinFactNeighborX="651" custLinFactNeighborY="-11309"/>
      <dgm:spPr/>
    </dgm:pt>
    <dgm:pt modelId="{58F5A87E-7F90-45EB-A444-B86B6A86D6D6}" type="pres">
      <dgm:prSet presAssocID="{B554F521-AC8B-4B53-8D69-D583D58BD24E}" presName="rect1ParTxNoCh" presStyleLbl="alignAcc1" presStyleIdx="2" presStyleCnt="3">
        <dgm:presLayoutVars>
          <dgm:chMax val="1"/>
          <dgm:bulletEnabled val="1"/>
        </dgm:presLayoutVars>
      </dgm:prSet>
      <dgm:spPr/>
    </dgm:pt>
    <dgm:pt modelId="{2431E29C-3C70-42FC-BE9D-AF159A87F95F}" type="pres">
      <dgm:prSet presAssocID="{B57BCC82-E467-4D06-88B6-7E5842ABC1D6}" presName="rect2ParTxNoCh" presStyleLbl="alignAcc1" presStyleIdx="2" presStyleCnt="3">
        <dgm:presLayoutVars>
          <dgm:chMax val="1"/>
          <dgm:bulletEnabled val="1"/>
        </dgm:presLayoutVars>
      </dgm:prSet>
      <dgm:spPr/>
    </dgm:pt>
    <dgm:pt modelId="{D7D17900-87C1-4FB1-BB37-EAECC9A36B10}" type="pres">
      <dgm:prSet presAssocID="{E6DAB2CC-5425-4108-8C71-4BA5F15B64BA}" presName="rect3ParTxNoCh" presStyleLbl="alignAcc1" presStyleIdx="2" presStyleCnt="3">
        <dgm:presLayoutVars>
          <dgm:chMax val="1"/>
          <dgm:bulletEnabled val="1"/>
        </dgm:presLayoutVars>
      </dgm:prSet>
      <dgm:spPr/>
    </dgm:pt>
  </dgm:ptLst>
  <dgm:cxnLst>
    <dgm:cxn modelId="{7C8CB614-5CCA-4499-8906-DCDBF5049EBC}" srcId="{758A0F02-38EE-437C-8E81-B68F14F01215}" destId="{E6DAB2CC-5425-4108-8C71-4BA5F15B64BA}" srcOrd="2" destOrd="0" parTransId="{72251350-F2E4-4C5C-8883-187623EF3C58}" sibTransId="{D30BC76F-4C4B-4AEA-8358-12A95561C45F}"/>
    <dgm:cxn modelId="{C6EAFE19-706B-4C34-814E-2A6B385DB26A}" type="presOf" srcId="{B57BCC82-E467-4D06-88B6-7E5842ABC1D6}" destId="{11A4D79E-0182-4FCE-AFAC-7EAA3C9A0035}" srcOrd="0" destOrd="0" presId="urn:microsoft.com/office/officeart/2005/8/layout/target3"/>
    <dgm:cxn modelId="{2D2CA539-7F7F-4E82-9CBC-19C9289A80C1}" type="presOf" srcId="{E6DAB2CC-5425-4108-8C71-4BA5F15B64BA}" destId="{D7D17900-87C1-4FB1-BB37-EAECC9A36B10}" srcOrd="1" destOrd="0" presId="urn:microsoft.com/office/officeart/2005/8/layout/target3"/>
    <dgm:cxn modelId="{C88A2775-AFB9-4970-A711-E26685DA53C7}" srcId="{758A0F02-38EE-437C-8E81-B68F14F01215}" destId="{B554F521-AC8B-4B53-8D69-D583D58BD24E}" srcOrd="0" destOrd="0" parTransId="{D0ED170C-6ABE-464A-B177-69C0B529EF4F}" sibTransId="{A76DD70A-2E84-41CC-821B-79E204241AE3}"/>
    <dgm:cxn modelId="{AB3BB88A-AF3A-4F71-B570-5F78C95EF427}" type="presOf" srcId="{B554F521-AC8B-4B53-8D69-D583D58BD24E}" destId="{E93EB942-D2F0-42A4-A44D-E630613D62BD}" srcOrd="0" destOrd="0" presId="urn:microsoft.com/office/officeart/2005/8/layout/target3"/>
    <dgm:cxn modelId="{838B039D-42AA-4EA6-B09A-6E0F729F2278}" type="presOf" srcId="{758A0F02-38EE-437C-8E81-B68F14F01215}" destId="{2C21FD87-EC63-42EF-8BD2-023A04904A89}" srcOrd="0" destOrd="0" presId="urn:microsoft.com/office/officeart/2005/8/layout/target3"/>
    <dgm:cxn modelId="{A97848B5-3EF0-40C4-A19F-B4E54E66DCFC}" type="presOf" srcId="{B57BCC82-E467-4D06-88B6-7E5842ABC1D6}" destId="{2431E29C-3C70-42FC-BE9D-AF159A87F95F}" srcOrd="1" destOrd="0" presId="urn:microsoft.com/office/officeart/2005/8/layout/target3"/>
    <dgm:cxn modelId="{F165A2E8-2221-474D-9F19-33569A62BFE9}" type="presOf" srcId="{B554F521-AC8B-4B53-8D69-D583D58BD24E}" destId="{58F5A87E-7F90-45EB-A444-B86B6A86D6D6}" srcOrd="1" destOrd="0" presId="urn:microsoft.com/office/officeart/2005/8/layout/target3"/>
    <dgm:cxn modelId="{12ED56FD-3441-4DEC-B7DD-137CFEDA81EB}" type="presOf" srcId="{E6DAB2CC-5425-4108-8C71-4BA5F15B64BA}" destId="{CCD1B3DE-CDD8-4C47-8A0B-2090366517C0}" srcOrd="0" destOrd="0" presId="urn:microsoft.com/office/officeart/2005/8/layout/target3"/>
    <dgm:cxn modelId="{4E679FFD-7FD7-4692-83BB-A4913ADC77A3}" srcId="{758A0F02-38EE-437C-8E81-B68F14F01215}" destId="{B57BCC82-E467-4D06-88B6-7E5842ABC1D6}" srcOrd="1" destOrd="0" parTransId="{0A519017-37B1-4C55-9C7F-7D452F0D70E0}" sibTransId="{A9B97D73-187E-4CB1-8F2D-907AC22FF715}"/>
    <dgm:cxn modelId="{1E54A182-BC50-46FC-A645-94AFB63D3EB5}" type="presParOf" srcId="{2C21FD87-EC63-42EF-8BD2-023A04904A89}" destId="{61E71413-2A9D-435C-B0EA-9BF120E93EF6}" srcOrd="0" destOrd="0" presId="urn:microsoft.com/office/officeart/2005/8/layout/target3"/>
    <dgm:cxn modelId="{A658F503-D0F2-4DEC-9B89-32EBAC1A500B}" type="presParOf" srcId="{2C21FD87-EC63-42EF-8BD2-023A04904A89}" destId="{CAEB3F78-2C5D-4200-BD6E-1F2C03B6EEC0}" srcOrd="1" destOrd="0" presId="urn:microsoft.com/office/officeart/2005/8/layout/target3"/>
    <dgm:cxn modelId="{975147DA-2511-4CB9-A043-DD70C5EF76B4}" type="presParOf" srcId="{2C21FD87-EC63-42EF-8BD2-023A04904A89}" destId="{E93EB942-D2F0-42A4-A44D-E630613D62BD}" srcOrd="2" destOrd="0" presId="urn:microsoft.com/office/officeart/2005/8/layout/target3"/>
    <dgm:cxn modelId="{7DB5F22B-F982-44EB-A59C-DCC9C6913941}" type="presParOf" srcId="{2C21FD87-EC63-42EF-8BD2-023A04904A89}" destId="{F1CFBE5B-0700-4745-9E51-28E3E1671DE4}" srcOrd="3" destOrd="0" presId="urn:microsoft.com/office/officeart/2005/8/layout/target3"/>
    <dgm:cxn modelId="{4032DC13-5E12-4D6A-9873-0FA26C586A9D}" type="presParOf" srcId="{2C21FD87-EC63-42EF-8BD2-023A04904A89}" destId="{22F08363-3029-4D2B-9653-3AD545AA88FA}" srcOrd="4" destOrd="0" presId="urn:microsoft.com/office/officeart/2005/8/layout/target3"/>
    <dgm:cxn modelId="{5DB4E382-40F9-401A-80EF-6927533EE784}" type="presParOf" srcId="{2C21FD87-EC63-42EF-8BD2-023A04904A89}" destId="{11A4D79E-0182-4FCE-AFAC-7EAA3C9A0035}" srcOrd="5" destOrd="0" presId="urn:microsoft.com/office/officeart/2005/8/layout/target3"/>
    <dgm:cxn modelId="{037FD783-0185-427F-B107-DC5B4C61F1BB}" type="presParOf" srcId="{2C21FD87-EC63-42EF-8BD2-023A04904A89}" destId="{44360B43-EBD9-4786-A1E1-24812A7D5380}" srcOrd="6" destOrd="0" presId="urn:microsoft.com/office/officeart/2005/8/layout/target3"/>
    <dgm:cxn modelId="{66BF416C-198D-4A2B-8BFE-74439CDB5510}" type="presParOf" srcId="{2C21FD87-EC63-42EF-8BD2-023A04904A89}" destId="{678ECF91-8B2A-4BCE-82FD-1A2D462DA5AC}" srcOrd="7" destOrd="0" presId="urn:microsoft.com/office/officeart/2005/8/layout/target3"/>
    <dgm:cxn modelId="{7B77D3EA-5AE5-414E-B0A0-77649CEB37FC}" type="presParOf" srcId="{2C21FD87-EC63-42EF-8BD2-023A04904A89}" destId="{CCD1B3DE-CDD8-4C47-8A0B-2090366517C0}" srcOrd="8" destOrd="0" presId="urn:microsoft.com/office/officeart/2005/8/layout/target3"/>
    <dgm:cxn modelId="{05A6A0BD-6441-42FF-A56F-6B63DE2121E9}" type="presParOf" srcId="{2C21FD87-EC63-42EF-8BD2-023A04904A89}" destId="{58F5A87E-7F90-45EB-A444-B86B6A86D6D6}" srcOrd="9" destOrd="0" presId="urn:microsoft.com/office/officeart/2005/8/layout/target3"/>
    <dgm:cxn modelId="{3769DEE3-CA44-48FC-9777-18138368D2F9}" type="presParOf" srcId="{2C21FD87-EC63-42EF-8BD2-023A04904A89}" destId="{2431E29C-3C70-42FC-BE9D-AF159A87F95F}" srcOrd="10" destOrd="0" presId="urn:microsoft.com/office/officeart/2005/8/layout/target3"/>
    <dgm:cxn modelId="{0BFB1F4C-C036-48B9-9E61-43166FD4B9EF}" type="presParOf" srcId="{2C21FD87-EC63-42EF-8BD2-023A04904A89}" destId="{D7D17900-87C1-4FB1-BB37-EAECC9A36B10}" srcOrd="11" destOrd="0" presId="urn:microsoft.com/office/officeart/2005/8/layout/targe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869C91-E2F3-4F24-A3B5-9610D68745D3}" type="doc">
      <dgm:prSet loTypeId="urn:microsoft.com/office/officeart/2005/8/layout/vList3#1" loCatId="list" qsTypeId="urn:microsoft.com/office/officeart/2005/8/quickstyle/simple3" qsCatId="simple" csTypeId="urn:microsoft.com/office/officeart/2005/8/colors/accent1_2" csCatId="accent1" phldr="1"/>
      <dgm:spPr/>
      <dgm:t>
        <a:bodyPr/>
        <a:lstStyle/>
        <a:p>
          <a:endParaRPr lang="en-US"/>
        </a:p>
      </dgm:t>
    </dgm:pt>
    <dgm:pt modelId="{3ED76A5A-81FC-4ABF-927B-76EB276C9BDD}">
      <dgm:prSet custT="1"/>
      <dgm:spPr>
        <a:solidFill>
          <a:srgbClr val="00B050"/>
        </a:solidFill>
      </dgm:spPr>
      <dgm:t>
        <a:bodyPr/>
        <a:lstStyle/>
        <a:p>
          <a:pPr algn="ctr" rtl="0"/>
          <a:r>
            <a:rPr lang="en-US" sz="3200" b="1" dirty="0">
              <a:solidFill>
                <a:schemeClr val="tx1"/>
              </a:solidFill>
            </a:rPr>
            <a:t>       For Enquiries on the Software Installation/Online Tutorials</a:t>
          </a:r>
          <a:endParaRPr lang="en-US" sz="3200" dirty="0">
            <a:solidFill>
              <a:schemeClr val="tx1"/>
            </a:solidFill>
          </a:endParaRPr>
        </a:p>
      </dgm:t>
    </dgm:pt>
    <dgm:pt modelId="{EDFAB742-DCAE-45AD-85FE-A17CD78F6E48}" type="parTrans" cxnId="{F45454B9-6CCB-49CA-AE5A-5968394EEFFA}">
      <dgm:prSet/>
      <dgm:spPr/>
      <dgm:t>
        <a:bodyPr/>
        <a:lstStyle/>
        <a:p>
          <a:endParaRPr lang="en-US"/>
        </a:p>
      </dgm:t>
    </dgm:pt>
    <dgm:pt modelId="{609E01D5-79EE-4A59-B55D-29470B6914ED}" type="sibTrans" cxnId="{F45454B9-6CCB-49CA-AE5A-5968394EEFFA}">
      <dgm:prSet/>
      <dgm:spPr/>
      <dgm:t>
        <a:bodyPr/>
        <a:lstStyle/>
        <a:p>
          <a:endParaRPr lang="en-US"/>
        </a:p>
      </dgm:t>
    </dgm:pt>
    <dgm:pt modelId="{72407D7F-0A3C-415B-BEBD-8F62E691BFA5}">
      <dgm:prSet custT="1"/>
      <dgm:spPr>
        <a:solidFill>
          <a:schemeClr val="accent5">
            <a:lumMod val="75000"/>
          </a:schemeClr>
        </a:solidFill>
      </dgm:spPr>
      <dgm:t>
        <a:bodyPr/>
        <a:lstStyle/>
        <a:p>
          <a:pPr algn="ctr" rtl="0"/>
          <a:endParaRPr lang="en-US" sz="1800" b="1" u="none" dirty="0">
            <a:solidFill>
              <a:schemeClr val="tx1"/>
            </a:solidFill>
            <a:latin typeface="Verdana" pitchFamily="34" charset="0"/>
            <a:ea typeface="Verdana" pitchFamily="34" charset="0"/>
            <a:cs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endParaRPr>
        </a:p>
        <a:p>
          <a:pPr algn="ctr" rtl="0"/>
          <a:r>
            <a:rPr lang="en-US" sz="1800" b="1" u="none" dirty="0">
              <a:solidFill>
                <a:schemeClr val="tx1"/>
              </a:solidFill>
              <a:latin typeface="Verdana" pitchFamily="34" charset="0"/>
              <a:ea typeface="Verdana" pitchFamily="34" charset="0"/>
              <a:cs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Email: esthojconsults@gmail.com</a:t>
          </a:r>
          <a:endParaRPr lang="en-US" sz="1800" b="1" u="none" dirty="0">
            <a:solidFill>
              <a:schemeClr val="tx1"/>
            </a:solidFill>
            <a:latin typeface="Verdana" pitchFamily="34" charset="0"/>
            <a:ea typeface="Verdana" pitchFamily="34" charset="0"/>
            <a:cs typeface="Verdana" pitchFamily="34" charset="0"/>
          </a:endParaRPr>
        </a:p>
        <a:p>
          <a:pPr algn="ctr" rtl="0"/>
          <a:r>
            <a:rPr lang="en-US" sz="1800" b="1" u="none" dirty="0">
              <a:solidFill>
                <a:schemeClr val="tx1"/>
              </a:solidFill>
              <a:latin typeface="Verdana" pitchFamily="34" charset="0"/>
              <a:ea typeface="Verdana" pitchFamily="34" charset="0"/>
              <a:cs typeface="Verdana" pitchFamily="34" charset="0"/>
            </a:rPr>
            <a:t>   Call/</a:t>
          </a:r>
          <a:r>
            <a:rPr lang="en-US" sz="1800" b="1" u="none" dirty="0" err="1">
              <a:solidFill>
                <a:schemeClr val="tx1"/>
              </a:solidFill>
              <a:latin typeface="Verdana" pitchFamily="34" charset="0"/>
              <a:ea typeface="Verdana" pitchFamily="34" charset="0"/>
              <a:cs typeface="Verdana" pitchFamily="34" charset="0"/>
            </a:rPr>
            <a:t>Sms</a:t>
          </a:r>
          <a:r>
            <a:rPr lang="en-US" sz="1800" b="1" u="none" dirty="0">
              <a:solidFill>
                <a:schemeClr val="tx1"/>
              </a:solidFill>
              <a:latin typeface="Verdana" pitchFamily="34" charset="0"/>
              <a:ea typeface="Verdana" pitchFamily="34" charset="0"/>
              <a:cs typeface="Verdana" pitchFamily="34" charset="0"/>
            </a:rPr>
            <a:t>/WhatsApp: 09051602999; 08140989555</a:t>
          </a:r>
        </a:p>
        <a:p>
          <a:pPr algn="ctr" rtl="0"/>
          <a:r>
            <a:rPr lang="en-US" sz="1800" b="1" u="none" dirty="0">
              <a:solidFill>
                <a:schemeClr val="tx1"/>
              </a:solidFill>
              <a:latin typeface="Verdana" pitchFamily="34" charset="0"/>
              <a:ea typeface="Verdana" pitchFamily="34" charset="0"/>
              <a:cs typeface="Verdana" pitchFamily="34" charset="0"/>
            </a:rPr>
            <a:t>Visit: WWW.ESTHOJ.COM</a:t>
          </a:r>
        </a:p>
        <a:p>
          <a:pPr algn="ctr" rtl="0"/>
          <a:endParaRPr lang="en-US" sz="2100" b="1" u="none" dirty="0">
            <a:solidFill>
              <a:schemeClr val="tx1"/>
            </a:solidFill>
          </a:endParaRPr>
        </a:p>
      </dgm:t>
    </dgm:pt>
    <dgm:pt modelId="{A59C83F7-B748-4DC1-A368-2D3B85D0AD6C}" type="sibTrans" cxnId="{813082A8-8F2C-4C7B-83AB-033170740BF1}">
      <dgm:prSet/>
      <dgm:spPr/>
      <dgm:t>
        <a:bodyPr/>
        <a:lstStyle/>
        <a:p>
          <a:endParaRPr lang="en-US"/>
        </a:p>
      </dgm:t>
    </dgm:pt>
    <dgm:pt modelId="{27420F02-5883-4A69-B931-601DFAEE4ECF}" type="parTrans" cxnId="{813082A8-8F2C-4C7B-83AB-033170740BF1}">
      <dgm:prSet/>
      <dgm:spPr/>
      <dgm:t>
        <a:bodyPr/>
        <a:lstStyle/>
        <a:p>
          <a:endParaRPr lang="en-US"/>
        </a:p>
      </dgm:t>
    </dgm:pt>
    <dgm:pt modelId="{C0C485D7-1F9A-4E1D-BB58-BBD0A17DDDF3}" type="pres">
      <dgm:prSet presAssocID="{AC869C91-E2F3-4F24-A3B5-9610D68745D3}" presName="linearFlow" presStyleCnt="0">
        <dgm:presLayoutVars>
          <dgm:dir/>
          <dgm:resizeHandles val="exact"/>
        </dgm:presLayoutVars>
      </dgm:prSet>
      <dgm:spPr/>
    </dgm:pt>
    <dgm:pt modelId="{3C8BF2EE-38EC-4701-989D-DBD92C03EEAE}" type="pres">
      <dgm:prSet presAssocID="{3ED76A5A-81FC-4ABF-927B-76EB276C9BDD}" presName="composite" presStyleCnt="0"/>
      <dgm:spPr/>
    </dgm:pt>
    <dgm:pt modelId="{5D33E368-7CFA-480E-AD0D-26FA1E96B91E}" type="pres">
      <dgm:prSet presAssocID="{3ED76A5A-81FC-4ABF-927B-76EB276C9BDD}" presName="imgShp" presStyleLbl="fgImgPlace1" presStyleIdx="0" presStyleCnt="2" custLinFactNeighborX="-28500" custLinFactNeighborY="15869"/>
      <dgm:spPr>
        <a:solidFill>
          <a:schemeClr val="accent2">
            <a:lumMod val="40000"/>
            <a:lumOff val="60000"/>
          </a:schemeClr>
        </a:solidFill>
      </dgm:spPr>
    </dgm:pt>
    <dgm:pt modelId="{D0983B8B-B8A2-4F07-83BB-66FCA976D6F0}" type="pres">
      <dgm:prSet presAssocID="{3ED76A5A-81FC-4ABF-927B-76EB276C9BDD}" presName="txShp" presStyleLbl="node1" presStyleIdx="0" presStyleCnt="2" custScaleX="150376" custLinFactNeighborX="-7447" custLinFactNeighborY="12237">
        <dgm:presLayoutVars>
          <dgm:bulletEnabled val="1"/>
        </dgm:presLayoutVars>
      </dgm:prSet>
      <dgm:spPr/>
    </dgm:pt>
    <dgm:pt modelId="{33EF8ADE-DE22-4F3B-8CD7-3FF0700D0819}" type="pres">
      <dgm:prSet presAssocID="{609E01D5-79EE-4A59-B55D-29470B6914ED}" presName="spacing" presStyleCnt="0"/>
      <dgm:spPr/>
    </dgm:pt>
    <dgm:pt modelId="{E5EA3D46-0A07-4994-B891-0B3B6F7D9AAB}" type="pres">
      <dgm:prSet presAssocID="{72407D7F-0A3C-415B-BEBD-8F62E691BFA5}" presName="composite" presStyleCnt="0"/>
      <dgm:spPr/>
    </dgm:pt>
    <dgm:pt modelId="{ACDDF6CF-186F-413F-A8F7-51D5AA671606}" type="pres">
      <dgm:prSet presAssocID="{72407D7F-0A3C-415B-BEBD-8F62E691BFA5}" presName="imgShp" presStyleLbl="fgImgPlace1" presStyleIdx="1" presStyleCnt="2" custLinFactNeighborX="-14975" custLinFactNeighborY="-566"/>
      <dgm:spPr>
        <a:solidFill>
          <a:schemeClr val="accent2">
            <a:lumMod val="40000"/>
            <a:lumOff val="60000"/>
          </a:schemeClr>
        </a:solidFill>
      </dgm:spPr>
    </dgm:pt>
    <dgm:pt modelId="{6581CF4C-7503-43B6-A190-C35F9E0591C8}" type="pres">
      <dgm:prSet presAssocID="{72407D7F-0A3C-415B-BEBD-8F62E691BFA5}" presName="txShp" presStyleLbl="node1" presStyleIdx="1" presStyleCnt="2" custScaleX="147217" custScaleY="124373" custLinFactNeighborX="-2685" custLinFactNeighborY="1226">
        <dgm:presLayoutVars>
          <dgm:bulletEnabled val="1"/>
        </dgm:presLayoutVars>
      </dgm:prSet>
      <dgm:spPr/>
    </dgm:pt>
  </dgm:ptLst>
  <dgm:cxnLst>
    <dgm:cxn modelId="{C6077921-2865-430E-B499-4F474620C75F}" type="presOf" srcId="{3ED76A5A-81FC-4ABF-927B-76EB276C9BDD}" destId="{D0983B8B-B8A2-4F07-83BB-66FCA976D6F0}" srcOrd="0" destOrd="0" presId="urn:microsoft.com/office/officeart/2005/8/layout/vList3#1"/>
    <dgm:cxn modelId="{DD1AD028-BAFF-4EF9-A399-49DC67A57188}" type="presOf" srcId="{AC869C91-E2F3-4F24-A3B5-9610D68745D3}" destId="{C0C485D7-1F9A-4E1D-BB58-BBD0A17DDDF3}" srcOrd="0" destOrd="0" presId="urn:microsoft.com/office/officeart/2005/8/layout/vList3#1"/>
    <dgm:cxn modelId="{813082A8-8F2C-4C7B-83AB-033170740BF1}" srcId="{AC869C91-E2F3-4F24-A3B5-9610D68745D3}" destId="{72407D7F-0A3C-415B-BEBD-8F62E691BFA5}" srcOrd="1" destOrd="0" parTransId="{27420F02-5883-4A69-B931-601DFAEE4ECF}" sibTransId="{A59C83F7-B748-4DC1-A368-2D3B85D0AD6C}"/>
    <dgm:cxn modelId="{F45454B9-6CCB-49CA-AE5A-5968394EEFFA}" srcId="{AC869C91-E2F3-4F24-A3B5-9610D68745D3}" destId="{3ED76A5A-81FC-4ABF-927B-76EB276C9BDD}" srcOrd="0" destOrd="0" parTransId="{EDFAB742-DCAE-45AD-85FE-A17CD78F6E48}" sibTransId="{609E01D5-79EE-4A59-B55D-29470B6914ED}"/>
    <dgm:cxn modelId="{2166DFE5-B36B-4545-A8BC-6E4360D92DED}" type="presOf" srcId="{72407D7F-0A3C-415B-BEBD-8F62E691BFA5}" destId="{6581CF4C-7503-43B6-A190-C35F9E0591C8}" srcOrd="0" destOrd="0" presId="urn:microsoft.com/office/officeart/2005/8/layout/vList3#1"/>
    <dgm:cxn modelId="{76B45B97-942A-4132-B496-569EEFFA4444}" type="presParOf" srcId="{C0C485D7-1F9A-4E1D-BB58-BBD0A17DDDF3}" destId="{3C8BF2EE-38EC-4701-989D-DBD92C03EEAE}" srcOrd="0" destOrd="0" presId="urn:microsoft.com/office/officeart/2005/8/layout/vList3#1"/>
    <dgm:cxn modelId="{D19A3F96-7DE1-4D78-85A4-7876BD3FB3C7}" type="presParOf" srcId="{3C8BF2EE-38EC-4701-989D-DBD92C03EEAE}" destId="{5D33E368-7CFA-480E-AD0D-26FA1E96B91E}" srcOrd="0" destOrd="0" presId="urn:microsoft.com/office/officeart/2005/8/layout/vList3#1"/>
    <dgm:cxn modelId="{8954F671-009E-4864-9582-B1680871824C}" type="presParOf" srcId="{3C8BF2EE-38EC-4701-989D-DBD92C03EEAE}" destId="{D0983B8B-B8A2-4F07-83BB-66FCA976D6F0}" srcOrd="1" destOrd="0" presId="urn:microsoft.com/office/officeart/2005/8/layout/vList3#1"/>
    <dgm:cxn modelId="{035A260B-E333-4F71-A9A1-81CD5B81E5F3}" type="presParOf" srcId="{C0C485D7-1F9A-4E1D-BB58-BBD0A17DDDF3}" destId="{33EF8ADE-DE22-4F3B-8CD7-3FF0700D0819}" srcOrd="1" destOrd="0" presId="urn:microsoft.com/office/officeart/2005/8/layout/vList3#1"/>
    <dgm:cxn modelId="{D91C1833-0B74-4355-89A5-B5162B5BD992}" type="presParOf" srcId="{C0C485D7-1F9A-4E1D-BB58-BBD0A17DDDF3}" destId="{E5EA3D46-0A07-4994-B891-0B3B6F7D9AAB}" srcOrd="2" destOrd="0" presId="urn:microsoft.com/office/officeart/2005/8/layout/vList3#1"/>
    <dgm:cxn modelId="{69573314-02E8-4501-B7EA-76562EFB8E5F}" type="presParOf" srcId="{E5EA3D46-0A07-4994-B891-0B3B6F7D9AAB}" destId="{ACDDF6CF-186F-413F-A8F7-51D5AA671606}" srcOrd="0" destOrd="0" presId="urn:microsoft.com/office/officeart/2005/8/layout/vList3#1"/>
    <dgm:cxn modelId="{F413BD69-EDFC-439E-A6EA-68D1331E4F71}" type="presParOf" srcId="{E5EA3D46-0A07-4994-B891-0B3B6F7D9AAB}" destId="{6581CF4C-7503-43B6-A190-C35F9E0591C8}" srcOrd="1" destOrd="0" presId="urn:microsoft.com/office/officeart/2005/8/layout/vList3#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88BB5-79BB-41D3-8E79-84899B1A84F8}">
      <dsp:nvSpPr>
        <dsp:cNvPr id="0" name=""/>
        <dsp:cNvSpPr/>
      </dsp:nvSpPr>
      <dsp:spPr>
        <a:xfrm>
          <a:off x="-51306" y="-76197"/>
          <a:ext cx="1447801" cy="1722361"/>
        </a:xfrm>
        <a:prstGeom prst="pie">
          <a:avLst>
            <a:gd name="adj1" fmla="val 5400000"/>
            <a:gd name="adj2" fmla="val 1620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7F058602-34A8-494F-8A83-09D232A4AB73}">
      <dsp:nvSpPr>
        <dsp:cNvPr id="0" name=""/>
        <dsp:cNvSpPr/>
      </dsp:nvSpPr>
      <dsp:spPr>
        <a:xfrm>
          <a:off x="626831" y="0"/>
          <a:ext cx="8191499" cy="1447801"/>
        </a:xfrm>
        <a:prstGeom prst="rect">
          <a:avLst/>
        </a:prstGeom>
        <a:solidFill>
          <a:schemeClr val="lt1">
            <a:alpha val="90000"/>
            <a:hueOff val="0"/>
            <a:satOff val="0"/>
            <a:lumOff val="0"/>
            <a:alphaOff val="0"/>
          </a:schemeClr>
        </a:solid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marL="0" lvl="0" indent="0" algn="ctr" defTabSz="977900" rtl="0">
            <a:lnSpc>
              <a:spcPct val="90000"/>
            </a:lnSpc>
            <a:spcBef>
              <a:spcPct val="0"/>
            </a:spcBef>
            <a:spcAft>
              <a:spcPct val="35000"/>
            </a:spcAft>
            <a:buNone/>
          </a:pPr>
          <a:endParaRPr lang="en-US" sz="2200" kern="1200" dirty="0">
            <a:solidFill>
              <a:schemeClr val="bg1"/>
            </a:solidFill>
            <a:latin typeface="Verdana" panose="020B0604030504040204" pitchFamily="34" charset="0"/>
            <a:ea typeface="Verdana" panose="020B0604030504040204" pitchFamily="34" charset="0"/>
            <a:cs typeface="Verdana" panose="020B0604030504040204" pitchFamily="34" charset="0"/>
          </a:endParaRPr>
        </a:p>
      </dsp:txBody>
      <dsp:txXfrm>
        <a:off x="626831" y="0"/>
        <a:ext cx="8191499" cy="687705"/>
      </dsp:txXfrm>
    </dsp:sp>
    <dsp:sp modelId="{4FAC0638-D2D4-4A06-B364-04CE43A585DB}">
      <dsp:nvSpPr>
        <dsp:cNvPr id="0" name=""/>
        <dsp:cNvSpPr/>
      </dsp:nvSpPr>
      <dsp:spPr>
        <a:xfrm>
          <a:off x="321806" y="687705"/>
          <a:ext cx="687705" cy="687705"/>
        </a:xfrm>
        <a:prstGeom prst="pie">
          <a:avLst>
            <a:gd name="adj1" fmla="val 5400000"/>
            <a:gd name="adj2" fmla="val 16200000"/>
          </a:avLst>
        </a:prstGeom>
        <a:gradFill rotWithShape="0">
          <a:gsLst>
            <a:gs pos="0">
              <a:schemeClr val="accent4">
                <a:hueOff val="9800891"/>
                <a:satOff val="-40777"/>
                <a:lumOff val="9608"/>
                <a:alphaOff val="0"/>
                <a:satMod val="103000"/>
                <a:lumMod val="102000"/>
                <a:tint val="94000"/>
              </a:schemeClr>
            </a:gs>
            <a:gs pos="50000">
              <a:schemeClr val="accent4">
                <a:hueOff val="9800891"/>
                <a:satOff val="-40777"/>
                <a:lumOff val="9608"/>
                <a:alphaOff val="0"/>
                <a:satMod val="110000"/>
                <a:lumMod val="100000"/>
                <a:shade val="100000"/>
              </a:schemeClr>
            </a:gs>
            <a:gs pos="100000">
              <a:schemeClr val="accent4">
                <a:hueOff val="9800891"/>
                <a:satOff val="-40777"/>
                <a:lumOff val="960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sp>
    <dsp:sp modelId="{31CEFCE4-596E-48F2-B1F2-CB2086C3E944}">
      <dsp:nvSpPr>
        <dsp:cNvPr id="0" name=""/>
        <dsp:cNvSpPr/>
      </dsp:nvSpPr>
      <dsp:spPr>
        <a:xfrm>
          <a:off x="549175" y="485183"/>
          <a:ext cx="8424465" cy="972044"/>
        </a:xfrm>
        <a:prstGeom prst="rect">
          <a:avLst/>
        </a:prstGeom>
        <a:solidFill>
          <a:schemeClr val="accent5">
            <a:lumMod val="75000"/>
            <a:alpha val="90000"/>
          </a:schemeClr>
        </a:solidFill>
        <a:ln w="6350" cap="flat" cmpd="sng" algn="ctr">
          <a:solidFill>
            <a:schemeClr val="accent4">
              <a:hueOff val="9800891"/>
              <a:satOff val="-40777"/>
              <a:lumOff val="9608"/>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14300" tIns="114300" rIns="114300" bIns="114300" numCol="1" spcCol="1270" anchor="ctr" anchorCtr="0">
          <a:noAutofit/>
        </a:bodyPr>
        <a:lstStyle/>
        <a:p>
          <a:pPr marL="0" lvl="0" indent="0" algn="ctr" defTabSz="1333500" rtl="0">
            <a:lnSpc>
              <a:spcPct val="90000"/>
            </a:lnSpc>
            <a:spcBef>
              <a:spcPct val="0"/>
            </a:spcBef>
            <a:spcAft>
              <a:spcPct val="35000"/>
            </a:spcAft>
            <a:buNone/>
          </a:pPr>
          <a:r>
            <a:rPr lang="en-US" sz="3000" b="1" kern="1200" dirty="0">
              <a:solidFill>
                <a:schemeClr val="tx1"/>
              </a:solidFill>
              <a:latin typeface="Verdana" panose="020B0604030504040204" pitchFamily="34" charset="0"/>
              <a:ea typeface="Verdana" panose="020B0604030504040204" pitchFamily="34" charset="0"/>
              <a:cs typeface="Verdana" panose="020B0604030504040204" pitchFamily="34" charset="0"/>
            </a:rPr>
            <a:t>NIQS 2021 TRAIN–THE- TRAINERS WORKSHOP</a:t>
          </a:r>
        </a:p>
      </dsp:txBody>
      <dsp:txXfrm>
        <a:off x="549175" y="485183"/>
        <a:ext cx="8424465" cy="9720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E71413-2A9D-435C-B0EA-9BF120E93EF6}">
      <dsp:nvSpPr>
        <dsp:cNvPr id="0" name=""/>
        <dsp:cNvSpPr/>
      </dsp:nvSpPr>
      <dsp:spPr>
        <a:xfrm>
          <a:off x="-117596" y="-89535"/>
          <a:ext cx="1066799" cy="1066799"/>
        </a:xfrm>
        <a:prstGeom prst="pie">
          <a:avLst>
            <a:gd name="adj1" fmla="val 5400000"/>
            <a:gd name="adj2" fmla="val 162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93EB942-D2F0-42A4-A44D-E630613D62BD}">
      <dsp:nvSpPr>
        <dsp:cNvPr id="0" name=""/>
        <dsp:cNvSpPr/>
      </dsp:nvSpPr>
      <dsp:spPr>
        <a:xfrm>
          <a:off x="0" y="0"/>
          <a:ext cx="8242785" cy="1066799"/>
        </a:xfrm>
        <a:prstGeom prst="rect">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a:off x="0" y="0"/>
        <a:ext cx="8242785" cy="320040"/>
      </dsp:txXfrm>
    </dsp:sp>
    <dsp:sp modelId="{22F08363-3029-4D2B-9653-3AD545AA88FA}">
      <dsp:nvSpPr>
        <dsp:cNvPr id="0" name=""/>
        <dsp:cNvSpPr/>
      </dsp:nvSpPr>
      <dsp:spPr>
        <a:xfrm>
          <a:off x="69093" y="230505"/>
          <a:ext cx="693419" cy="693419"/>
        </a:xfrm>
        <a:prstGeom prst="pie">
          <a:avLst>
            <a:gd name="adj1" fmla="val 5400000"/>
            <a:gd name="adj2" fmla="val 16200000"/>
          </a:avLst>
        </a:prstGeom>
        <a:solidFill>
          <a:schemeClr val="accent4">
            <a:hueOff val="4900445"/>
            <a:satOff val="-20388"/>
            <a:lumOff val="4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A4D79E-0182-4FCE-AFAC-7EAA3C9A0035}">
      <dsp:nvSpPr>
        <dsp:cNvPr id="0" name=""/>
        <dsp:cNvSpPr/>
      </dsp:nvSpPr>
      <dsp:spPr>
        <a:xfrm>
          <a:off x="282429" y="230505"/>
          <a:ext cx="8039148" cy="693419"/>
        </a:xfrm>
        <a:prstGeom prst="rect">
          <a:avLst/>
        </a:prstGeom>
        <a:solidFill>
          <a:schemeClr val="lt1">
            <a:alpha val="90000"/>
            <a:hueOff val="0"/>
            <a:satOff val="0"/>
            <a:lumOff val="0"/>
            <a:alphaOff val="0"/>
          </a:schemeClr>
        </a:solidFill>
        <a:ln w="12700" cap="flat" cmpd="sng" algn="ctr">
          <a:solidFill>
            <a:schemeClr val="accent4">
              <a:hueOff val="4900445"/>
              <a:satOff val="-20388"/>
              <a:lumOff val="480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endParaRPr lang="en-US" sz="1400" kern="1200" dirty="0"/>
        </a:p>
      </dsp:txBody>
      <dsp:txXfrm>
        <a:off x="282429" y="230505"/>
        <a:ext cx="8039148" cy="320039"/>
      </dsp:txXfrm>
    </dsp:sp>
    <dsp:sp modelId="{678ECF91-8B2A-4BCE-82FD-1A2D462DA5AC}">
      <dsp:nvSpPr>
        <dsp:cNvPr id="0" name=""/>
        <dsp:cNvSpPr/>
      </dsp:nvSpPr>
      <dsp:spPr>
        <a:xfrm>
          <a:off x="255783" y="550545"/>
          <a:ext cx="320039" cy="320039"/>
        </a:xfrm>
        <a:prstGeom prst="pie">
          <a:avLst>
            <a:gd name="adj1" fmla="val 5400000"/>
            <a:gd name="adj2" fmla="val 16200000"/>
          </a:avLst>
        </a:prstGeom>
        <a:solidFill>
          <a:schemeClr val="accent4">
            <a:hueOff val="9800891"/>
            <a:satOff val="-40777"/>
            <a:lumOff val="960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CD1B3DE-CDD8-4C47-8A0B-2090366517C0}">
      <dsp:nvSpPr>
        <dsp:cNvPr id="0" name=""/>
        <dsp:cNvSpPr/>
      </dsp:nvSpPr>
      <dsp:spPr>
        <a:xfrm>
          <a:off x="272635" y="228601"/>
          <a:ext cx="8058735" cy="891540"/>
        </a:xfrm>
        <a:prstGeom prst="rect">
          <a:avLst/>
        </a:prstGeom>
        <a:solidFill>
          <a:schemeClr val="lt1">
            <a:alpha val="90000"/>
            <a:hueOff val="0"/>
            <a:satOff val="0"/>
            <a:lumOff val="0"/>
            <a:alphaOff val="0"/>
          </a:schemeClr>
        </a:solidFill>
        <a:ln w="12700" cap="flat" cmpd="sng" algn="ctr">
          <a:solidFill>
            <a:schemeClr val="accent4">
              <a:hueOff val="9800891"/>
              <a:satOff val="-40777"/>
              <a:lumOff val="960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rtl="0">
            <a:lnSpc>
              <a:spcPct val="90000"/>
            </a:lnSpc>
            <a:spcBef>
              <a:spcPct val="0"/>
            </a:spcBef>
            <a:spcAft>
              <a:spcPct val="35000"/>
            </a:spcAft>
            <a:buNone/>
          </a:pPr>
          <a:r>
            <a:rPr lang="en-US" sz="25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DR. JOSHUA OLORUNKIYA</a:t>
          </a:r>
        </a:p>
        <a:p>
          <a:pPr marL="0" lvl="0" indent="0" algn="ctr" defTabSz="1111250" rtl="0">
            <a:lnSpc>
              <a:spcPct val="90000"/>
            </a:lnSpc>
            <a:spcBef>
              <a:spcPct val="0"/>
            </a:spcBef>
            <a:spcAft>
              <a:spcPct val="35000"/>
            </a:spcAft>
            <a:buNone/>
          </a:pPr>
          <a:r>
            <a:rPr lang="en-US" sz="1800" b="1" kern="1200" dirty="0">
              <a:solidFill>
                <a:schemeClr val="bg1"/>
              </a:solidFill>
              <a:latin typeface="Verdana" panose="020B0604030504040204" pitchFamily="34" charset="0"/>
              <a:ea typeface="Verdana" panose="020B0604030504040204" pitchFamily="34" charset="0"/>
              <a:cs typeface="Verdana" panose="020B0604030504040204" pitchFamily="34" charset="0"/>
            </a:rPr>
            <a:t> </a:t>
          </a:r>
          <a:r>
            <a:rPr lang="en-US" sz="1800" b="0" kern="1200" dirty="0">
              <a:solidFill>
                <a:schemeClr val="bg1"/>
              </a:solidFill>
              <a:latin typeface="Verdana" panose="020B0604030504040204" pitchFamily="34" charset="0"/>
              <a:ea typeface="Verdana" panose="020B0604030504040204" pitchFamily="34" charset="0"/>
              <a:cs typeface="Verdana" panose="020B0604030504040204" pitchFamily="34" charset="0"/>
            </a:rPr>
            <a:t>PHD, MRICS,MNIQS, MCIOB,MNIOB, MCInstCES, Reg Qs, Reg Bldr.</a:t>
          </a:r>
        </a:p>
      </dsp:txBody>
      <dsp:txXfrm>
        <a:off x="272635" y="228601"/>
        <a:ext cx="8058735" cy="891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983B8B-B8A2-4F07-83BB-66FCA976D6F0}">
      <dsp:nvSpPr>
        <dsp:cNvPr id="0" name=""/>
        <dsp:cNvSpPr/>
      </dsp:nvSpPr>
      <dsp:spPr>
        <a:xfrm rot="10800000">
          <a:off x="-1" y="235126"/>
          <a:ext cx="8534403" cy="1918114"/>
        </a:xfrm>
        <a:prstGeom prst="homePlate">
          <a:avLst/>
        </a:prstGeom>
        <a:solidFill>
          <a:srgbClr val="00B050"/>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5835" tIns="121920" rIns="227584" bIns="121920" numCol="1" spcCol="1270" anchor="ctr" anchorCtr="0">
          <a:noAutofit/>
        </a:bodyPr>
        <a:lstStyle/>
        <a:p>
          <a:pPr marL="0" lvl="0" indent="0" algn="ctr" defTabSz="1422400" rtl="0">
            <a:lnSpc>
              <a:spcPct val="90000"/>
            </a:lnSpc>
            <a:spcBef>
              <a:spcPct val="0"/>
            </a:spcBef>
            <a:spcAft>
              <a:spcPct val="35000"/>
            </a:spcAft>
            <a:buNone/>
          </a:pPr>
          <a:r>
            <a:rPr lang="en-US" sz="3200" b="1" kern="1200" dirty="0">
              <a:solidFill>
                <a:schemeClr val="tx1"/>
              </a:solidFill>
            </a:rPr>
            <a:t>       For Enquiries on the Software Installation/Online Tutorials</a:t>
          </a:r>
          <a:endParaRPr lang="en-US" sz="3200" kern="1200" dirty="0">
            <a:solidFill>
              <a:schemeClr val="tx1"/>
            </a:solidFill>
          </a:endParaRPr>
        </a:p>
      </dsp:txBody>
      <dsp:txXfrm rot="10800000">
        <a:off x="479527" y="235126"/>
        <a:ext cx="8054875" cy="1918114"/>
      </dsp:txXfrm>
    </dsp:sp>
    <dsp:sp modelId="{5D33E368-7CFA-480E-AD0D-26FA1E96B91E}">
      <dsp:nvSpPr>
        <dsp:cNvPr id="0" name=""/>
        <dsp:cNvSpPr/>
      </dsp:nvSpPr>
      <dsp:spPr>
        <a:xfrm>
          <a:off x="0" y="304792"/>
          <a:ext cx="1918114" cy="1918114"/>
        </a:xfrm>
        <a:prstGeom prst="ellipse">
          <a:avLst/>
        </a:prstGeom>
        <a:solidFill>
          <a:schemeClr val="accent2">
            <a:lumMod val="40000"/>
            <a:lumOff val="6000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 modelId="{6581CF4C-7503-43B6-A190-C35F9E0591C8}">
      <dsp:nvSpPr>
        <dsp:cNvPr id="0" name=""/>
        <dsp:cNvSpPr/>
      </dsp:nvSpPr>
      <dsp:spPr>
        <a:xfrm rot="10800000">
          <a:off x="0" y="2491500"/>
          <a:ext cx="8355118" cy="2385616"/>
        </a:xfrm>
        <a:prstGeom prst="homePlate">
          <a:avLst/>
        </a:prstGeom>
        <a:solidFill>
          <a:schemeClr val="accent5">
            <a:lumMod val="75000"/>
          </a:schemeClr>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45835" tIns="68580" rIns="128016" bIns="68580" numCol="1" spcCol="1270" anchor="ctr" anchorCtr="0">
          <a:noAutofit/>
        </a:bodyPr>
        <a:lstStyle/>
        <a:p>
          <a:pPr marL="0" lvl="0" indent="0" algn="ctr" defTabSz="800100" rtl="0">
            <a:lnSpc>
              <a:spcPct val="90000"/>
            </a:lnSpc>
            <a:spcBef>
              <a:spcPct val="0"/>
            </a:spcBef>
            <a:spcAft>
              <a:spcPct val="35000"/>
            </a:spcAft>
            <a:buNone/>
          </a:pPr>
          <a:endParaRPr lang="en-US" sz="1800" b="1" u="none" kern="1200" dirty="0">
            <a:solidFill>
              <a:schemeClr val="tx1"/>
            </a:solidFill>
            <a:latin typeface="Verdana" pitchFamily="34" charset="0"/>
            <a:ea typeface="Verdana" pitchFamily="34" charset="0"/>
            <a:cs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endParaRPr>
        </a:p>
        <a:p>
          <a:pPr marL="0" lvl="0" indent="0" algn="ctr" defTabSz="800100" rtl="0">
            <a:lnSpc>
              <a:spcPct val="90000"/>
            </a:lnSpc>
            <a:spcBef>
              <a:spcPct val="0"/>
            </a:spcBef>
            <a:spcAft>
              <a:spcPct val="35000"/>
            </a:spcAft>
            <a:buNone/>
          </a:pPr>
          <a:r>
            <a:rPr lang="en-US" sz="1800" b="1" u="none" kern="1200" dirty="0">
              <a:solidFill>
                <a:schemeClr val="tx1"/>
              </a:solidFill>
              <a:latin typeface="Verdana" pitchFamily="34" charset="0"/>
              <a:ea typeface="Verdana" pitchFamily="34" charset="0"/>
              <a:cs typeface="Verdana" pitchFamily="34" charset="0"/>
              <a:hlinkClick xmlns:r="http://schemas.openxmlformats.org/officeDocument/2006/relationships" r:id="rId1">
                <a:extLst>
                  <a:ext uri="{A12FA001-AC4F-418D-AE19-62706E023703}">
                    <ahyp:hlinkClr xmlns:ahyp="http://schemas.microsoft.com/office/drawing/2018/hyperlinkcolor" val="tx"/>
                  </a:ext>
                </a:extLst>
              </a:hlinkClick>
            </a:rPr>
            <a:t>Email: esthojconsults@gmail.com</a:t>
          </a:r>
          <a:endParaRPr lang="en-US" sz="1800" b="1" u="none" kern="1200" dirty="0">
            <a:solidFill>
              <a:schemeClr val="tx1"/>
            </a:solidFill>
            <a:latin typeface="Verdana" pitchFamily="34" charset="0"/>
            <a:ea typeface="Verdana" pitchFamily="34" charset="0"/>
            <a:cs typeface="Verdana" pitchFamily="34" charset="0"/>
          </a:endParaRPr>
        </a:p>
        <a:p>
          <a:pPr marL="0" lvl="0" indent="0" algn="ctr" defTabSz="800100" rtl="0">
            <a:lnSpc>
              <a:spcPct val="90000"/>
            </a:lnSpc>
            <a:spcBef>
              <a:spcPct val="0"/>
            </a:spcBef>
            <a:spcAft>
              <a:spcPct val="35000"/>
            </a:spcAft>
            <a:buNone/>
          </a:pPr>
          <a:r>
            <a:rPr lang="en-US" sz="1800" b="1" u="none" kern="1200" dirty="0">
              <a:solidFill>
                <a:schemeClr val="tx1"/>
              </a:solidFill>
              <a:latin typeface="Verdana" pitchFamily="34" charset="0"/>
              <a:ea typeface="Verdana" pitchFamily="34" charset="0"/>
              <a:cs typeface="Verdana" pitchFamily="34" charset="0"/>
            </a:rPr>
            <a:t>   Call/</a:t>
          </a:r>
          <a:r>
            <a:rPr lang="en-US" sz="1800" b="1" u="none" kern="1200" dirty="0" err="1">
              <a:solidFill>
                <a:schemeClr val="tx1"/>
              </a:solidFill>
              <a:latin typeface="Verdana" pitchFamily="34" charset="0"/>
              <a:ea typeface="Verdana" pitchFamily="34" charset="0"/>
              <a:cs typeface="Verdana" pitchFamily="34" charset="0"/>
            </a:rPr>
            <a:t>Sms</a:t>
          </a:r>
          <a:r>
            <a:rPr lang="en-US" sz="1800" b="1" u="none" kern="1200" dirty="0">
              <a:solidFill>
                <a:schemeClr val="tx1"/>
              </a:solidFill>
              <a:latin typeface="Verdana" pitchFamily="34" charset="0"/>
              <a:ea typeface="Verdana" pitchFamily="34" charset="0"/>
              <a:cs typeface="Verdana" pitchFamily="34" charset="0"/>
            </a:rPr>
            <a:t>/WhatsApp: 09051602999; 08140989555</a:t>
          </a:r>
        </a:p>
        <a:p>
          <a:pPr marL="0" lvl="0" indent="0" algn="ctr" defTabSz="800100" rtl="0">
            <a:lnSpc>
              <a:spcPct val="90000"/>
            </a:lnSpc>
            <a:spcBef>
              <a:spcPct val="0"/>
            </a:spcBef>
            <a:spcAft>
              <a:spcPct val="35000"/>
            </a:spcAft>
            <a:buNone/>
          </a:pPr>
          <a:r>
            <a:rPr lang="en-US" sz="1800" b="1" u="none" kern="1200" dirty="0">
              <a:solidFill>
                <a:schemeClr val="tx1"/>
              </a:solidFill>
              <a:latin typeface="Verdana" pitchFamily="34" charset="0"/>
              <a:ea typeface="Verdana" pitchFamily="34" charset="0"/>
              <a:cs typeface="Verdana" pitchFamily="34" charset="0"/>
            </a:rPr>
            <a:t>Visit: WWW.ESTHOJ.COM</a:t>
          </a:r>
        </a:p>
        <a:p>
          <a:pPr marL="0" lvl="0" indent="0" algn="ctr" defTabSz="800100" rtl="0">
            <a:lnSpc>
              <a:spcPct val="90000"/>
            </a:lnSpc>
            <a:spcBef>
              <a:spcPct val="0"/>
            </a:spcBef>
            <a:spcAft>
              <a:spcPct val="35000"/>
            </a:spcAft>
            <a:buNone/>
          </a:pPr>
          <a:endParaRPr lang="en-US" sz="2100" b="1" u="none" kern="1200" dirty="0">
            <a:solidFill>
              <a:schemeClr val="tx1"/>
            </a:solidFill>
          </a:endParaRPr>
        </a:p>
      </dsp:txBody>
      <dsp:txXfrm rot="10800000">
        <a:off x="596404" y="2491500"/>
        <a:ext cx="7758714" cy="2385616"/>
      </dsp:txXfrm>
    </dsp:sp>
    <dsp:sp modelId="{ACDDF6CF-186F-413F-A8F7-51D5AA671606}">
      <dsp:nvSpPr>
        <dsp:cNvPr id="0" name=""/>
        <dsp:cNvSpPr/>
      </dsp:nvSpPr>
      <dsp:spPr>
        <a:xfrm>
          <a:off x="183216" y="2713987"/>
          <a:ext cx="1918114" cy="1918114"/>
        </a:xfrm>
        <a:prstGeom prst="ellipse">
          <a:avLst/>
        </a:prstGeom>
        <a:solidFill>
          <a:schemeClr val="accent2">
            <a:lumMod val="40000"/>
            <a:lumOff val="60000"/>
          </a:schemeClr>
        </a:solidFill>
        <a:ln w="6350" cap="flat" cmpd="sng" algn="ctr">
          <a:solidFill>
            <a:schemeClr val="lt1">
              <a:hueOff val="0"/>
              <a:satOff val="0"/>
              <a:lumOff val="0"/>
              <a:alphaOff val="0"/>
            </a:schemeClr>
          </a:solidFill>
          <a:prstDash val="solid"/>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3#1">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91975B-28BC-4AD0-AAED-87CE0B5192CB}" type="datetimeFigureOut">
              <a:rPr lang="en-US" smtClean="0"/>
              <a:pPr/>
              <a:t>3/29/2021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C2CAE9-F704-4DC8-813F-E6B445E5B7C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DC2CAE9-F704-4DC8-813F-E6B445E5B7C7}" type="slidenum">
              <a:rPr lang="en-US" smtClean="0"/>
              <a:pPr/>
              <a:t>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6B8DF21-2955-4F4D-873F-088CDD03200C}" type="slidenum">
              <a:rPr lang="en-US" smtClean="0"/>
              <a:pPr/>
              <a:t>25</a:t>
            </a:fld>
            <a:endParaRPr lang="en-US"/>
          </a:p>
        </p:txBody>
      </p:sp>
    </p:spTree>
    <p:extLst>
      <p:ext uri="{BB962C8B-B14F-4D97-AF65-F5344CB8AC3E}">
        <p14:creationId xmlns:p14="http://schemas.microsoft.com/office/powerpoint/2010/main" val="4049184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a:t>Click to edit Master title style</a:t>
            </a:r>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705600" y="4206240"/>
            <a:ext cx="960120" cy="457200"/>
          </a:xfrm>
        </p:spPr>
        <p:txBody>
          <a:bodyPr/>
          <a:lstStyle/>
          <a:p>
            <a:fld id="{3CD1AE2F-636E-4566-802B-65709656D6BF}" type="datetimeFigureOut">
              <a:rPr lang="en-US" smtClean="0"/>
              <a:pPr/>
              <a:t>3/29/2021</a:t>
            </a:fld>
            <a:endParaRPr lang="en-US"/>
          </a:p>
        </p:txBody>
      </p:sp>
      <p:sp>
        <p:nvSpPr>
          <p:cNvPr id="17" name="Footer Placeholder 16"/>
          <p:cNvSpPr>
            <a:spLocks noGrp="1"/>
          </p:cNvSpPr>
          <p:nvPr>
            <p:ph type="ftr" sz="quarter" idx="11"/>
          </p:nvPr>
        </p:nvSpPr>
        <p:spPr>
          <a:xfrm>
            <a:off x="5410200" y="4205288"/>
            <a:ext cx="1295400" cy="457200"/>
          </a:xfrm>
        </p:spPr>
        <p:txBody>
          <a:bodyPr/>
          <a:lstStyle/>
          <a:p>
            <a:endParaRPr lang="en-US"/>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1355AA6A-CA13-4D53-AAF7-120DACA553F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CD1AE2F-636E-4566-802B-65709656D6BF}"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1AE2F-636E-4566-802B-65709656D6BF}"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3CD1AE2F-636E-4566-802B-65709656D6BF}" type="datetimeFigureOut">
              <a:rPr lang="en-US" smtClean="0"/>
              <a:pPr/>
              <a:t>3/29/2021</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1355AA6A-CA13-4D53-AAF7-120DACA553F8}"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1355AA6A-CA13-4D53-AAF7-120DACA553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CD1AE2F-636E-4566-802B-65709656D6BF}"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1AE2F-636E-4566-802B-65709656D6BF}"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a:t>Click to edit Master title style</a:t>
            </a:r>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bwMode="auto">
          <a:xfrm rot="5400000">
            <a:off x="7764621" y="1174097"/>
            <a:ext cx="2286000" cy="381000"/>
          </a:xfrm>
        </p:spPr>
        <p:txBody>
          <a:bodyPr/>
          <a:lstStyle/>
          <a:p>
            <a:fld id="{3CD1AE2F-636E-4566-802B-65709656D6BF}" type="datetimeFigureOut">
              <a:rPr lang="en-US" smtClean="0"/>
              <a:pPr/>
              <a:t>3/29/2021</a:t>
            </a:fld>
            <a:endParaRPr lang="en-US"/>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1355AA6A-CA13-4D53-AAF7-120DACA553F8}"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4"/>
          </p:nvPr>
        </p:nvSpPr>
        <p:spPr/>
        <p:txBody>
          <a:bodyPr rtlCol="0"/>
          <a:lstStyle/>
          <a:p>
            <a:fld id="{3CD1AE2F-636E-4566-802B-65709656D6BF}" type="datetimeFigureOut">
              <a:rPr lang="en-US" smtClean="0"/>
              <a:pPr/>
              <a:t>3/29/2021</a:t>
            </a:fld>
            <a:endParaRPr lang="en-US"/>
          </a:p>
        </p:txBody>
      </p:sp>
      <p:sp>
        <p:nvSpPr>
          <p:cNvPr id="9" name="Slide Number Placeholder 8"/>
          <p:cNvSpPr>
            <a:spLocks noGrp="1"/>
          </p:cNvSpPr>
          <p:nvPr>
            <p:ph type="sldNum" sz="quarter" idx="15"/>
          </p:nvPr>
        </p:nvSpPr>
        <p:spPr/>
        <p:txBody>
          <a:bodyPr rtlCol="0"/>
          <a:lstStyle/>
          <a:p>
            <a:fld id="{1355AA6A-CA13-4D53-AAF7-120DACA553F8}" type="slidenum">
              <a:rPr lang="en-US" smtClean="0"/>
              <a:pPr/>
              <a:t>‹#›</a:t>
            </a:fld>
            <a:endParaRPr lang="en-US"/>
          </a:p>
        </p:txBody>
      </p:sp>
      <p:sp>
        <p:nvSpPr>
          <p:cNvPr id="10" name="Footer Placeholder 9"/>
          <p:cNvSpPr>
            <a:spLocks noGrp="1"/>
          </p:cNvSpPr>
          <p:nvPr>
            <p:ph type="ftr" sz="quarter" idx="16"/>
          </p:nvPr>
        </p:nvSpPr>
        <p:spPr/>
        <p:txBody>
          <a:bodyPr rtlCol="0"/>
          <a:lstStyle/>
          <a:p>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a:t>Click to edit Master title style</a:t>
            </a:r>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en-US"/>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1355AA6A-CA13-4D53-AAF7-120DACA553F8}"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a:t>Click to edit Master title style</a:t>
            </a:r>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6" name="Date Placeholder 5"/>
          <p:cNvSpPr>
            <a:spLocks noGrp="1"/>
          </p:cNvSpPr>
          <p:nvPr>
            <p:ph type="dt" sz="half" idx="10"/>
          </p:nvPr>
        </p:nvSpPr>
        <p:spPr/>
        <p:txBody>
          <a:bodyPr rtlCol="0"/>
          <a:lstStyle/>
          <a:p>
            <a:fld id="{3CD1AE2F-636E-4566-802B-65709656D6BF}" type="datetimeFigureOut">
              <a:rPr lang="en-US" smtClean="0"/>
              <a:pPr/>
              <a:t>3/29/2021</a:t>
            </a:fld>
            <a:endParaRPr lang="en-US"/>
          </a:p>
        </p:txBody>
      </p:sp>
      <p:sp>
        <p:nvSpPr>
          <p:cNvPr id="7" name="Slide Number Placeholder 6"/>
          <p:cNvSpPr>
            <a:spLocks noGrp="1"/>
          </p:cNvSpPr>
          <p:nvPr>
            <p:ph type="sldNum" sz="quarter" idx="11"/>
          </p:nvPr>
        </p:nvSpPr>
        <p:spPr/>
        <p:txBody>
          <a:bodyPr rtlCol="0"/>
          <a:lstStyle/>
          <a:p>
            <a:fld id="{1355AA6A-CA13-4D53-AAF7-120DACA553F8}" type="slidenum">
              <a:rPr lang="en-US" smtClean="0"/>
              <a:pPr/>
              <a:t>‹#›</a:t>
            </a:fld>
            <a:endParaRPr lang="en-US"/>
          </a:p>
        </p:txBody>
      </p:sp>
      <p:sp>
        <p:nvSpPr>
          <p:cNvPr id="8" name="Footer Placeholder 7"/>
          <p:cNvSpPr>
            <a:spLocks noGrp="1"/>
          </p:cNvSpPr>
          <p:nvPr>
            <p:ph type="ftr" sz="quarter" idx="12"/>
          </p:nvPr>
        </p:nvSpPr>
        <p:spPr/>
        <p:txBody>
          <a:bodyPr rtlCol="0"/>
          <a:lstStyle/>
          <a:p>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1AE2F-636E-4566-802B-65709656D6BF}"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4"/>
          </p:nvPr>
        </p:nvSpPr>
        <p:spPr/>
        <p:txBody>
          <a:bodyPr rtlCol="0"/>
          <a:lstStyle/>
          <a:p>
            <a:fld id="{3CD1AE2F-636E-4566-802B-65709656D6BF}" type="datetimeFigureOut">
              <a:rPr lang="en-US" smtClean="0"/>
              <a:pPr/>
              <a:t>3/29/2021</a:t>
            </a:fld>
            <a:endParaRPr lang="en-US"/>
          </a:p>
        </p:txBody>
      </p:sp>
      <p:sp>
        <p:nvSpPr>
          <p:cNvPr id="22" name="Slide Number Placeholder 21"/>
          <p:cNvSpPr>
            <a:spLocks noGrp="1"/>
          </p:cNvSpPr>
          <p:nvPr>
            <p:ph type="sldNum" sz="quarter" idx="15"/>
          </p:nvPr>
        </p:nvSpPr>
        <p:spPr/>
        <p:txBody>
          <a:bodyPr rtlCol="0"/>
          <a:lstStyle/>
          <a:p>
            <a:fld id="{1355AA6A-CA13-4D53-AAF7-120DACA553F8}" type="slidenum">
              <a:rPr lang="en-US" smtClean="0"/>
              <a:pPr/>
              <a:t>‹#›</a:t>
            </a:fld>
            <a:endParaRPr lang="en-US"/>
          </a:p>
        </p:txBody>
      </p:sp>
      <p:sp>
        <p:nvSpPr>
          <p:cNvPr id="23" name="Footer Placeholder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3CD1AE2F-636E-4566-802B-65709656D6BF}" type="datetimeFigureOut">
              <a:rPr lang="en-US" smtClean="0"/>
              <a:pPr/>
              <a:t>3/29/2021</a:t>
            </a:fld>
            <a:endParaRPr lang="en-US"/>
          </a:p>
        </p:txBody>
      </p:sp>
      <p:sp>
        <p:nvSpPr>
          <p:cNvPr id="18" name="Slide Number Placeholder 17"/>
          <p:cNvSpPr>
            <a:spLocks noGrp="1"/>
          </p:cNvSpPr>
          <p:nvPr>
            <p:ph type="sldNum" sz="quarter" idx="11"/>
          </p:nvPr>
        </p:nvSpPr>
        <p:spPr/>
        <p:txBody>
          <a:bodyPr rtlCol="0"/>
          <a:lstStyle/>
          <a:p>
            <a:fld id="{1355AA6A-CA13-4D53-AAF7-120DACA553F8}" type="slidenum">
              <a:rPr lang="en-US" smtClean="0"/>
              <a:pPr/>
              <a:t>‹#›</a:t>
            </a:fld>
            <a:endParaRPr lang="en-US"/>
          </a:p>
        </p:txBody>
      </p:sp>
      <p:sp>
        <p:nvSpPr>
          <p:cNvPr id="21" name="Footer Placeholder 20"/>
          <p:cNvSpPr>
            <a:spLocks noGrp="1"/>
          </p:cNvSpPr>
          <p:nvPr>
            <p:ph type="ftr" sz="quarter" idx="12"/>
          </p:nvPr>
        </p:nvSpPr>
        <p:spPr/>
        <p:txBody>
          <a:bodyPr rtlCol="0"/>
          <a:lstStyle/>
          <a:p>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3CD1AE2F-636E-4566-802B-65709656D6BF}" type="datetimeFigureOut">
              <a:rPr lang="en-US" smtClean="0"/>
              <a:pPr/>
              <a:t>3/29/2021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355AA6A-CA13-4D53-AAF7-120DACA553F8}"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355AA6A-CA13-4D53-AAF7-120DACA553F8}"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a:t>Click to edit Master title style</a:t>
            </a:r>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Date Placeholder 25"/>
          <p:cNvSpPr>
            <a:spLocks noGrp="1"/>
          </p:cNvSpPr>
          <p:nvPr>
            <p:ph type="dt" sz="half" idx="10"/>
          </p:nvPr>
        </p:nvSpPr>
        <p:spPr/>
        <p:txBody>
          <a:bodyPr rtlCol="0"/>
          <a:lstStyle/>
          <a:p>
            <a:fld id="{3CD1AE2F-636E-4566-802B-65709656D6BF}" type="datetimeFigureOut">
              <a:rPr lang="en-US" smtClean="0"/>
              <a:pPr/>
              <a:t>3/29/2021</a:t>
            </a:fld>
            <a:endParaRPr lang="en-US"/>
          </a:p>
        </p:txBody>
      </p:sp>
      <p:sp>
        <p:nvSpPr>
          <p:cNvPr id="27" name="Slide Number Placeholder 26"/>
          <p:cNvSpPr>
            <a:spLocks noGrp="1"/>
          </p:cNvSpPr>
          <p:nvPr>
            <p:ph type="sldNum" sz="quarter" idx="11"/>
          </p:nvPr>
        </p:nvSpPr>
        <p:spPr/>
        <p:txBody>
          <a:bodyPr rtlCol="0"/>
          <a:lstStyle/>
          <a:p>
            <a:fld id="{1355AA6A-CA13-4D53-AAF7-120DACA553F8}" type="slidenum">
              <a:rPr lang="en-US" smtClean="0"/>
              <a:pPr/>
              <a:t>‹#›</a:t>
            </a:fld>
            <a:endParaRPr lang="en-US"/>
          </a:p>
        </p:txBody>
      </p:sp>
      <p:sp>
        <p:nvSpPr>
          <p:cNvPr id="28" name="Footer Placeholder 27"/>
          <p:cNvSpPr>
            <a:spLocks noGrp="1"/>
          </p:cNvSpPr>
          <p:nvPr>
            <p:ph type="ftr" sz="quarter" idx="12"/>
          </p:nvPr>
        </p:nvSpPr>
        <p:spPr/>
        <p:txBody>
          <a:bodyPr rtlCol="0"/>
          <a:lstStyle/>
          <a:p>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3CD1AE2F-636E-4566-802B-65709656D6BF}"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5AA6A-CA13-4D53-AAF7-120DACA553F8}"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1AE2F-636E-4566-802B-65709656D6BF}"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5AA6A-CA13-4D53-AAF7-120DACA553F8}"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02240" y="2386744"/>
            <a:ext cx="6939520" cy="1645920"/>
          </a:xfrm>
          <a:solidFill>
            <a:srgbClr val="FFFFFF"/>
          </a:solidFill>
          <a:ln w="38100">
            <a:solidFill>
              <a:srgbClr val="404040"/>
            </a:solidFill>
          </a:ln>
        </p:spPr>
        <p:txBody>
          <a:bodyPr lIns="274320" rIns="274320" anchor="ctr" anchorCtr="1">
            <a:normAutofit/>
          </a:bodyPr>
          <a:lstStyle>
            <a:lvl1pPr algn="ctr">
              <a:defRPr sz="35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4352544"/>
            <a:ext cx="5101209" cy="1239894"/>
          </a:xfrm>
          <a:noFill/>
        </p:spPr>
        <p:txBody>
          <a:bodyPr>
            <a:normAutofit/>
          </a:bodyPr>
          <a:lstStyle>
            <a:lvl1pPr marL="0" indent="0" algn="ctr">
              <a:buNone/>
              <a:defRPr sz="1900">
                <a:solidFill>
                  <a:schemeClr val="tx1">
                    <a:lumMod val="75000"/>
                    <a:lumOff val="25000"/>
                  </a:schemeClr>
                </a:solidFill>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837730908"/>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47004840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06424" y="2386744"/>
            <a:ext cx="6940296"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4352465"/>
            <a:ext cx="5101209" cy="1265082"/>
          </a:xfrm>
        </p:spPr>
        <p:txBody>
          <a:bodyPr anchor="t" anchorCtr="1">
            <a:normAutofit/>
          </a:bodyPr>
          <a:lstStyle>
            <a:lvl1pPr marL="0" indent="0">
              <a:buNone/>
              <a:defRPr sz="1900">
                <a:solidFill>
                  <a:schemeClr val="tx1"/>
                </a:solidFill>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336073513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2239" y="2638044"/>
            <a:ext cx="3288023"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2638044"/>
            <a:ext cx="3290516"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3CD1AE2F-636E-4566-802B-65709656D6BF}" type="datetimeFigureOut">
              <a:rPr lang="en-US" smtClean="0"/>
              <a:pPr/>
              <a:t>3/29/2021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670935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a:t>Click to edit Master title style</a:t>
            </a:r>
          </a:p>
        </p:txBody>
      </p:sp>
      <p:sp>
        <p:nvSpPr>
          <p:cNvPr id="3" name="Date Placeholder 2"/>
          <p:cNvSpPr>
            <a:spLocks noGrp="1"/>
          </p:cNvSpPr>
          <p:nvPr>
            <p:ph type="dt" sz="half" idx="10"/>
          </p:nvPr>
        </p:nvSpPr>
        <p:spPr>
          <a:xfrm>
            <a:off x="6583680" y="612648"/>
            <a:ext cx="957264" cy="457200"/>
          </a:xfrm>
        </p:spPr>
        <p:txBody>
          <a:bodyPr/>
          <a:lstStyle/>
          <a:p>
            <a:fld id="{3CD1AE2F-636E-4566-802B-65709656D6BF}" type="datetimeFigureOut">
              <a:rPr lang="en-US" smtClean="0"/>
              <a:pPr/>
              <a:t>3/29/2021</a:t>
            </a:fld>
            <a:endParaRPr lang="en-US"/>
          </a:p>
        </p:txBody>
      </p:sp>
      <p:sp>
        <p:nvSpPr>
          <p:cNvPr id="4" name="Footer Placeholder 3"/>
          <p:cNvSpPr>
            <a:spLocks noGrp="1"/>
          </p:cNvSpPr>
          <p:nvPr>
            <p:ph type="ftr" sz="quarter" idx="11"/>
          </p:nvPr>
        </p:nvSpPr>
        <p:spPr>
          <a:xfrm>
            <a:off x="5257800" y="612648"/>
            <a:ext cx="1325880" cy="457200"/>
          </a:xfrm>
        </p:spPr>
        <p:txBody>
          <a:bodyPr/>
          <a:lstStyle/>
          <a:p>
            <a:endParaRPr lang="en-US"/>
          </a:p>
        </p:txBody>
      </p:sp>
      <p:sp>
        <p:nvSpPr>
          <p:cNvPr id="5" name="Slide Number Placeholder 4"/>
          <p:cNvSpPr>
            <a:spLocks noGrp="1"/>
          </p:cNvSpPr>
          <p:nvPr>
            <p:ph type="sldNum" sz="quarter" idx="12"/>
          </p:nvPr>
        </p:nvSpPr>
        <p:spPr>
          <a:xfrm>
            <a:off x="8174736" y="2272"/>
            <a:ext cx="762000" cy="365760"/>
          </a:xfrm>
        </p:spPr>
        <p:txBody>
          <a:bodyPr/>
          <a:lstStyle/>
          <a:p>
            <a:fld id="{1355AA6A-CA13-4D53-AAF7-120DACA553F8}"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2239" y="2313434"/>
            <a:ext cx="3288024"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2239" y="3143250"/>
            <a:ext cx="3288024"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3143250"/>
            <a:ext cx="3290516"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2313434"/>
            <a:ext cx="3290516"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55AA6A-CA13-4D53-AAF7-120DACA553F8}" type="slidenum">
              <a:rPr lang="en-US" smtClean="0"/>
              <a:pPr/>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80516459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CD1AE2F-636E-4566-802B-65709656D6BF}" type="datetimeFigureOut">
              <a:rPr lang="en-US" smtClean="0"/>
              <a:pPr/>
              <a:t>3/29/2021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34670741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1AE2F-636E-4566-802B-65709656D6BF}"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54736729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703" y="2243829"/>
            <a:ext cx="3290594"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804672"/>
            <a:ext cx="361188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2965" y="3549918"/>
            <a:ext cx="284607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3CD1AE2F-636E-4566-802B-65709656D6BF}" type="datetimeFigureOut">
              <a:rPr lang="en-US" smtClean="0"/>
              <a:pPr/>
              <a:t>3/29/2021</a:t>
            </a:fld>
            <a:endParaRPr lang="en-US"/>
          </a:p>
        </p:txBody>
      </p:sp>
      <p:sp>
        <p:nvSpPr>
          <p:cNvPr id="10" name="Footer Placeholder 9"/>
          <p:cNvSpPr>
            <a:spLocks noGrp="1"/>
          </p:cNvSpPr>
          <p:nvPr>
            <p:ph type="ftr" sz="quarter" idx="11"/>
          </p:nvPr>
        </p:nvSpPr>
        <p:spPr>
          <a:xfrm>
            <a:off x="640703" y="6236208"/>
            <a:ext cx="3806398" cy="320040"/>
          </a:xfrm>
        </p:spPr>
        <p:txBody>
          <a:bodyPr>
            <a:normAutofit/>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35342882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40080" y="2243828"/>
            <a:ext cx="329184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42172"/>
            <a:ext cx="4576573"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2965" y="3549919"/>
            <a:ext cx="284607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3CD1AE2F-636E-4566-802B-65709656D6BF}" type="datetimeFigureOut">
              <a:rPr lang="en-US" smtClean="0"/>
              <a:pPr/>
              <a:t>3/29/2021</a:t>
            </a:fld>
            <a:endParaRPr lang="en-US"/>
          </a:p>
        </p:txBody>
      </p:sp>
      <p:sp>
        <p:nvSpPr>
          <p:cNvPr id="9" name="Footer Placeholder 8"/>
          <p:cNvSpPr>
            <a:spLocks noGrp="1"/>
          </p:cNvSpPr>
          <p:nvPr>
            <p:ph type="ftr" sz="quarter" idx="11"/>
          </p:nvPr>
        </p:nvSpPr>
        <p:spPr>
          <a:xfrm>
            <a:off x="640080" y="6236208"/>
            <a:ext cx="3803904" cy="320040"/>
          </a:xfrm>
        </p:spPr>
        <p:txBody>
          <a:bodyPr>
            <a:normAutofit/>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12543822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37192937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937260"/>
            <a:ext cx="1053966"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06046" y="937260"/>
            <a:ext cx="4716174"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192711921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16B4F-3A3A-4089-9450-16288819AE8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696A6096-8216-4146-A0BE-A3D772CAC61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49B555E2-309D-4344-83A7-47B269EDAA3F}"/>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a:extLst>
              <a:ext uri="{FF2B5EF4-FFF2-40B4-BE49-F238E27FC236}">
                <a16:creationId xmlns:a16="http://schemas.microsoft.com/office/drawing/2014/main" id="{831B47D7-981B-4CC3-BE49-277E773730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CBFF935-B4DE-47F3-8E80-AC09ABA10419}"/>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64775221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FFC9-157E-4CAE-ACCB-AFEAB4953E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040602C-8403-4070-BF48-09457C2CFF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F469D2-73BC-4E13-AED5-C01348F3057F}"/>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a:extLst>
              <a:ext uri="{FF2B5EF4-FFF2-40B4-BE49-F238E27FC236}">
                <a16:creationId xmlns:a16="http://schemas.microsoft.com/office/drawing/2014/main" id="{D355D69A-02DD-4C00-9D76-4A54AA76BC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411C0F-0518-414B-A572-6327BB2354EC}"/>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18588864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9B074-2EC7-41FC-9644-F05DFC619A0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15C5C1D0-2AC7-4969-AEF4-5BC6C4DBF4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5B8C13F-6B62-4C16-8923-9BF7A2AA964C}"/>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a:extLst>
              <a:ext uri="{FF2B5EF4-FFF2-40B4-BE49-F238E27FC236}">
                <a16:creationId xmlns:a16="http://schemas.microsoft.com/office/drawing/2014/main" id="{B771D4E6-E711-44F5-9D17-D26C41FC7C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2AAE0E-4AA7-4001-91C7-44ADA1E48846}"/>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36782762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D1AE2F-636E-4566-802B-65709656D6BF}" type="datetimeFigureOut">
              <a:rPr lang="en-US" smtClean="0"/>
              <a:pPr/>
              <a:t>3/29/2021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DA92-F415-4640-A9E6-411B4604BF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8E100D-8E69-425B-A87C-39BBAA4F8A8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0BC120-65CA-47E2-AB4F-EDE0E304EF7D}"/>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962CF2B-EB4F-439B-908A-7AFA6E550628}"/>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a:extLst>
              <a:ext uri="{FF2B5EF4-FFF2-40B4-BE49-F238E27FC236}">
                <a16:creationId xmlns:a16="http://schemas.microsoft.com/office/drawing/2014/main" id="{9862DCFB-D41D-4B30-B9DE-9AA7706039D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334593-89C7-4672-BC22-DAA5B09B2689}"/>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135343508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F2F816-FA6A-491A-98A3-BE3D92D47648}"/>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4121DAB-6DEB-4403-9B43-07FCDC2755C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ED0F28C-024E-40FD-976E-6B0775D9874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F6871D7-71F4-463A-BF8E-E55357D1C846}"/>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CA7E7EE-9172-4BA1-A2E6-5B68B60FA735}"/>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9FB95E-A49F-4262-9AA7-093BC55F9F60}"/>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8" name="Footer Placeholder 7">
            <a:extLst>
              <a:ext uri="{FF2B5EF4-FFF2-40B4-BE49-F238E27FC236}">
                <a16:creationId xmlns:a16="http://schemas.microsoft.com/office/drawing/2014/main" id="{8FBDD7C9-4D71-4288-865D-1B1258E746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DA0C49A-010F-4440-9221-E9FEE0CEF86B}"/>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83517298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8215C8-FCF7-48D5-8D77-D92B4C05BD4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756CECC-4BD5-4CDE-8244-045D6FAC5E3B}"/>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4" name="Footer Placeholder 3">
            <a:extLst>
              <a:ext uri="{FF2B5EF4-FFF2-40B4-BE49-F238E27FC236}">
                <a16:creationId xmlns:a16="http://schemas.microsoft.com/office/drawing/2014/main" id="{1B5CFD47-F611-4ED0-A3AE-B9EE1B19DC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7C0E937-813B-4B29-AAE5-FFBC0F0D876B}"/>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8593098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0CA4FF-F4FC-4B9C-A8FE-FCEE02A8685B}"/>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3" name="Footer Placeholder 2">
            <a:extLst>
              <a:ext uri="{FF2B5EF4-FFF2-40B4-BE49-F238E27FC236}">
                <a16:creationId xmlns:a16="http://schemas.microsoft.com/office/drawing/2014/main" id="{F3D3FAEF-2420-464B-9F10-92CC53EB09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A9D349-DF97-4AEE-9CC4-B26775EA2811}"/>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27387480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9585B6-CD1F-4AE1-8411-10325670536D}"/>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4215CA28-256E-4F6C-A838-E95FC3CE4601}"/>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EEA712A-6E3A-49F1-9F8F-422FEE2FAFC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937DA9B8-ACA9-4649-82C2-F85418BA9510}"/>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a:extLst>
              <a:ext uri="{FF2B5EF4-FFF2-40B4-BE49-F238E27FC236}">
                <a16:creationId xmlns:a16="http://schemas.microsoft.com/office/drawing/2014/main" id="{4C928324-6606-45B5-AD5D-71D48955BF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894B5-F018-4305-BD60-20D319B9E059}"/>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93739868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BB17B-64EC-423F-93C3-48BAFB4EA430}"/>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53B085F4-31DF-4458-A59E-FD1FA4B8BC8C}"/>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D2F804EC-D490-4817-9C2A-0C448475A9E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15DF58F-02EE-43FB-AABF-999CF0DDB9CD}"/>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a:extLst>
              <a:ext uri="{FF2B5EF4-FFF2-40B4-BE49-F238E27FC236}">
                <a16:creationId xmlns:a16="http://schemas.microsoft.com/office/drawing/2014/main" id="{98A7E7EC-9B3A-4F99-A1DB-A148564679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8F5E3F-F7FF-4632-A2AA-8E9D029FE625}"/>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52646497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E6CF9-85E3-4D7C-948E-CE7607B237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8DF069A-F6F9-4586-BDCF-12D8BA74915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432491-763D-471A-9ED0-9B125F08C0EF}"/>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a:extLst>
              <a:ext uri="{FF2B5EF4-FFF2-40B4-BE49-F238E27FC236}">
                <a16:creationId xmlns:a16="http://schemas.microsoft.com/office/drawing/2014/main" id="{9FB2796F-E757-43E6-8322-47CFD57305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222C1-9337-4D4E-A1CE-91064A462759}"/>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59345176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BC3978-6490-411C-B6DB-F9A1E60CEA5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039128C-AF78-4F17-9642-274263F991C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C32EB9-3C53-486D-95D1-76698566D103}"/>
              </a:ext>
            </a:extLst>
          </p:cNvPr>
          <p:cNvSpPr>
            <a:spLocks noGrp="1"/>
          </p:cNvSpPr>
          <p:nvPr>
            <p:ph type="dt" sz="half" idx="10"/>
          </p:nvPr>
        </p:nvSpPr>
        <p:spPr/>
        <p:txBody>
          <a:bodyPr/>
          <a:lstStyle/>
          <a:p>
            <a:fld id="{3CD1AE2F-636E-4566-802B-65709656D6BF}" type="datetimeFigureOut">
              <a:rPr lang="en-US" smtClean="0"/>
              <a:pPr/>
              <a:t>3/29/2021</a:t>
            </a:fld>
            <a:endParaRPr lang="en-US"/>
          </a:p>
        </p:txBody>
      </p:sp>
      <p:sp>
        <p:nvSpPr>
          <p:cNvPr id="5" name="Footer Placeholder 4">
            <a:extLst>
              <a:ext uri="{FF2B5EF4-FFF2-40B4-BE49-F238E27FC236}">
                <a16:creationId xmlns:a16="http://schemas.microsoft.com/office/drawing/2014/main" id="{DC36667D-7EAE-4656-9123-1DEEC28E221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6B4241-04EC-4D12-B1EF-A27C3C3C42D0}"/>
              </a:ext>
            </a:extLst>
          </p:cNvPr>
          <p:cNvSpPr>
            <a:spLocks noGrp="1"/>
          </p:cNvSpPr>
          <p:nvPr>
            <p:ph type="sldNum" sz="quarter" idx="12"/>
          </p:nvPr>
        </p:nvSpPr>
        <p:spPr/>
        <p:txBody>
          <a:bodyPr/>
          <a:lstStyle/>
          <a:p>
            <a:fld id="{1355AA6A-CA13-4D53-AAF7-120DACA553F8}" type="slidenum">
              <a:rPr lang="en-US" smtClean="0"/>
              <a:pPr/>
              <a:t>‹#›</a:t>
            </a:fld>
            <a:endParaRPr lang="en-US"/>
          </a:p>
        </p:txBody>
      </p:sp>
    </p:spTree>
    <p:extLst>
      <p:ext uri="{BB962C8B-B14F-4D97-AF65-F5344CB8AC3E}">
        <p14:creationId xmlns:p14="http://schemas.microsoft.com/office/powerpoint/2010/main" val="2884807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a:t>Click to edit Master title style</a:t>
            </a:r>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3CD1AE2F-636E-4566-802B-65709656D6BF}" type="datetimeFigureOut">
              <a:rPr lang="en-US" smtClean="0"/>
              <a:pPr/>
              <a:t>3/29/2021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55AA6A-CA13-4D53-AAF7-120DACA553F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3CD1AE2F-636E-4566-802B-65709656D6BF}" type="datetimeFigureOut">
              <a:rPr lang="en-US" smtClean="0"/>
              <a:pPr/>
              <a:t>3/29/2021</a:t>
            </a:fld>
            <a:endParaRPr lang="en-US"/>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1355AA6A-CA13-4D53-AAF7-120DACA553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D1AE2F-636E-4566-802B-65709656D6BF}" type="datetimeFigureOut">
              <a:rPr lang="en-US" smtClean="0"/>
              <a:pPr/>
              <a:t>3/29/2021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55AA6A-CA13-4D53-AAF7-120DACA553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CD1AE2F-636E-4566-802B-65709656D6BF}" type="datetimeFigureOut">
              <a:rPr lang="en-US" smtClean="0"/>
              <a:pPr/>
              <a:t>3/29/2021</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1355AA6A-CA13-4D53-AAF7-120DACA553F8}"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3CD1AE2F-636E-4566-802B-65709656D6BF}" type="datetimeFigureOut">
              <a:rPr lang="en-US" smtClean="0"/>
              <a:pPr/>
              <a:t>3/29/2021</a:t>
            </a:fld>
            <a:endParaRPr lang="en-US"/>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1355AA6A-CA13-4D53-AAF7-120DACA553F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948" r:id="rId9"/>
    <p:sldLayoutId id="2147483949" r:id="rId10"/>
    <p:sldLayoutId id="2147483950"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3CD1AE2F-636E-4566-802B-65709656D6BF}" type="datetimeFigureOut">
              <a:rPr lang="en-US" smtClean="0"/>
              <a:pPr/>
              <a:t>3/29/2021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355AA6A-CA13-4D53-AAF7-120DACA553F8}"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06045" y="964692"/>
            <a:ext cx="5937755"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06045" y="2638045"/>
            <a:ext cx="5937755"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78943" y="6238816"/>
            <a:ext cx="2065310" cy="323968"/>
          </a:xfrm>
          <a:prstGeom prst="rect">
            <a:avLst/>
          </a:prstGeom>
        </p:spPr>
        <p:txBody>
          <a:bodyPr vert="horz" lIns="91440" tIns="45720" rIns="91440" bIns="45720" rtlCol="0" anchor="ctr"/>
          <a:lstStyle>
            <a:lvl1pPr algn="r">
              <a:defRPr sz="1000">
                <a:solidFill>
                  <a:schemeClr val="tx1">
                    <a:alpha val="70000"/>
                  </a:schemeClr>
                </a:solidFill>
              </a:defRPr>
            </a:lvl1pPr>
          </a:lstStyle>
          <a:p>
            <a:fld id="{3CD1AE2F-636E-4566-802B-65709656D6BF}" type="datetimeFigureOut">
              <a:rPr lang="en-US" smtClean="0"/>
              <a:pPr/>
              <a:t>3/29/2021</a:t>
            </a:fld>
            <a:endParaRPr lang="en-US"/>
          </a:p>
        </p:txBody>
      </p:sp>
      <p:sp>
        <p:nvSpPr>
          <p:cNvPr id="5" name="Footer Placeholder 4"/>
          <p:cNvSpPr>
            <a:spLocks noGrp="1"/>
          </p:cNvSpPr>
          <p:nvPr>
            <p:ph type="ftr" sz="quarter" idx="3"/>
          </p:nvPr>
        </p:nvSpPr>
        <p:spPr>
          <a:xfrm>
            <a:off x="1102239" y="6236208"/>
            <a:ext cx="4556664"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8240112" y="6217920"/>
            <a:ext cx="365760" cy="365760"/>
          </a:xfrm>
          <a:prstGeom prst="ellipse">
            <a:avLst/>
          </a:prstGeom>
          <a:solidFill>
            <a:srgbClr val="1D1D1D">
              <a:alpha val="69804"/>
            </a:srgbClr>
          </a:solidFill>
        </p:spPr>
        <p:txBody>
          <a:bodyPr vert="horz" lIns="18288" tIns="45720" rIns="18288" bIns="45720" rtlCol="0" anchor="ctr">
            <a:noAutofit/>
          </a:bodyPr>
          <a:lstStyle>
            <a:lvl1pPr algn="ctr">
              <a:defRPr sz="1100" spc="0" baseline="0">
                <a:solidFill>
                  <a:srgbClr val="FFFFFF"/>
                </a:solidFill>
              </a:defRPr>
            </a:lvl1pPr>
          </a:lstStyle>
          <a:p>
            <a:fld id="{1355AA6A-CA13-4D53-AAF7-120DACA553F8}" type="slidenum">
              <a:rPr lang="en-US" smtClean="0"/>
              <a:pPr/>
              <a:t>‹#›</a:t>
            </a:fld>
            <a:endParaRPr lang="en-US"/>
          </a:p>
        </p:txBody>
      </p:sp>
    </p:spTree>
    <p:extLst>
      <p:ext uri="{BB962C8B-B14F-4D97-AF65-F5344CB8AC3E}">
        <p14:creationId xmlns:p14="http://schemas.microsoft.com/office/powerpoint/2010/main" val="3637079653"/>
      </p:ext>
    </p:extLst>
  </p:cSld>
  <p:clrMap bg1="lt1" tx1="dk1" bg2="lt2" tx2="dk2" accent1="accent1" accent2="accent2" accent3="accent3" accent4="accent4" accent5="accent5" accent6="accent6" hlink="hlink" folHlink="folHlink"/>
  <p:sldLayoutIdLst>
    <p:sldLayoutId id="2147483952" r:id="rId1"/>
    <p:sldLayoutId id="2147483953" r:id="rId2"/>
    <p:sldLayoutId id="2147483954" r:id="rId3"/>
    <p:sldLayoutId id="2147483955" r:id="rId4"/>
    <p:sldLayoutId id="2147483956" r:id="rId5"/>
    <p:sldLayoutId id="2147483957" r:id="rId6"/>
    <p:sldLayoutId id="2147483958" r:id="rId7"/>
    <p:sldLayoutId id="2147483959" r:id="rId8"/>
    <p:sldLayoutId id="2147483960" r:id="rId9"/>
    <p:sldLayoutId id="2147483961" r:id="rId10"/>
    <p:sldLayoutId id="2147483962" r:id="rId11"/>
  </p:sldLayoutIdLst>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D7DFFA-7614-435B-8A05-619F6A2D01BA}"/>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31959FF-8A9C-4067-8303-2819E71FA45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65A0D6-17F0-407F-800D-B0BF6D60972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3CD1AE2F-636E-4566-802B-65709656D6BF}" type="datetimeFigureOut">
              <a:rPr lang="en-US" smtClean="0"/>
              <a:pPr/>
              <a:t>3/29/2021</a:t>
            </a:fld>
            <a:endParaRPr lang="en-US"/>
          </a:p>
        </p:txBody>
      </p:sp>
      <p:sp>
        <p:nvSpPr>
          <p:cNvPr id="5" name="Footer Placeholder 4">
            <a:extLst>
              <a:ext uri="{FF2B5EF4-FFF2-40B4-BE49-F238E27FC236}">
                <a16:creationId xmlns:a16="http://schemas.microsoft.com/office/drawing/2014/main" id="{9E3D9B87-A407-4E2F-9371-71FB285DDD20}"/>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B8DAD3A-2526-47A7-B1F4-8429B264CAA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355AA6A-CA13-4D53-AAF7-120DACA553F8}" type="slidenum">
              <a:rPr lang="en-US" smtClean="0"/>
              <a:pPr/>
              <a:t>‹#›</a:t>
            </a:fld>
            <a:endParaRPr lang="en-US"/>
          </a:p>
        </p:txBody>
      </p:sp>
    </p:spTree>
    <p:extLst>
      <p:ext uri="{BB962C8B-B14F-4D97-AF65-F5344CB8AC3E}">
        <p14:creationId xmlns:p14="http://schemas.microsoft.com/office/powerpoint/2010/main" val="2130053355"/>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68" r:id="rId5"/>
    <p:sldLayoutId id="2147483969" r:id="rId6"/>
    <p:sldLayoutId id="2147483970" r:id="rId7"/>
    <p:sldLayoutId id="2147483971" r:id="rId8"/>
    <p:sldLayoutId id="2147483972" r:id="rId9"/>
    <p:sldLayoutId id="2147483973" r:id="rId10"/>
    <p:sldLayoutId id="2147483974"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67.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8.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8.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8.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5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hyperlink" Target="https://kissflow.com/project/project-initiation/" TargetMode="External"/><Relationship Id="rId1" Type="http://schemas.openxmlformats.org/officeDocument/2006/relationships/slideLayout" Target="../slideLayouts/slideLayout5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82800496"/>
              </p:ext>
            </p:extLst>
          </p:nvPr>
        </p:nvGraphicFramePr>
        <p:xfrm>
          <a:off x="152400" y="2705099"/>
          <a:ext cx="8915400" cy="14478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Diagram 7"/>
          <p:cNvGraphicFramePr/>
          <p:nvPr>
            <p:extLst>
              <p:ext uri="{D42A27DB-BD31-4B8C-83A1-F6EECF244321}">
                <p14:modId xmlns:p14="http://schemas.microsoft.com/office/powerpoint/2010/main" val="398916936"/>
              </p:ext>
            </p:extLst>
          </p:nvPr>
        </p:nvGraphicFramePr>
        <p:xfrm>
          <a:off x="609600" y="4596353"/>
          <a:ext cx="8305800" cy="10668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9" name="Subtitle 2"/>
          <p:cNvSpPr txBox="1">
            <a:spLocks/>
          </p:cNvSpPr>
          <p:nvPr/>
        </p:nvSpPr>
        <p:spPr>
          <a:xfrm>
            <a:off x="76200" y="1481837"/>
            <a:ext cx="8991600" cy="1143000"/>
          </a:xfrm>
          <a:prstGeom prst="rect">
            <a:avLst/>
          </a:prstGeom>
          <a:solidFill>
            <a:srgbClr val="0070C0"/>
          </a:solidFill>
        </p:spPr>
        <p:txBody>
          <a:bodyPr vert="horz" anchor="ctr">
            <a:noAutofit/>
          </a:bodyPr>
          <a:lstStyle/>
          <a:p>
            <a:pPr lvl="0" algn="ctr">
              <a:spcBef>
                <a:spcPts val="700"/>
              </a:spcBef>
              <a:buClr>
                <a:schemeClr val="accent2"/>
              </a:buClr>
              <a:buSzPct val="60000"/>
            </a:pPr>
            <a:r>
              <a:rPr lang="en-US" sz="3600" b="1" i="1" dirty="0">
                <a:solidFill>
                  <a:srgbClr val="FFFF00"/>
                </a:solidFill>
              </a:rPr>
              <a:t>TASK SCHEDULING &amp; COST:VALUE DETERMINANTS OF CONSTRUCTION PROJECT</a:t>
            </a:r>
            <a:endParaRPr kumimoji="0" lang="en-US" sz="3600" b="1" i="1" u="none" strike="noStrike" kern="1200" cap="none" spc="0" normalizeH="0" baseline="0" noProof="0" dirty="0">
              <a:ln>
                <a:noFill/>
              </a:ln>
              <a:solidFill>
                <a:srgbClr val="FFFF00"/>
              </a:solidFill>
              <a:effectLst/>
              <a:uLnTx/>
              <a:uFillTx/>
              <a:latin typeface="Verdana" pitchFamily="34" charset="0"/>
              <a:ea typeface="Verdana" pitchFamily="34" charset="0"/>
              <a:cs typeface="Verdana" pitchFamily="34" charset="0"/>
            </a:endParaRPr>
          </a:p>
        </p:txBody>
      </p:sp>
      <p:pic>
        <p:nvPicPr>
          <p:cNvPr id="1026" name="Picture 2" descr="NIQS">
            <a:extLst>
              <a:ext uri="{FF2B5EF4-FFF2-40B4-BE49-F238E27FC236}">
                <a16:creationId xmlns:a16="http://schemas.microsoft.com/office/drawing/2014/main" id="{C0B62502-00A8-4283-8793-DE80941466D5}"/>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2400" y="76200"/>
            <a:ext cx="1219200" cy="1443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2726033"/>
      </p:ext>
    </p:extLst>
  </p:cSld>
  <p:clrMapOvr>
    <a:overrideClrMapping bg1="dk1" tx1="lt1" bg2="dk2" tx2="lt2" accent1="accent1" accent2="accent2" accent3="accent3" accent4="accent4" accent5="accent5" accent6="accent6" hlink="hlink" folHlink="folHlink"/>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131536"/>
            <a:ext cx="8763000" cy="65740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30856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234078"/>
            <a:ext cx="8686800" cy="63953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 y="3810000"/>
            <a:ext cx="4724400" cy="2362200"/>
          </a:xfrm>
          <a:prstGeom prst="rect">
            <a:avLst/>
          </a:prstGeom>
          <a:noFill/>
          <a:ln>
            <a:noFill/>
          </a:ln>
        </p:spPr>
      </p:pic>
      <p:sp>
        <p:nvSpPr>
          <p:cNvPr id="4" name="Cloud Callout 3"/>
          <p:cNvSpPr/>
          <p:nvPr/>
        </p:nvSpPr>
        <p:spPr>
          <a:xfrm rot="1600553">
            <a:off x="4487827" y="2903498"/>
            <a:ext cx="3161648" cy="1732466"/>
          </a:xfrm>
          <a:prstGeom prst="cloud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EARNED VALUE ANALYSIS FOMULARS</a:t>
            </a:r>
          </a:p>
        </p:txBody>
      </p:sp>
    </p:spTree>
    <p:extLst>
      <p:ext uri="{BB962C8B-B14F-4D97-AF65-F5344CB8AC3E}">
        <p14:creationId xmlns:p14="http://schemas.microsoft.com/office/powerpoint/2010/main" val="135757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7C85CF1-9EDD-40E0-9523-8041EB3947E9}"/>
              </a:ext>
            </a:extLst>
          </p:cNvPr>
          <p:cNvSpPr>
            <a:spLocks noGrp="1"/>
          </p:cNvSpPr>
          <p:nvPr>
            <p:ph type="title"/>
          </p:nvPr>
        </p:nvSpPr>
        <p:spPr>
          <a:xfrm>
            <a:off x="152400" y="274638"/>
            <a:ext cx="8839200" cy="563562"/>
          </a:xfrm>
          <a:solidFill>
            <a:schemeClr val="accent1">
              <a:lumMod val="60000"/>
              <a:lumOff val="40000"/>
            </a:schemeClr>
          </a:solidFill>
        </p:spPr>
        <p:txBody>
          <a:bodyPr>
            <a:noAutofit/>
          </a:bodyPr>
          <a:lstStyle/>
          <a:p>
            <a:pPr algn="l"/>
            <a:r>
              <a:rPr lang="en-US" sz="3000" b="1" dirty="0">
                <a:solidFill>
                  <a:schemeClr val="tx1"/>
                </a:solidFill>
                <a:latin typeface="Verdana" pitchFamily="34" charset="0"/>
                <a:ea typeface="Verdana" pitchFamily="34" charset="0"/>
                <a:cs typeface="Verdana" pitchFamily="34" charset="0"/>
              </a:rPr>
              <a:t>Primavera P6 –An Overview</a:t>
            </a:r>
          </a:p>
        </p:txBody>
      </p:sp>
      <p:sp>
        <p:nvSpPr>
          <p:cNvPr id="3" name="Content Placeholder 2"/>
          <p:cNvSpPr>
            <a:spLocks noGrp="1"/>
          </p:cNvSpPr>
          <p:nvPr>
            <p:ph idx="1"/>
          </p:nvPr>
        </p:nvSpPr>
        <p:spPr>
          <a:xfrm>
            <a:off x="152400" y="838200"/>
            <a:ext cx="8839200" cy="5715000"/>
          </a:xfrm>
        </p:spPr>
        <p:txBody>
          <a:bodyPr>
            <a:noAutofit/>
          </a:bodyPr>
          <a:lstStyle/>
          <a:p>
            <a:pPr marL="0" indent="0" algn="just">
              <a:buNone/>
            </a:pPr>
            <a:r>
              <a:rPr lang="en-US" sz="2400" dirty="0">
                <a:latin typeface="Tahoma" panose="020B0604030504040204" pitchFamily="34" charset="0"/>
                <a:ea typeface="Tahoma" panose="020B0604030504040204" pitchFamily="34" charset="0"/>
                <a:cs typeface="Tahoma" panose="020B0604030504040204" pitchFamily="34" charset="0"/>
              </a:rPr>
              <a:t>Primavera P6 Professional Project Management is an integrated project portfolio management solution that enables project-driven businesses to achieve a competitive edge.</a:t>
            </a:r>
          </a:p>
          <a:p>
            <a:pPr marL="0" indent="0" algn="just">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2400" dirty="0">
                <a:latin typeface="Tahoma" panose="020B0604030504040204" pitchFamily="34" charset="0"/>
                <a:ea typeface="Tahoma" panose="020B0604030504040204" pitchFamily="34" charset="0"/>
                <a:cs typeface="Tahoma" panose="020B0604030504040204" pitchFamily="34" charset="0"/>
              </a:rPr>
              <a:t>Primavera P6, the recognized standard for high-performance project management software, is designed to handle large-scale, highly sophisticated and multifaceted and multiple projects simultaneously. It can be used to organize projects up to 100,000 activities, and it provides unlimited resources and an unlimited number of target plans. </a:t>
            </a:r>
          </a:p>
          <a:p>
            <a:pPr marL="0" indent="0" algn="just">
              <a:buNone/>
            </a:pPr>
            <a:endParaRPr lang="en-US" sz="1000" dirty="0">
              <a:latin typeface="Tahoma" panose="020B0604030504040204" pitchFamily="34" charset="0"/>
              <a:ea typeface="Tahoma" panose="020B0604030504040204" pitchFamily="34" charset="0"/>
              <a:cs typeface="Tahoma" panose="020B0604030504040204" pitchFamily="34" charset="0"/>
            </a:endParaRPr>
          </a:p>
          <a:p>
            <a:pPr marL="0" indent="0" algn="just">
              <a:buNone/>
            </a:pPr>
            <a:r>
              <a:rPr lang="en-US" sz="2400" dirty="0">
                <a:latin typeface="Tahoma" panose="020B0604030504040204" pitchFamily="34" charset="0"/>
                <a:ea typeface="Tahoma" panose="020B0604030504040204" pitchFamily="34" charset="0"/>
                <a:cs typeface="Tahoma" panose="020B0604030504040204" pitchFamily="34" charset="0"/>
              </a:rPr>
              <a:t>Primavera P6 is amazing software for anyone involved in planning, management and reporting of a project. </a:t>
            </a:r>
            <a:r>
              <a:rPr lang="en-US" sz="2200" dirty="0">
                <a:latin typeface="Tahoma" panose="020B0604030504040204" pitchFamily="34" charset="0"/>
                <a:ea typeface="Tahoma" panose="020B0604030504040204" pitchFamily="34" charset="0"/>
                <a:cs typeface="Tahoma" panose="020B0604030504040204" pitchFamily="34" charset="0"/>
              </a:rPr>
              <a:t>Primavera P6 has benefited every industry from aerospace to manufacturing, electronics to IT, Telecom to Civil, and many more. </a:t>
            </a:r>
            <a:endParaRPr lang="en-US" sz="2200" b="1" i="1" dirty="0">
              <a:solidFill>
                <a:srgbClr val="0070C0"/>
              </a:solidFill>
              <a:latin typeface="Tahoma" panose="020B0604030504040204" pitchFamily="34" charset="0"/>
              <a:ea typeface="Tahoma" panose="020B0604030504040204" pitchFamily="34" charset="0"/>
              <a:cs typeface="Tahoma" panose="020B0604030504040204" pitchFamily="34" charset="0"/>
            </a:endParaRPr>
          </a:p>
          <a:p>
            <a:pPr marL="0" lvl="0" indent="0">
              <a:buNone/>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34085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ox(in)">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81000"/>
            <a:ext cx="8763000" cy="6019800"/>
          </a:xfrm>
        </p:spPr>
        <p:txBody>
          <a:bodyPr>
            <a:noAutofit/>
          </a:bodyPr>
          <a:lstStyle/>
          <a:p>
            <a:pPr marL="0" indent="0" algn="just">
              <a:buNone/>
            </a:pPr>
            <a:r>
              <a:rPr lang="en-US" sz="2000" b="1" i="1" dirty="0">
                <a:latin typeface="Tahoma" panose="020B0604030504040204" pitchFamily="34" charset="0"/>
                <a:ea typeface="Tahoma" panose="020B0604030504040204" pitchFamily="34" charset="0"/>
                <a:cs typeface="Tahoma" panose="020B0604030504040204" pitchFamily="34" charset="0"/>
              </a:rPr>
              <a:t>Some benefits of  Primavera P6:</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It optimizes management of all resources.</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It gives clear visibility of what’s going on in the project.</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It allows quick and easy forecasting of WBS’s, activities or projects.</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Conducts what-if analysis and analyze alternative project plans</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It facilitates Earned Value analysis with ease</a:t>
            </a:r>
          </a:p>
          <a:p>
            <a:pPr>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It allows for on-the-spot tracking of work progress and view past period performance for reporting purposes.</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The integrated risk management feature enables you to identify, categorize, and prioritize potential risks associated with specific work breakdown structure (WBS) elements and resources</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It enables the creation of  risk control plan, assign a probability of occurrence and an organizational breakdown structure (OBS) element to each risk</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r>
              <a:rPr lang="en-US" sz="2000" i="1" dirty="0">
                <a:latin typeface="Tahoma" panose="020B0604030504040204" pitchFamily="34" charset="0"/>
                <a:ea typeface="Tahoma" panose="020B0604030504040204" pitchFamily="34" charset="0"/>
                <a:cs typeface="Tahoma" panose="020B0604030504040204" pitchFamily="34" charset="0"/>
              </a:rPr>
              <a:t>Allows for maintaining project’s document library</a:t>
            </a:r>
            <a:endParaRPr lang="en-US" sz="2000" dirty="0">
              <a:latin typeface="Tahoma" panose="020B0604030504040204" pitchFamily="34" charset="0"/>
              <a:ea typeface="Tahoma" panose="020B0604030504040204" pitchFamily="34" charset="0"/>
              <a:cs typeface="Tahoma" panose="020B0604030504040204" pitchFamily="34" charset="0"/>
            </a:endParaRPr>
          </a:p>
          <a:p>
            <a:pPr lvl="0">
              <a:buFont typeface="Wingdings" panose="05000000000000000000" pitchFamily="2" charset="2"/>
              <a:buChar char="Ø"/>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ox(i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ox(i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ox(i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ox(in)">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ox(in)">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ox(in)">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 presetClass="entr" presetSubtype="16"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ox(in)">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box(in)">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363715" y="75019"/>
            <a:ext cx="8323085" cy="685800"/>
          </a:xfrm>
          <a:solidFill>
            <a:schemeClr val="accent1">
              <a:lumMod val="60000"/>
              <a:lumOff val="40000"/>
            </a:schemeClr>
          </a:solidFill>
        </p:spPr>
        <p:txBody>
          <a:bodyPr>
            <a:normAutofit fontScale="90000"/>
          </a:bodyPr>
          <a:lstStyle/>
          <a:p>
            <a:pPr algn="ctr"/>
            <a:r>
              <a:rPr lang="en-US" sz="3000" b="1" dirty="0">
                <a:solidFill>
                  <a:schemeClr val="tx1"/>
                </a:solidFill>
                <a:latin typeface="Verdana" pitchFamily="34" charset="0"/>
                <a:ea typeface="Verdana" pitchFamily="34" charset="0"/>
                <a:cs typeface="Verdana" pitchFamily="34" charset="0"/>
              </a:rPr>
              <a:t>Structuring Project Using Primavera 6 </a:t>
            </a:r>
          </a:p>
        </p:txBody>
      </p:sp>
      <p:sp>
        <p:nvSpPr>
          <p:cNvPr id="5" name="Oval 4">
            <a:extLst>
              <a:ext uri="{FF2B5EF4-FFF2-40B4-BE49-F238E27FC236}">
                <a16:creationId xmlns:a16="http://schemas.microsoft.com/office/drawing/2014/main" id="{F99E9FA5-7019-45C4-89D9-9C7EAA30B51E}"/>
              </a:ext>
            </a:extLst>
          </p:cNvPr>
          <p:cNvSpPr/>
          <p:nvPr/>
        </p:nvSpPr>
        <p:spPr>
          <a:xfrm>
            <a:off x="2994580" y="2629881"/>
            <a:ext cx="3200400" cy="1581935"/>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t>Structuring Projects</a:t>
            </a:r>
          </a:p>
        </p:txBody>
      </p:sp>
      <p:sp>
        <p:nvSpPr>
          <p:cNvPr id="7" name="Oval 6">
            <a:extLst>
              <a:ext uri="{FF2B5EF4-FFF2-40B4-BE49-F238E27FC236}">
                <a16:creationId xmlns:a16="http://schemas.microsoft.com/office/drawing/2014/main" id="{3CE553FB-6548-48A7-A2DC-CB1BF8542D6D}"/>
              </a:ext>
            </a:extLst>
          </p:cNvPr>
          <p:cNvSpPr/>
          <p:nvPr/>
        </p:nvSpPr>
        <p:spPr>
          <a:xfrm>
            <a:off x="363715" y="5193383"/>
            <a:ext cx="1981200" cy="883371"/>
          </a:xfrm>
          <a:prstGeom prst="ellipse">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Defining Budget</a:t>
            </a:r>
          </a:p>
        </p:txBody>
      </p:sp>
      <p:sp>
        <p:nvSpPr>
          <p:cNvPr id="8" name="Oval 7">
            <a:extLst>
              <a:ext uri="{FF2B5EF4-FFF2-40B4-BE49-F238E27FC236}">
                <a16:creationId xmlns:a16="http://schemas.microsoft.com/office/drawing/2014/main" id="{AE930BB5-EB24-4CDE-BF3D-FFB3B792305B}"/>
              </a:ext>
            </a:extLst>
          </p:cNvPr>
          <p:cNvSpPr/>
          <p:nvPr/>
        </p:nvSpPr>
        <p:spPr>
          <a:xfrm>
            <a:off x="157503" y="2990848"/>
            <a:ext cx="2187412" cy="876301"/>
          </a:xfrm>
          <a:prstGeom prst="ellipse">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Creating Calendars</a:t>
            </a:r>
          </a:p>
        </p:txBody>
      </p:sp>
      <p:sp>
        <p:nvSpPr>
          <p:cNvPr id="9" name="Oval 8">
            <a:extLst>
              <a:ext uri="{FF2B5EF4-FFF2-40B4-BE49-F238E27FC236}">
                <a16:creationId xmlns:a16="http://schemas.microsoft.com/office/drawing/2014/main" id="{BDF603D3-82F5-4E80-8611-CE511DB53F23}"/>
              </a:ext>
            </a:extLst>
          </p:cNvPr>
          <p:cNvSpPr/>
          <p:nvPr/>
        </p:nvSpPr>
        <p:spPr>
          <a:xfrm>
            <a:off x="5867400" y="1080150"/>
            <a:ext cx="2133600" cy="816204"/>
          </a:xfrm>
          <a:prstGeom prst="ellips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Setting up EPS</a:t>
            </a:r>
          </a:p>
        </p:txBody>
      </p:sp>
      <p:sp>
        <p:nvSpPr>
          <p:cNvPr id="10" name="Oval 9">
            <a:extLst>
              <a:ext uri="{FF2B5EF4-FFF2-40B4-BE49-F238E27FC236}">
                <a16:creationId xmlns:a16="http://schemas.microsoft.com/office/drawing/2014/main" id="{E8130614-C08C-47F3-A979-C25E5B1D7654}"/>
              </a:ext>
            </a:extLst>
          </p:cNvPr>
          <p:cNvSpPr/>
          <p:nvPr/>
        </p:nvSpPr>
        <p:spPr>
          <a:xfrm>
            <a:off x="326793" y="1078778"/>
            <a:ext cx="3644639" cy="1033609"/>
          </a:xfrm>
          <a:prstGeom prst="ellipse">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Establishing Project Codes &amp; Working with User-Defined Fields</a:t>
            </a:r>
          </a:p>
        </p:txBody>
      </p:sp>
      <p:sp>
        <p:nvSpPr>
          <p:cNvPr id="11" name="Oval 10">
            <a:extLst>
              <a:ext uri="{FF2B5EF4-FFF2-40B4-BE49-F238E27FC236}">
                <a16:creationId xmlns:a16="http://schemas.microsoft.com/office/drawing/2014/main" id="{5AEC99DB-AD99-4CA4-815B-CD874F70E2CE}"/>
              </a:ext>
            </a:extLst>
          </p:cNvPr>
          <p:cNvSpPr/>
          <p:nvPr/>
        </p:nvSpPr>
        <p:spPr>
          <a:xfrm>
            <a:off x="6781800" y="2864175"/>
            <a:ext cx="1665402" cy="816204"/>
          </a:xfrm>
          <a:prstGeom prst="ellipse">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Setting up OBS</a:t>
            </a:r>
          </a:p>
        </p:txBody>
      </p:sp>
      <p:sp>
        <p:nvSpPr>
          <p:cNvPr id="12" name="Oval 11">
            <a:extLst>
              <a:ext uri="{FF2B5EF4-FFF2-40B4-BE49-F238E27FC236}">
                <a16:creationId xmlns:a16="http://schemas.microsoft.com/office/drawing/2014/main" id="{C7A2BC52-73DA-4588-986C-ECB34F53E4ED}"/>
              </a:ext>
            </a:extLst>
          </p:cNvPr>
          <p:cNvSpPr/>
          <p:nvPr/>
        </p:nvSpPr>
        <p:spPr>
          <a:xfrm>
            <a:off x="5921214" y="4648200"/>
            <a:ext cx="2133600" cy="990600"/>
          </a:xfrm>
          <a:prstGeom prst="ellips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Defining Resources &amp; Roles</a:t>
            </a:r>
          </a:p>
        </p:txBody>
      </p:sp>
      <p:sp>
        <p:nvSpPr>
          <p:cNvPr id="13" name="Oval 12">
            <a:extLst>
              <a:ext uri="{FF2B5EF4-FFF2-40B4-BE49-F238E27FC236}">
                <a16:creationId xmlns:a16="http://schemas.microsoft.com/office/drawing/2014/main" id="{9B965CD0-1548-4BF7-BD26-CCEBE45958D5}"/>
              </a:ext>
            </a:extLst>
          </p:cNvPr>
          <p:cNvSpPr/>
          <p:nvPr/>
        </p:nvSpPr>
        <p:spPr>
          <a:xfrm>
            <a:off x="3429000" y="5525677"/>
            <a:ext cx="2133600" cy="932468"/>
          </a:xfrm>
          <a:prstGeom prst="ellipse">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Creating &amp; Reviewing WBS</a:t>
            </a:r>
          </a:p>
        </p:txBody>
      </p:sp>
      <p:cxnSp>
        <p:nvCxnSpPr>
          <p:cNvPr id="16" name="Straight Arrow Connector 15">
            <a:extLst>
              <a:ext uri="{FF2B5EF4-FFF2-40B4-BE49-F238E27FC236}">
                <a16:creationId xmlns:a16="http://schemas.microsoft.com/office/drawing/2014/main" id="{94A5BCB7-D9C1-48B2-B2B0-A7F8584E088E}"/>
              </a:ext>
            </a:extLst>
          </p:cNvPr>
          <p:cNvCxnSpPr>
            <a:cxnSpLocks/>
            <a:endCxn id="8" idx="6"/>
          </p:cNvCxnSpPr>
          <p:nvPr/>
        </p:nvCxnSpPr>
        <p:spPr>
          <a:xfrm flipH="1" flipV="1">
            <a:off x="2344915" y="3428999"/>
            <a:ext cx="649666" cy="11753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4B41575E-F751-4A2A-B0DC-F6237A2DA242}"/>
              </a:ext>
            </a:extLst>
          </p:cNvPr>
          <p:cNvCxnSpPr>
            <a:cxnSpLocks/>
            <a:endCxn id="7" idx="7"/>
          </p:cNvCxnSpPr>
          <p:nvPr/>
        </p:nvCxnSpPr>
        <p:spPr>
          <a:xfrm flipH="1">
            <a:off x="2054775" y="4029269"/>
            <a:ext cx="1393272" cy="129348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EC0B6D9E-6BEA-4112-A9E8-38010DEC0F1A}"/>
              </a:ext>
            </a:extLst>
          </p:cNvPr>
          <p:cNvCxnSpPr>
            <a:cxnSpLocks/>
          </p:cNvCxnSpPr>
          <p:nvPr/>
        </p:nvCxnSpPr>
        <p:spPr>
          <a:xfrm flipH="1" flipV="1">
            <a:off x="2189454" y="2112387"/>
            <a:ext cx="1383592" cy="68855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AB225639-2DCA-45B5-9E8D-13049014E1DA}"/>
              </a:ext>
            </a:extLst>
          </p:cNvPr>
          <p:cNvCxnSpPr>
            <a:cxnSpLocks/>
          </p:cNvCxnSpPr>
          <p:nvPr/>
        </p:nvCxnSpPr>
        <p:spPr>
          <a:xfrm flipV="1">
            <a:off x="4972003" y="1807052"/>
            <a:ext cx="1392216" cy="85305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CAC4DB81-E8B7-4B83-B56E-7ADF424ADD43}"/>
              </a:ext>
            </a:extLst>
          </p:cNvPr>
          <p:cNvCxnSpPr>
            <a:cxnSpLocks/>
          </p:cNvCxnSpPr>
          <p:nvPr/>
        </p:nvCxnSpPr>
        <p:spPr>
          <a:xfrm flipV="1">
            <a:off x="6194980" y="3280426"/>
            <a:ext cx="586820" cy="14857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924ED265-3D8B-4669-8292-16C4294138C2}"/>
              </a:ext>
            </a:extLst>
          </p:cNvPr>
          <p:cNvCxnSpPr>
            <a:cxnSpLocks/>
          </p:cNvCxnSpPr>
          <p:nvPr/>
        </p:nvCxnSpPr>
        <p:spPr>
          <a:xfrm>
            <a:off x="5733358" y="3996557"/>
            <a:ext cx="1261722" cy="66805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A095EDE9-E3E9-4546-898A-DA036CB3939D}"/>
              </a:ext>
            </a:extLst>
          </p:cNvPr>
          <p:cNvCxnSpPr>
            <a:cxnSpLocks/>
          </p:cNvCxnSpPr>
          <p:nvPr/>
        </p:nvCxnSpPr>
        <p:spPr>
          <a:xfrm flipH="1">
            <a:off x="4330242" y="4275053"/>
            <a:ext cx="403780" cy="1274584"/>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circle(in)">
                                      <p:cBhvr>
                                        <p:cTn id="12" dur="2000"/>
                                        <p:tgtEl>
                                          <p:spTgt spid="9"/>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circle(in)">
                                      <p:cBhvr>
                                        <p:cTn id="18" dur="20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circle(in)">
                                      <p:cBhvr>
                                        <p:cTn id="23" dur="2000"/>
                                        <p:tgtEl>
                                          <p:spTgt spid="13"/>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circle(in)">
                                      <p:cBhvr>
                                        <p:cTn id="26" dur="2000"/>
                                        <p:tgtEl>
                                          <p:spTgt spid="7"/>
                                        </p:tgtEl>
                                      </p:cBhvr>
                                    </p:animEffect>
                                  </p:childTnLst>
                                </p:cTn>
                              </p:par>
                              <p:par>
                                <p:cTn id="27" presetID="6" presetClass="entr" presetSubtype="1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circle(in)">
                                      <p:cBhvr>
                                        <p:cTn id="29" dur="20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barn(inVertical)">
                                      <p:cBhvr>
                                        <p:cTn id="39" dur="500"/>
                                        <p:tgtEl>
                                          <p:spTgt spid="32"/>
                                        </p:tgtEl>
                                      </p:cBhvr>
                                    </p:animEffect>
                                  </p:childTnLst>
                                </p:cTn>
                              </p:par>
                              <p:par>
                                <p:cTn id="40" presetID="16" presetClass="entr" presetSubtype="21" fill="hold"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barn(inVertical)">
                                      <p:cBhvr>
                                        <p:cTn id="42" dur="500"/>
                                        <p:tgtEl>
                                          <p:spTgt spid="33"/>
                                        </p:tgtEl>
                                      </p:cBhvr>
                                    </p:animEffect>
                                  </p:childTnLst>
                                </p:cTn>
                              </p:par>
                              <p:par>
                                <p:cTn id="43" presetID="16" presetClass="entr" presetSubtype="21" fill="hold" nodeType="with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barn(inVertical)">
                                      <p:cBhvr>
                                        <p:cTn id="45" dur="500"/>
                                        <p:tgtEl>
                                          <p:spTgt spid="34"/>
                                        </p:tgtEl>
                                      </p:cBhvr>
                                    </p:animEffect>
                                  </p:childTnLst>
                                </p:cTn>
                              </p:par>
                              <p:par>
                                <p:cTn id="46" presetID="16" presetClass="entr" presetSubtype="21" fill="hold" nodeType="with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barn(inVertical)">
                                      <p:cBhvr>
                                        <p:cTn id="48" dur="500"/>
                                        <p:tgtEl>
                                          <p:spTgt spid="35"/>
                                        </p:tgtEl>
                                      </p:cBhvr>
                                    </p:animEffect>
                                  </p:childTnLst>
                                </p:cTn>
                              </p:par>
                              <p:par>
                                <p:cTn id="49" presetID="16" presetClass="entr" presetSubtype="21"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barn(inVertical)">
                                      <p:cBhvr>
                                        <p:cTn id="51" dur="500"/>
                                        <p:tgtEl>
                                          <p:spTgt spid="17"/>
                                        </p:tgtEl>
                                      </p:cBhvr>
                                    </p:animEffect>
                                  </p:childTnLst>
                                </p:cTn>
                              </p:par>
                              <p:par>
                                <p:cTn id="52" presetID="16" presetClass="entr" presetSubtype="21" fill="hold" nodeType="with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barn(inVertical)">
                                      <p:cBhvr>
                                        <p:cTn id="54" dur="500"/>
                                        <p:tgtEl>
                                          <p:spTgt spid="16"/>
                                        </p:tgtEl>
                                      </p:cBhvr>
                                    </p:animEffect>
                                  </p:childTnLst>
                                </p:cTn>
                              </p:par>
                              <p:par>
                                <p:cTn id="55" presetID="16" presetClass="entr" presetSubtype="21" fill="hold" nodeType="with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barn(inVertical)">
                                      <p:cBhvr>
                                        <p:cTn id="5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
          <p:cNvSpPr>
            <a:spLocks noGrp="1"/>
          </p:cNvSpPr>
          <p:nvPr>
            <p:ph type="title"/>
          </p:nvPr>
        </p:nvSpPr>
        <p:spPr>
          <a:xfrm>
            <a:off x="228600" y="152400"/>
            <a:ext cx="8305800" cy="685800"/>
          </a:xfrm>
          <a:solidFill>
            <a:schemeClr val="accent3">
              <a:lumMod val="40000"/>
              <a:lumOff val="60000"/>
            </a:schemeClr>
          </a:solidFill>
        </p:spPr>
        <p:txBody>
          <a:bodyPr>
            <a:normAutofit fontScale="90000"/>
          </a:bodyPr>
          <a:lstStyle/>
          <a:p>
            <a:r>
              <a:rPr lang="en-US" sz="3000" b="1" dirty="0">
                <a:solidFill>
                  <a:schemeClr val="tx1"/>
                </a:solidFill>
                <a:latin typeface="Verdana" pitchFamily="34" charset="0"/>
                <a:ea typeface="Verdana" pitchFamily="34" charset="0"/>
                <a:cs typeface="Verdana" pitchFamily="34" charset="0"/>
              </a:rPr>
              <a:t>OVERVIEW OF THE ENTERPRISE MENU</a:t>
            </a:r>
          </a:p>
        </p:txBody>
      </p:sp>
      <p:pic>
        <p:nvPicPr>
          <p:cNvPr id="6" name="Picture 5"/>
          <p:cNvPicPr/>
          <p:nvPr/>
        </p:nvPicPr>
        <p:blipFill>
          <a:blip r:embed="rId2" cstate="print"/>
          <a:srcRect/>
          <a:stretch>
            <a:fillRect/>
          </a:stretch>
        </p:blipFill>
        <p:spPr bwMode="auto">
          <a:xfrm>
            <a:off x="0" y="914400"/>
            <a:ext cx="8686800" cy="5715000"/>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686800" cy="639762"/>
          </a:xfrm>
          <a:solidFill>
            <a:srgbClr val="FFC000"/>
          </a:solidFill>
        </p:spPr>
        <p:txBody>
          <a:bodyPr>
            <a:normAutofit fontScale="90000"/>
          </a:bodyPr>
          <a:lstStyle/>
          <a:p>
            <a:r>
              <a:rPr lang="en-US" sz="3400" dirty="0">
                <a:solidFill>
                  <a:schemeClr val="bg1"/>
                </a:solidFill>
                <a:latin typeface="Verdana" pitchFamily="34" charset="0"/>
                <a:ea typeface="Verdana" pitchFamily="34" charset="0"/>
                <a:cs typeface="Verdana" pitchFamily="34" charset="0"/>
              </a:rPr>
              <a:t>Overview of the Project Window Menu</a:t>
            </a:r>
          </a:p>
        </p:txBody>
      </p:sp>
      <p:pic>
        <p:nvPicPr>
          <p:cNvPr id="17" name="Picture 16"/>
          <p:cNvPicPr/>
          <p:nvPr/>
        </p:nvPicPr>
        <p:blipFill>
          <a:blip r:embed="rId2" cstate="print"/>
          <a:srcRect/>
          <a:stretch>
            <a:fillRect/>
          </a:stretch>
        </p:blipFill>
        <p:spPr bwMode="auto">
          <a:xfrm>
            <a:off x="228600" y="685800"/>
            <a:ext cx="8610600" cy="579120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p:cNvPicPr>
          <p:nvPr>
            <p:ph sz="quarter" idx="1"/>
          </p:nvPr>
        </p:nvPicPr>
        <p:blipFill>
          <a:blip r:embed="rId2" cstate="print"/>
          <a:srcRect/>
          <a:stretch>
            <a:fillRect/>
          </a:stretch>
        </p:blipFill>
        <p:spPr bwMode="auto">
          <a:xfrm>
            <a:off x="152400" y="990600"/>
            <a:ext cx="8763000" cy="5638800"/>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610600" cy="715962"/>
          </a:xfrm>
          <a:solidFill>
            <a:srgbClr val="FFC000"/>
          </a:solidFill>
        </p:spPr>
        <p:txBody>
          <a:bodyPr>
            <a:normAutofit/>
          </a:bodyPr>
          <a:lstStyle/>
          <a:p>
            <a:r>
              <a:rPr lang="en-US" sz="3000" b="1" dirty="0">
                <a:solidFill>
                  <a:schemeClr val="tx1"/>
                </a:solidFill>
                <a:latin typeface="Verdana" pitchFamily="34" charset="0"/>
                <a:ea typeface="Verdana" pitchFamily="34" charset="0"/>
                <a:cs typeface="Verdana" pitchFamily="34" charset="0"/>
              </a:rPr>
              <a:t>Overview of the Tools Menu</a:t>
            </a:r>
          </a:p>
        </p:txBody>
      </p:sp>
      <p:pic>
        <p:nvPicPr>
          <p:cNvPr id="5" name="Picture 4"/>
          <p:cNvPicPr/>
          <p:nvPr/>
        </p:nvPicPr>
        <p:blipFill>
          <a:blip r:embed="rId2" cstate="print"/>
          <a:srcRect/>
          <a:stretch>
            <a:fillRect/>
          </a:stretch>
        </p:blipFill>
        <p:spPr bwMode="auto">
          <a:xfrm>
            <a:off x="304800" y="1143000"/>
            <a:ext cx="8610600" cy="5410199"/>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152400" y="228600"/>
            <a:ext cx="8686800" cy="63246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563562"/>
          </a:xfrm>
          <a:solidFill>
            <a:schemeClr val="accent2"/>
          </a:solidFill>
        </p:spPr>
        <p:txBody>
          <a:bodyPr>
            <a:normAutofit fontScale="90000"/>
          </a:bodyPr>
          <a:lstStyle/>
          <a:p>
            <a:pPr algn="l"/>
            <a:r>
              <a:rPr lang="en-US" b="1" dirty="0">
                <a:solidFill>
                  <a:schemeClr val="tx1"/>
                </a:solidFill>
                <a:latin typeface="Verdana" pitchFamily="34" charset="0"/>
                <a:ea typeface="Verdana" pitchFamily="34" charset="0"/>
                <a:cs typeface="Verdana" pitchFamily="34" charset="0"/>
              </a:rPr>
              <a:t>KEY FACTS</a:t>
            </a:r>
          </a:p>
        </p:txBody>
      </p:sp>
      <p:sp>
        <p:nvSpPr>
          <p:cNvPr id="3" name="Content Placeholder 2"/>
          <p:cNvSpPr>
            <a:spLocks noGrp="1"/>
          </p:cNvSpPr>
          <p:nvPr>
            <p:ph idx="1"/>
          </p:nvPr>
        </p:nvSpPr>
        <p:spPr>
          <a:xfrm>
            <a:off x="0" y="990600"/>
            <a:ext cx="9144000" cy="5867400"/>
          </a:xfrm>
        </p:spPr>
        <p:txBody>
          <a:bodyPr>
            <a:normAutofit lnSpcReduction="10000"/>
          </a:bodyPr>
          <a:lstStyle/>
          <a:p>
            <a:pPr marL="457200" lvl="0" indent="-457200" algn="just">
              <a:buFont typeface="+mj-lt"/>
              <a:buAutoNum type="arabicPeriod"/>
            </a:pPr>
            <a:r>
              <a:rPr lang="en-US" sz="2100" dirty="0">
                <a:latin typeface="Verdana" panose="020B0604030504040204" pitchFamily="34" charset="0"/>
                <a:ea typeface="Verdana" panose="020B0604030504040204" pitchFamily="34" charset="0"/>
                <a:cs typeface="Verdana" panose="020B0604030504040204" pitchFamily="34" charset="0"/>
              </a:rPr>
              <a:t>If you were driving to a place you have never seen, you need to use a MAP or GPS as a guide to arrive safely and on time.</a:t>
            </a:r>
          </a:p>
          <a:p>
            <a:pPr marL="457200" lvl="0" indent="-457200" algn="just">
              <a:buFont typeface="+mj-lt"/>
              <a:buAutoNum type="arabicPeriod"/>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57200" lvl="0" indent="-457200" algn="just">
              <a:buFont typeface="+mj-lt"/>
              <a:buAutoNum type="arabicPeriod"/>
            </a:pPr>
            <a:r>
              <a:rPr lang="en-US" sz="2100" dirty="0">
                <a:latin typeface="Verdana" panose="020B0604030504040204" pitchFamily="34" charset="0"/>
                <a:ea typeface="Verdana" panose="020B0604030504040204" pitchFamily="34" charset="0"/>
                <a:cs typeface="Verdana" panose="020B0604030504040204" pitchFamily="34" charset="0"/>
              </a:rPr>
              <a:t>Project Management follows same methodology and purpose. To achieve each project goals, you need to plan them in advance.</a:t>
            </a:r>
          </a:p>
          <a:p>
            <a:pPr marL="457200" lvl="0" indent="-457200" algn="just">
              <a:buFont typeface="+mj-lt"/>
              <a:buAutoNum type="arabicPeriod"/>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57200" lvl="0" indent="-457200" algn="just">
              <a:buFont typeface="+mj-lt"/>
              <a:buAutoNum type="arabicPeriod"/>
            </a:pPr>
            <a:r>
              <a:rPr lang="en-US" sz="2100" dirty="0">
                <a:latin typeface="Verdana" panose="020B0604030504040204" pitchFamily="34" charset="0"/>
                <a:ea typeface="Verdana" panose="020B0604030504040204" pitchFamily="34" charset="0"/>
                <a:cs typeface="Verdana" panose="020B0604030504040204" pitchFamily="34" charset="0"/>
              </a:rPr>
              <a:t>Good project Management is </a:t>
            </a:r>
            <a:r>
              <a:rPr lang="en-US" sz="2100" b="1" dirty="0">
                <a:solidFill>
                  <a:srgbClr val="FF0000"/>
                </a:solidFill>
                <a:latin typeface="Verdana" panose="020B0604030504040204" pitchFamily="34" charset="0"/>
                <a:ea typeface="Verdana" panose="020B0604030504040204" pitchFamily="34" charset="0"/>
                <a:cs typeface="Verdana" panose="020B0604030504040204" pitchFamily="34" charset="0"/>
              </a:rPr>
              <a:t>NO LONGER AN OPTION </a:t>
            </a:r>
            <a:r>
              <a:rPr lang="en-US" sz="2100" dirty="0">
                <a:latin typeface="Verdana" panose="020B0604030504040204" pitchFamily="34" charset="0"/>
                <a:ea typeface="Verdana" panose="020B0604030504040204" pitchFamily="34" charset="0"/>
                <a:cs typeface="Verdana" panose="020B0604030504040204" pitchFamily="34" charset="0"/>
              </a:rPr>
              <a:t>in today’s corporate world. It is a critical tool to help your company stay on target and accomplish its goals.</a:t>
            </a:r>
          </a:p>
          <a:p>
            <a:pPr marL="457200" lvl="0" indent="-457200" algn="just">
              <a:buFont typeface="+mj-lt"/>
              <a:buAutoNum type="arabicPeriod"/>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57200" lvl="0" indent="-457200" algn="just">
              <a:buFont typeface="+mj-lt"/>
              <a:buAutoNum type="arabicPeriod"/>
            </a:pPr>
            <a:r>
              <a:rPr lang="en-US" sz="2100" dirty="0">
                <a:latin typeface="Verdana" panose="020B0604030504040204" pitchFamily="34" charset="0"/>
                <a:ea typeface="Verdana" panose="020B0604030504040204" pitchFamily="34" charset="0"/>
                <a:cs typeface="Verdana" panose="020B0604030504040204" pitchFamily="34" charset="0"/>
              </a:rPr>
              <a:t>Simply stated, Project Management is the process of achieving set goals within the constraint of </a:t>
            </a:r>
            <a:r>
              <a:rPr lang="en-US" sz="2100" b="1" dirty="0">
                <a:latin typeface="Verdana" panose="020B0604030504040204" pitchFamily="34" charset="0"/>
                <a:ea typeface="Verdana" panose="020B0604030504040204" pitchFamily="34" charset="0"/>
                <a:cs typeface="Verdana" panose="020B0604030504040204" pitchFamily="34" charset="0"/>
              </a:rPr>
              <a:t>TIME</a:t>
            </a:r>
            <a:r>
              <a:rPr lang="en-US" sz="2100" dirty="0">
                <a:latin typeface="Verdana" panose="020B0604030504040204" pitchFamily="34" charset="0"/>
                <a:ea typeface="Verdana" panose="020B0604030504040204" pitchFamily="34" charset="0"/>
                <a:cs typeface="Verdana" panose="020B0604030504040204" pitchFamily="34" charset="0"/>
              </a:rPr>
              <a:t>, </a:t>
            </a:r>
            <a:r>
              <a:rPr lang="en-US" sz="2100" b="1" dirty="0">
                <a:latin typeface="Verdana" panose="020B0604030504040204" pitchFamily="34" charset="0"/>
                <a:ea typeface="Verdana" panose="020B0604030504040204" pitchFamily="34" charset="0"/>
                <a:cs typeface="Verdana" panose="020B0604030504040204" pitchFamily="34" charset="0"/>
              </a:rPr>
              <a:t>BUDGET</a:t>
            </a:r>
            <a:r>
              <a:rPr lang="en-US" sz="2100" dirty="0">
                <a:latin typeface="Verdana" panose="020B0604030504040204" pitchFamily="34" charset="0"/>
                <a:ea typeface="Verdana" panose="020B0604030504040204" pitchFamily="34" charset="0"/>
                <a:cs typeface="Verdana" panose="020B0604030504040204" pitchFamily="34" charset="0"/>
              </a:rPr>
              <a:t> and </a:t>
            </a:r>
            <a:r>
              <a:rPr lang="en-US" sz="2100" b="1" dirty="0">
                <a:latin typeface="Verdana" panose="020B0604030504040204" pitchFamily="34" charset="0"/>
                <a:ea typeface="Verdana" panose="020B0604030504040204" pitchFamily="34" charset="0"/>
                <a:cs typeface="Verdana" panose="020B0604030504040204" pitchFamily="34" charset="0"/>
              </a:rPr>
              <a:t>STAFFING REQUIREMENTS</a:t>
            </a:r>
            <a:r>
              <a:rPr lang="en-US" sz="2100" dirty="0">
                <a:latin typeface="Verdana" panose="020B0604030504040204" pitchFamily="34" charset="0"/>
                <a:ea typeface="Verdana" panose="020B0604030504040204" pitchFamily="34" charset="0"/>
                <a:cs typeface="Verdana" panose="020B0604030504040204" pitchFamily="34" charset="0"/>
              </a:rPr>
              <a:t>.</a:t>
            </a:r>
          </a:p>
          <a:p>
            <a:pPr marL="457200" lvl="0" indent="-457200" algn="just">
              <a:buFont typeface="+mj-lt"/>
              <a:buAutoNum type="arabicPeriod"/>
            </a:pPr>
            <a:endParaRPr lang="en-US" sz="1000" dirty="0">
              <a:latin typeface="Verdana" panose="020B0604030504040204" pitchFamily="34" charset="0"/>
              <a:ea typeface="Verdana" panose="020B0604030504040204" pitchFamily="34" charset="0"/>
              <a:cs typeface="Verdana" panose="020B0604030504040204" pitchFamily="34" charset="0"/>
            </a:endParaRPr>
          </a:p>
          <a:p>
            <a:pPr marL="457200" lvl="0" indent="-457200" algn="just">
              <a:buFont typeface="+mj-lt"/>
              <a:buAutoNum type="arabicPeriod"/>
            </a:pPr>
            <a:r>
              <a:rPr lang="en-US" sz="2100" dirty="0">
                <a:latin typeface="Verdana" panose="020B0604030504040204" pitchFamily="34" charset="0"/>
                <a:ea typeface="Verdana" panose="020B0604030504040204" pitchFamily="34" charset="0"/>
                <a:cs typeface="Verdana" panose="020B0604030504040204" pitchFamily="34" charset="0"/>
              </a:rPr>
              <a:t>The process of Project Management is guided by </a:t>
            </a:r>
            <a:r>
              <a:rPr lang="en-US" sz="2100" b="1" u="sng" dirty="0">
                <a:latin typeface="Verdana" panose="020B0604030504040204" pitchFamily="34" charset="0"/>
                <a:ea typeface="Verdana" panose="020B0604030504040204" pitchFamily="34" charset="0"/>
                <a:cs typeface="Verdana" panose="020B0604030504040204" pitchFamily="34" charset="0"/>
              </a:rPr>
              <a:t>three (3)</a:t>
            </a:r>
            <a:r>
              <a:rPr lang="en-US" sz="2100" dirty="0">
                <a:latin typeface="Verdana" panose="020B0604030504040204" pitchFamily="34" charset="0"/>
                <a:ea typeface="Verdana" panose="020B0604030504040204" pitchFamily="34" charset="0"/>
                <a:cs typeface="Verdana" panose="020B0604030504040204" pitchFamily="34" charset="0"/>
              </a:rPr>
              <a:t> key principles </a:t>
            </a:r>
            <a:r>
              <a:rPr lang="en-US" sz="2100" b="1" dirty="0">
                <a:solidFill>
                  <a:srgbClr val="00B0F0"/>
                </a:solidFill>
                <a:latin typeface="Verdana" panose="020B0604030504040204" pitchFamily="34" charset="0"/>
                <a:ea typeface="Verdana" panose="020B0604030504040204" pitchFamily="34" charset="0"/>
                <a:cs typeface="Verdana" panose="020B0604030504040204" pitchFamily="34" charset="0"/>
              </a:rPr>
              <a:t>PLANNING</a:t>
            </a:r>
            <a:r>
              <a:rPr lang="en-US" sz="2100" b="1" dirty="0">
                <a:latin typeface="Verdana" panose="020B0604030504040204" pitchFamily="34" charset="0"/>
                <a:ea typeface="Verdana" panose="020B0604030504040204" pitchFamily="34" charset="0"/>
                <a:cs typeface="Verdana" panose="020B0604030504040204" pitchFamily="34" charset="0"/>
              </a:rPr>
              <a:t>, </a:t>
            </a:r>
            <a:r>
              <a:rPr lang="en-US" sz="2100" b="1" dirty="0">
                <a:solidFill>
                  <a:srgbClr val="00B050"/>
                </a:solidFill>
                <a:latin typeface="Verdana" panose="020B0604030504040204" pitchFamily="34" charset="0"/>
                <a:ea typeface="Verdana" panose="020B0604030504040204" pitchFamily="34" charset="0"/>
                <a:cs typeface="Verdana" panose="020B0604030504040204" pitchFamily="34" charset="0"/>
              </a:rPr>
              <a:t>CONTROLLING</a:t>
            </a:r>
            <a:r>
              <a:rPr lang="en-US" sz="2100" b="1" dirty="0">
                <a:latin typeface="Verdana" panose="020B0604030504040204" pitchFamily="34" charset="0"/>
                <a:ea typeface="Verdana" panose="020B0604030504040204" pitchFamily="34" charset="0"/>
                <a:cs typeface="Verdana" panose="020B0604030504040204" pitchFamily="34" charset="0"/>
              </a:rPr>
              <a:t> &amp; </a:t>
            </a:r>
            <a:r>
              <a:rPr lang="en-US" sz="2100" b="1" dirty="0">
                <a:solidFill>
                  <a:srgbClr val="FFC000"/>
                </a:solidFill>
                <a:latin typeface="Verdana" panose="020B0604030504040204" pitchFamily="34" charset="0"/>
                <a:ea typeface="Verdana" panose="020B0604030504040204" pitchFamily="34" charset="0"/>
                <a:cs typeface="Verdana" panose="020B0604030504040204" pitchFamily="34" charset="0"/>
              </a:rPr>
              <a:t>MANAGING</a:t>
            </a:r>
            <a:r>
              <a:rPr lang="en-US" sz="2100" dirty="0">
                <a:latin typeface="Verdana" panose="020B0604030504040204" pitchFamily="34" charset="0"/>
                <a:ea typeface="Verdana" panose="020B0604030504040204" pitchFamily="34" charset="0"/>
                <a:cs typeface="Verdana" panose="020B0604030504040204" pitchFamily="34" charset="0"/>
              </a:rPr>
              <a:t>.</a:t>
            </a:r>
          </a:p>
        </p:txBody>
      </p:sp>
    </p:spTree>
    <p:extLst>
      <p:ext uri="{BB962C8B-B14F-4D97-AF65-F5344CB8AC3E}">
        <p14:creationId xmlns:p14="http://schemas.microsoft.com/office/powerpoint/2010/main" val="2851612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6" end="6"/>
                                            </p:txEl>
                                          </p:spTgt>
                                        </p:tgtEl>
                                        <p:attrNameLst>
                                          <p:attrName>style.visibility</p:attrName>
                                        </p:attrNameLst>
                                      </p:cBhvr>
                                      <p:to>
                                        <p:strVal val="visible"/>
                                      </p:to>
                                    </p:set>
                                    <p:animEffect transition="in" filter="fade">
                                      <p:cBhvr>
                                        <p:cTn id="24" dur="500"/>
                                        <p:tgtEl>
                                          <p:spTgt spid="3">
                                            <p:txEl>
                                              <p:pRg st="6" end="6"/>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Effect transition="in" filter="fade">
                                      <p:cBhvr>
                                        <p:cTn id="29" dur="1000"/>
                                        <p:tgtEl>
                                          <p:spTgt spid="3">
                                            <p:txEl>
                                              <p:pRg st="8" end="8"/>
                                            </p:txEl>
                                          </p:spTgt>
                                        </p:tgtEl>
                                      </p:cBhvr>
                                    </p:animEffect>
                                    <p:anim calcmode="lin" valueType="num">
                                      <p:cBhvr>
                                        <p:cTn id="30"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1"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0" y="152400"/>
            <a:ext cx="9144000" cy="914400"/>
          </a:xfrm>
          <a:solidFill>
            <a:schemeClr val="accent5">
              <a:lumMod val="60000"/>
              <a:lumOff val="40000"/>
            </a:schemeClr>
          </a:solidFill>
        </p:spPr>
        <p:txBody>
          <a:bodyPr>
            <a:normAutofit/>
          </a:bodyPr>
          <a:lstStyle/>
          <a:p>
            <a:r>
              <a:rPr lang="en-US" sz="2700" b="1" dirty="0">
                <a:solidFill>
                  <a:schemeClr val="tx1"/>
                </a:solidFill>
                <a:latin typeface="Verdana" pitchFamily="34" charset="0"/>
                <a:ea typeface="Verdana" pitchFamily="34" charset="0"/>
                <a:cs typeface="Verdana" pitchFamily="34" charset="0"/>
              </a:rPr>
              <a:t>Creating Work Breakdown Structure</a:t>
            </a:r>
          </a:p>
        </p:txBody>
      </p:sp>
      <p:pic>
        <p:nvPicPr>
          <p:cNvPr id="6" name="Picture 5"/>
          <p:cNvPicPr/>
          <p:nvPr/>
        </p:nvPicPr>
        <p:blipFill>
          <a:blip r:embed="rId2" cstate="print"/>
          <a:srcRect/>
          <a:stretch>
            <a:fillRect/>
          </a:stretch>
        </p:blipFill>
        <p:spPr bwMode="auto">
          <a:xfrm>
            <a:off x="152400" y="1600200"/>
            <a:ext cx="5791200" cy="4343400"/>
          </a:xfrm>
          <a:prstGeom prst="rect">
            <a:avLst/>
          </a:prstGeom>
          <a:noFill/>
          <a:ln w="9525">
            <a:noFill/>
            <a:miter lim="800000"/>
            <a:headEnd/>
            <a:tailEnd/>
          </a:ln>
        </p:spPr>
      </p:pic>
      <p:pic>
        <p:nvPicPr>
          <p:cNvPr id="7" name="Picture 6"/>
          <p:cNvPicPr/>
          <p:nvPr/>
        </p:nvPicPr>
        <p:blipFill>
          <a:blip r:embed="rId3" cstate="print"/>
          <a:srcRect/>
          <a:stretch>
            <a:fillRect/>
          </a:stretch>
        </p:blipFill>
        <p:spPr bwMode="auto">
          <a:xfrm>
            <a:off x="3352801" y="2057401"/>
            <a:ext cx="5791200" cy="48006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76200" y="152400"/>
            <a:ext cx="8991600" cy="609600"/>
          </a:xfrm>
          <a:solidFill>
            <a:schemeClr val="accent5"/>
          </a:solidFill>
        </p:spPr>
        <p:txBody>
          <a:bodyPr>
            <a:normAutofit/>
          </a:bodyPr>
          <a:lstStyle/>
          <a:p>
            <a:r>
              <a:rPr lang="en-US" sz="2700" b="1" dirty="0">
                <a:solidFill>
                  <a:schemeClr val="tx1"/>
                </a:solidFill>
                <a:latin typeface="Verdana" pitchFamily="34" charset="0"/>
                <a:ea typeface="Verdana" pitchFamily="34" charset="0"/>
                <a:cs typeface="Verdana" pitchFamily="34" charset="0"/>
              </a:rPr>
              <a:t>Creating Calendars</a:t>
            </a:r>
          </a:p>
        </p:txBody>
      </p:sp>
      <p:pic>
        <p:nvPicPr>
          <p:cNvPr id="8" name="Picture 7"/>
          <p:cNvPicPr/>
          <p:nvPr/>
        </p:nvPicPr>
        <p:blipFill>
          <a:blip r:embed="rId2" cstate="print"/>
          <a:srcRect/>
          <a:stretch>
            <a:fillRect/>
          </a:stretch>
        </p:blipFill>
        <p:spPr bwMode="auto">
          <a:xfrm>
            <a:off x="42421" y="990600"/>
            <a:ext cx="5476875" cy="4333875"/>
          </a:xfrm>
          <a:prstGeom prst="rect">
            <a:avLst/>
          </a:prstGeom>
          <a:noFill/>
          <a:ln w="9525">
            <a:noFill/>
            <a:miter lim="800000"/>
            <a:headEnd/>
            <a:tailEnd/>
          </a:ln>
        </p:spPr>
      </p:pic>
      <p:pic>
        <p:nvPicPr>
          <p:cNvPr id="9" name="Picture 8"/>
          <p:cNvPicPr/>
          <p:nvPr/>
        </p:nvPicPr>
        <p:blipFill>
          <a:blip r:embed="rId3" cstate="print"/>
          <a:srcRect/>
          <a:stretch>
            <a:fillRect/>
          </a:stretch>
        </p:blipFill>
        <p:spPr bwMode="auto">
          <a:xfrm>
            <a:off x="3628340" y="1533525"/>
            <a:ext cx="5444173" cy="481965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228600" y="533400"/>
            <a:ext cx="8610600" cy="639762"/>
          </a:xfrm>
          <a:solidFill>
            <a:srgbClr val="00B0F0"/>
          </a:solidFill>
        </p:spPr>
        <p:txBody>
          <a:bodyPr>
            <a:normAutofit/>
          </a:bodyPr>
          <a:lstStyle/>
          <a:p>
            <a:pPr algn="l"/>
            <a:r>
              <a:rPr lang="en-US" sz="3000" b="1" dirty="0">
                <a:solidFill>
                  <a:schemeClr val="tx1"/>
                </a:solidFill>
                <a:latin typeface="Verdana" pitchFamily="34" charset="0"/>
                <a:ea typeface="Verdana" pitchFamily="34" charset="0"/>
                <a:cs typeface="Verdana" pitchFamily="34" charset="0"/>
              </a:rPr>
              <a:t>Establishing Activities Relationships</a:t>
            </a:r>
          </a:p>
        </p:txBody>
      </p:sp>
      <p:pic>
        <p:nvPicPr>
          <p:cNvPr id="6" name="Picture 5"/>
          <p:cNvPicPr/>
          <p:nvPr/>
        </p:nvPicPr>
        <p:blipFill>
          <a:blip r:embed="rId2" cstate="print"/>
          <a:srcRect/>
          <a:stretch>
            <a:fillRect/>
          </a:stretch>
        </p:blipFill>
        <p:spPr bwMode="auto">
          <a:xfrm>
            <a:off x="304800" y="1219200"/>
            <a:ext cx="8534400" cy="5333999"/>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228600" y="228600"/>
            <a:ext cx="8610600" cy="639762"/>
          </a:xfrm>
          <a:solidFill>
            <a:srgbClr val="92D050"/>
          </a:solidFill>
        </p:spPr>
        <p:txBody>
          <a:bodyPr>
            <a:normAutofit/>
          </a:bodyPr>
          <a:lstStyle/>
          <a:p>
            <a:pPr algn="l"/>
            <a:r>
              <a:rPr lang="en-US" sz="3000" b="1" dirty="0">
                <a:solidFill>
                  <a:schemeClr val="tx1"/>
                </a:solidFill>
                <a:latin typeface="Verdana" pitchFamily="34" charset="0"/>
                <a:ea typeface="Verdana" pitchFamily="34" charset="0"/>
                <a:cs typeface="Verdana" pitchFamily="34" charset="0"/>
              </a:rPr>
              <a:t>Dissolving or Deleting Activity</a:t>
            </a:r>
          </a:p>
        </p:txBody>
      </p:sp>
      <p:pic>
        <p:nvPicPr>
          <p:cNvPr id="10" name="Picture 9"/>
          <p:cNvPicPr/>
          <p:nvPr/>
        </p:nvPicPr>
        <p:blipFill>
          <a:blip r:embed="rId2" cstate="print"/>
          <a:srcRect/>
          <a:stretch>
            <a:fillRect/>
          </a:stretch>
        </p:blipFill>
        <p:spPr bwMode="auto">
          <a:xfrm>
            <a:off x="228600" y="914400"/>
            <a:ext cx="8610600" cy="57150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xfrm>
            <a:off x="381000" y="228600"/>
            <a:ext cx="8534400" cy="639762"/>
          </a:xfrm>
          <a:solidFill>
            <a:srgbClr val="FFC000"/>
          </a:solidFill>
        </p:spPr>
        <p:txBody>
          <a:bodyPr>
            <a:normAutofit/>
          </a:bodyPr>
          <a:lstStyle/>
          <a:p>
            <a:pPr algn="l"/>
            <a:r>
              <a:rPr lang="en-US" sz="3000" b="1" dirty="0">
                <a:solidFill>
                  <a:schemeClr val="tx1"/>
                </a:solidFill>
                <a:latin typeface="Verdana" pitchFamily="34" charset="0"/>
                <a:ea typeface="Verdana" pitchFamily="34" charset="0"/>
                <a:cs typeface="Verdana" pitchFamily="34" charset="0"/>
              </a:rPr>
              <a:t>Assigning Resources &amp; Role</a:t>
            </a:r>
          </a:p>
        </p:txBody>
      </p:sp>
      <p:pic>
        <p:nvPicPr>
          <p:cNvPr id="4" name="Picture 3"/>
          <p:cNvPicPr/>
          <p:nvPr/>
        </p:nvPicPr>
        <p:blipFill>
          <a:blip r:embed="rId2" cstate="print"/>
          <a:srcRect/>
          <a:stretch>
            <a:fillRect/>
          </a:stretch>
        </p:blipFill>
        <p:spPr bwMode="auto">
          <a:xfrm>
            <a:off x="304800" y="914400"/>
            <a:ext cx="8610600" cy="5715000"/>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bg>
      <p:bgRef idx="1003">
        <a:schemeClr val="bg2"/>
      </p:bgRef>
    </p:bg>
    <p:spTree>
      <p:nvGrpSpPr>
        <p:cNvPr id="1" name=""/>
        <p:cNvGrpSpPr/>
        <p:nvPr/>
      </p:nvGrpSpPr>
      <p:grpSpPr>
        <a:xfrm>
          <a:off x="0" y="0"/>
          <a:ext cx="0" cy="0"/>
          <a:chOff x="0" y="0"/>
          <a:chExt cx="0" cy="0"/>
        </a:xfrm>
      </p:grpSpPr>
      <p:graphicFrame>
        <p:nvGraphicFramePr>
          <p:cNvPr id="2" name="Content Placeholder 1"/>
          <p:cNvGraphicFramePr>
            <a:graphicFrameLocks noGrp="1"/>
          </p:cNvGraphicFramePr>
          <p:nvPr>
            <p:ph idx="1"/>
            <p:extLst>
              <p:ext uri="{D42A27DB-BD31-4B8C-83A1-F6EECF244321}">
                <p14:modId xmlns:p14="http://schemas.microsoft.com/office/powerpoint/2010/main" val="2103077154"/>
              </p:ext>
            </p:extLst>
          </p:nvPr>
        </p:nvGraphicFramePr>
        <p:xfrm>
          <a:off x="457200" y="1295400"/>
          <a:ext cx="8534400" cy="48771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50743199"/>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563562"/>
          </a:xfrm>
          <a:solidFill>
            <a:schemeClr val="accent2"/>
          </a:solidFill>
        </p:spPr>
        <p:txBody>
          <a:bodyPr>
            <a:normAutofit fontScale="90000"/>
          </a:bodyPr>
          <a:lstStyle/>
          <a:p>
            <a:pPr algn="l"/>
            <a:r>
              <a:rPr lang="en-US" b="1" cap="none" dirty="0">
                <a:solidFill>
                  <a:schemeClr val="tx1"/>
                </a:solidFill>
                <a:latin typeface="Verdana" pitchFamily="34" charset="0"/>
                <a:ea typeface="Verdana" pitchFamily="34" charset="0"/>
                <a:cs typeface="Verdana" pitchFamily="34" charset="0"/>
              </a:rPr>
              <a:t>Planning Vs. Scheduling</a:t>
            </a:r>
          </a:p>
        </p:txBody>
      </p:sp>
      <p:sp>
        <p:nvSpPr>
          <p:cNvPr id="3" name="Content Placeholder 2"/>
          <p:cNvSpPr>
            <a:spLocks noGrp="1"/>
          </p:cNvSpPr>
          <p:nvPr>
            <p:ph idx="1"/>
          </p:nvPr>
        </p:nvSpPr>
        <p:spPr>
          <a:xfrm>
            <a:off x="0" y="990600"/>
            <a:ext cx="9144000" cy="5867400"/>
          </a:xfrm>
        </p:spPr>
        <p:txBody>
          <a:bodyPr>
            <a:normAutofit/>
          </a:bodyPr>
          <a:lstStyle/>
          <a:p>
            <a:pPr marL="0" indent="0" algn="just">
              <a:buNone/>
            </a:pPr>
            <a:r>
              <a:rPr lang="en-US" sz="2200" dirty="0">
                <a:latin typeface="Verdana" panose="020B0604030504040204" pitchFamily="34" charset="0"/>
                <a:ea typeface="Verdana" panose="020B0604030504040204" pitchFamily="34" charset="0"/>
              </a:rPr>
              <a:t>Planning primarily involves selecting the appropriate policies, project methodologies, and procedures required to deliver the project on time.</a:t>
            </a:r>
          </a:p>
          <a:p>
            <a:pPr algn="just"/>
            <a:endParaRPr lang="en-US" sz="2200" dirty="0">
              <a:latin typeface="Verdana" panose="020B0604030504040204" pitchFamily="34" charset="0"/>
              <a:ea typeface="Verdana" panose="020B0604030504040204" pitchFamily="34" charset="0"/>
            </a:endParaRPr>
          </a:p>
          <a:p>
            <a:pPr marL="0" indent="0" algn="just">
              <a:buNone/>
            </a:pPr>
            <a:r>
              <a:rPr lang="en-US" sz="2200" dirty="0">
                <a:latin typeface="Verdana" panose="020B0604030504040204" pitchFamily="34" charset="0"/>
                <a:ea typeface="Verdana" panose="020B0604030504040204" pitchFamily="34" charset="0"/>
              </a:rPr>
              <a:t>Scheduling, on the other hand, converts the plans, scope, and cost into an operational timeline.</a:t>
            </a:r>
          </a:p>
          <a:p>
            <a:pPr marL="457200" lvl="0" indent="-457200" algn="just">
              <a:buFont typeface="+mj-lt"/>
              <a:buAutoNum type="arabicPeriod"/>
            </a:pPr>
            <a:endParaRPr lang="en-US" sz="22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9032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5424"/>
            <a:ext cx="8991600" cy="563562"/>
          </a:xfrm>
          <a:solidFill>
            <a:schemeClr val="accent2"/>
          </a:solidFill>
        </p:spPr>
        <p:txBody>
          <a:bodyPr>
            <a:normAutofit fontScale="90000"/>
          </a:bodyPr>
          <a:lstStyle/>
          <a:p>
            <a:pPr algn="l"/>
            <a:r>
              <a:rPr lang="en-US" b="1" cap="none" dirty="0">
                <a:solidFill>
                  <a:schemeClr val="tx1"/>
                </a:solidFill>
                <a:latin typeface="Verdana" pitchFamily="34" charset="0"/>
                <a:ea typeface="Verdana" pitchFamily="34" charset="0"/>
                <a:cs typeface="Verdana" pitchFamily="34" charset="0"/>
              </a:rPr>
              <a:t>Why Task Scheduling?</a:t>
            </a:r>
          </a:p>
        </p:txBody>
      </p:sp>
      <p:sp>
        <p:nvSpPr>
          <p:cNvPr id="3" name="Content Placeholder 2"/>
          <p:cNvSpPr>
            <a:spLocks noGrp="1"/>
          </p:cNvSpPr>
          <p:nvPr>
            <p:ph idx="1"/>
          </p:nvPr>
        </p:nvSpPr>
        <p:spPr>
          <a:xfrm>
            <a:off x="-13355" y="838986"/>
            <a:ext cx="9081155" cy="6096000"/>
          </a:xfrm>
        </p:spPr>
        <p:txBody>
          <a:bodyPr>
            <a:noAutofit/>
          </a:bodyPr>
          <a:lstStyle/>
          <a:p>
            <a:pPr marL="0" indent="0" algn="just">
              <a:buNone/>
            </a:pPr>
            <a:r>
              <a:rPr lang="en-US" sz="2200" dirty="0">
                <a:latin typeface="Verdana" panose="020B0604030504040204" pitchFamily="34" charset="0"/>
                <a:ea typeface="Verdana" panose="020B0604030504040204" pitchFamily="34" charset="0"/>
                <a:cs typeface="Tahoma" panose="020B0604030504040204" pitchFamily="34" charset="0"/>
              </a:rPr>
              <a:t>Project scheduling, when done well, makes the entire project run more smoothly.</a:t>
            </a:r>
          </a:p>
          <a:p>
            <a:pPr marL="0" indent="0" algn="just">
              <a:buNone/>
            </a:pPr>
            <a:endParaRPr lang="en-US" sz="1000" dirty="0">
              <a:latin typeface="Verdana" panose="020B0604030504040204" pitchFamily="34" charset="0"/>
              <a:ea typeface="Verdana" panose="020B0604030504040204" pitchFamily="34" charset="0"/>
              <a:cs typeface="Tahoma" panose="020B0604030504040204" pitchFamily="34" charset="0"/>
            </a:endParaRPr>
          </a:p>
          <a:p>
            <a:pPr marL="0" indent="0" algn="just">
              <a:buNone/>
            </a:pPr>
            <a:r>
              <a:rPr lang="en-US" sz="2200" dirty="0">
                <a:latin typeface="Verdana" panose="020B0604030504040204" pitchFamily="34" charset="0"/>
                <a:ea typeface="Verdana" panose="020B0604030504040204" pitchFamily="34" charset="0"/>
                <a:cs typeface="Tahoma" panose="020B0604030504040204" pitchFamily="34" charset="0"/>
              </a:rPr>
              <a:t>Committing to the project scheduling process at the </a:t>
            </a:r>
            <a:r>
              <a:rPr lang="en-US" sz="2200" b="1" dirty="0">
                <a:solidFill>
                  <a:srgbClr val="FF0000"/>
                </a:solidFill>
                <a:latin typeface="Verdana" panose="020B0604030504040204" pitchFamily="34" charset="0"/>
                <a:ea typeface="Verdana" panose="020B0604030504040204" pitchFamily="34" charset="0"/>
                <a:cs typeface="Tahoma" panose="020B0604030504040204" pitchFamily="34" charset="0"/>
                <a:hlinkClick r:id="rId2">
                  <a:extLst>
                    <a:ext uri="{A12FA001-AC4F-418D-AE19-62706E023703}">
                      <ahyp:hlinkClr xmlns:ahyp="http://schemas.microsoft.com/office/drawing/2018/hyperlinkcolor" val="tx"/>
                    </a:ext>
                  </a:extLst>
                </a:hlinkClick>
              </a:rPr>
              <a:t>beginning of your project</a:t>
            </a:r>
            <a:r>
              <a:rPr lang="en-US" sz="2200" b="1" dirty="0">
                <a:solidFill>
                  <a:srgbClr val="FF0000"/>
                </a:solidFill>
                <a:latin typeface="Verdana" panose="020B0604030504040204" pitchFamily="34" charset="0"/>
                <a:ea typeface="Verdana" panose="020B0604030504040204" pitchFamily="34" charset="0"/>
                <a:cs typeface="Tahoma" panose="020B0604030504040204" pitchFamily="34" charset="0"/>
              </a:rPr>
              <a:t> </a:t>
            </a:r>
            <a:r>
              <a:rPr lang="en-US" sz="2200" dirty="0">
                <a:latin typeface="Verdana" panose="020B0604030504040204" pitchFamily="34" charset="0"/>
                <a:ea typeface="Verdana" panose="020B0604030504040204" pitchFamily="34" charset="0"/>
                <a:cs typeface="Tahoma" panose="020B0604030504040204" pitchFamily="34" charset="0"/>
              </a:rPr>
              <a:t>will give you a clear picture of the requirements set before us.</a:t>
            </a:r>
          </a:p>
          <a:p>
            <a:pPr marL="0" indent="0" algn="just">
              <a:buNone/>
            </a:pPr>
            <a:endParaRPr lang="en-US" sz="1000" dirty="0">
              <a:latin typeface="Verdana" panose="020B0604030504040204" pitchFamily="34" charset="0"/>
              <a:ea typeface="Verdana" panose="020B0604030504040204" pitchFamily="34" charset="0"/>
              <a:cs typeface="Tahoma" panose="020B0604030504040204" pitchFamily="34" charset="0"/>
            </a:endParaRPr>
          </a:p>
          <a:p>
            <a:pPr marL="0" indent="0" algn="just">
              <a:buNone/>
            </a:pPr>
            <a:r>
              <a:rPr lang="en-US" sz="2200" dirty="0">
                <a:latin typeface="Verdana" panose="020B0604030504040204" pitchFamily="34" charset="0"/>
                <a:ea typeface="Verdana" panose="020B0604030504040204" pitchFamily="34" charset="0"/>
                <a:cs typeface="Tahoma" panose="020B0604030504040204" pitchFamily="34" charset="0"/>
              </a:rPr>
              <a:t>It also gives us the chance to catch issues early and alert clients if a timeline isn’t feasible. Besides being good for us as  project managers, project scheduling is good for the team.</a:t>
            </a:r>
          </a:p>
          <a:p>
            <a:pPr marL="0" indent="0" algn="just">
              <a:buNone/>
            </a:pPr>
            <a:endParaRPr lang="en-US" sz="1000" dirty="0">
              <a:latin typeface="Verdana" panose="020B0604030504040204" pitchFamily="34" charset="0"/>
              <a:ea typeface="Verdana" panose="020B0604030504040204" pitchFamily="34" charset="0"/>
              <a:cs typeface="Tahoma" panose="020B0604030504040204" pitchFamily="34" charset="0"/>
            </a:endParaRPr>
          </a:p>
          <a:p>
            <a:pPr marL="0" indent="0" algn="just">
              <a:buNone/>
            </a:pPr>
            <a:r>
              <a:rPr lang="en-US" sz="2200" dirty="0">
                <a:latin typeface="Verdana" panose="020B0604030504040204" pitchFamily="34" charset="0"/>
                <a:ea typeface="Verdana" panose="020B0604030504040204" pitchFamily="34" charset="0"/>
                <a:cs typeface="Tahoma" panose="020B0604030504040204" pitchFamily="34" charset="0"/>
              </a:rPr>
              <a:t>Everyone knows what to expect and when. Everyone is being held accountable for the same due dates.</a:t>
            </a:r>
          </a:p>
          <a:p>
            <a:pPr marL="0" indent="0" algn="just">
              <a:buNone/>
            </a:pPr>
            <a:endParaRPr lang="en-US" sz="1000" dirty="0">
              <a:latin typeface="Verdana" panose="020B0604030504040204" pitchFamily="34" charset="0"/>
              <a:ea typeface="Verdana" panose="020B0604030504040204" pitchFamily="34" charset="0"/>
              <a:cs typeface="Tahoma" panose="020B0604030504040204" pitchFamily="34" charset="0"/>
            </a:endParaRPr>
          </a:p>
          <a:p>
            <a:pPr marL="0" indent="0" algn="just">
              <a:buNone/>
            </a:pPr>
            <a:r>
              <a:rPr lang="en-US" sz="2200" dirty="0">
                <a:latin typeface="Verdana" panose="020B0604030504040204" pitchFamily="34" charset="0"/>
                <a:ea typeface="Verdana" panose="020B0604030504040204" pitchFamily="34" charset="0"/>
                <a:cs typeface="Tahoma" panose="020B0604030504040204" pitchFamily="34" charset="0"/>
              </a:rPr>
              <a:t>Other managers can allocate resources efficiently for the project, and they’ll be able to anticipate when resources will be available for other projects.</a:t>
            </a:r>
          </a:p>
          <a:p>
            <a:pPr marL="457200" lvl="0" indent="-457200" algn="just">
              <a:buFont typeface="+mj-lt"/>
              <a:buAutoNum type="arabicPeriod"/>
            </a:pPr>
            <a:endParaRPr lang="en-US" sz="2200" dirty="0">
              <a:latin typeface="Verdana" panose="020B0604030504040204" pitchFamily="34" charset="0"/>
              <a:ea typeface="Verdan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6489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563562"/>
          </a:xfrm>
          <a:solidFill>
            <a:schemeClr val="accent5">
              <a:lumMod val="60000"/>
              <a:lumOff val="40000"/>
            </a:schemeClr>
          </a:solidFill>
        </p:spPr>
        <p:txBody>
          <a:bodyPr>
            <a:normAutofit fontScale="90000"/>
          </a:bodyPr>
          <a:lstStyle/>
          <a:p>
            <a:pPr algn="l"/>
            <a:r>
              <a:rPr lang="en-US" b="1" cap="none" dirty="0">
                <a:solidFill>
                  <a:schemeClr val="tx1"/>
                </a:solidFill>
                <a:latin typeface="Verdana" pitchFamily="34" charset="0"/>
                <a:ea typeface="Verdana" pitchFamily="34" charset="0"/>
                <a:cs typeface="Verdana" pitchFamily="34" charset="0"/>
              </a:rPr>
              <a:t>Eight Basic Steps of Tasks Scheduling</a:t>
            </a:r>
          </a:p>
        </p:txBody>
      </p:sp>
      <p:grpSp>
        <p:nvGrpSpPr>
          <p:cNvPr id="13" name="Group 12">
            <a:extLst>
              <a:ext uri="{FF2B5EF4-FFF2-40B4-BE49-F238E27FC236}">
                <a16:creationId xmlns:a16="http://schemas.microsoft.com/office/drawing/2014/main" id="{9E25D9C8-3575-4819-9EED-3E6159BBDC3A}"/>
              </a:ext>
            </a:extLst>
          </p:cNvPr>
          <p:cNvGrpSpPr/>
          <p:nvPr/>
        </p:nvGrpSpPr>
        <p:grpSpPr>
          <a:xfrm>
            <a:off x="228600" y="1143000"/>
            <a:ext cx="8648307" cy="4953000"/>
            <a:chOff x="480767" y="1066800"/>
            <a:chExt cx="8648307" cy="3628237"/>
          </a:xfrm>
          <a:solidFill>
            <a:srgbClr val="FFC000"/>
          </a:solidFill>
        </p:grpSpPr>
        <p:sp>
          <p:nvSpPr>
            <p:cNvPr id="4" name="Rectangle 3">
              <a:extLst>
                <a:ext uri="{FF2B5EF4-FFF2-40B4-BE49-F238E27FC236}">
                  <a16:creationId xmlns:a16="http://schemas.microsoft.com/office/drawing/2014/main" id="{67B688E0-B8C4-476C-B67B-2221D9FB4300}"/>
                </a:ext>
              </a:extLst>
            </p:cNvPr>
            <p:cNvSpPr/>
            <p:nvPr/>
          </p:nvSpPr>
          <p:spPr>
            <a:xfrm>
              <a:off x="480767" y="1066800"/>
              <a:ext cx="5715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Plan Schedule Management</a:t>
              </a:r>
            </a:p>
          </p:txBody>
        </p:sp>
        <p:sp>
          <p:nvSpPr>
            <p:cNvPr id="5" name="Rectangle 4">
              <a:extLst>
                <a:ext uri="{FF2B5EF4-FFF2-40B4-BE49-F238E27FC236}">
                  <a16:creationId xmlns:a16="http://schemas.microsoft.com/office/drawing/2014/main" id="{49C56AF3-3BB4-402A-920E-DFB0436DBE20}"/>
                </a:ext>
              </a:extLst>
            </p:cNvPr>
            <p:cNvSpPr/>
            <p:nvPr/>
          </p:nvSpPr>
          <p:spPr>
            <a:xfrm>
              <a:off x="914400" y="1534998"/>
              <a:ext cx="5639586"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Define the Project Activities</a:t>
              </a:r>
            </a:p>
          </p:txBody>
        </p:sp>
        <p:sp>
          <p:nvSpPr>
            <p:cNvPr id="6" name="Rectangle 5">
              <a:extLst>
                <a:ext uri="{FF2B5EF4-FFF2-40B4-BE49-F238E27FC236}">
                  <a16:creationId xmlns:a16="http://schemas.microsoft.com/office/drawing/2014/main" id="{BE4B22E3-7B5C-4B5C-8266-B2AA2A7F4287}"/>
                </a:ext>
              </a:extLst>
            </p:cNvPr>
            <p:cNvSpPr/>
            <p:nvPr/>
          </p:nvSpPr>
          <p:spPr>
            <a:xfrm>
              <a:off x="1371600" y="1985521"/>
              <a:ext cx="5715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Determine the Dependencies</a:t>
              </a:r>
            </a:p>
          </p:txBody>
        </p:sp>
        <p:sp>
          <p:nvSpPr>
            <p:cNvPr id="7" name="Rectangle 6">
              <a:extLst>
                <a:ext uri="{FF2B5EF4-FFF2-40B4-BE49-F238E27FC236}">
                  <a16:creationId xmlns:a16="http://schemas.microsoft.com/office/drawing/2014/main" id="{7E73A044-5701-4604-BE0F-5D36F35DC63F}"/>
                </a:ext>
              </a:extLst>
            </p:cNvPr>
            <p:cNvSpPr/>
            <p:nvPr/>
          </p:nvSpPr>
          <p:spPr>
            <a:xfrm>
              <a:off x="1981200" y="2439383"/>
              <a:ext cx="5715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Sequence Activities</a:t>
              </a:r>
            </a:p>
          </p:txBody>
        </p:sp>
        <p:sp>
          <p:nvSpPr>
            <p:cNvPr id="8" name="Rectangle 7">
              <a:extLst>
                <a:ext uri="{FF2B5EF4-FFF2-40B4-BE49-F238E27FC236}">
                  <a16:creationId xmlns:a16="http://schemas.microsoft.com/office/drawing/2014/main" id="{3046F68B-8CFE-47C5-AFE8-579C20EB0C8B}"/>
                </a:ext>
              </a:extLst>
            </p:cNvPr>
            <p:cNvSpPr/>
            <p:nvPr/>
          </p:nvSpPr>
          <p:spPr>
            <a:xfrm>
              <a:off x="2362200" y="2870656"/>
              <a:ext cx="57150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Estimate Resources</a:t>
              </a:r>
            </a:p>
          </p:txBody>
        </p:sp>
        <p:sp>
          <p:nvSpPr>
            <p:cNvPr id="9" name="Rectangle 8">
              <a:extLst>
                <a:ext uri="{FF2B5EF4-FFF2-40B4-BE49-F238E27FC236}">
                  <a16:creationId xmlns:a16="http://schemas.microsoft.com/office/drawing/2014/main" id="{820857B6-EFF7-4EA3-B6CC-A6069E58488D}"/>
                </a:ext>
              </a:extLst>
            </p:cNvPr>
            <p:cNvSpPr/>
            <p:nvPr/>
          </p:nvSpPr>
          <p:spPr>
            <a:xfrm>
              <a:off x="2667000" y="3340328"/>
              <a:ext cx="57912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Estimate Durations</a:t>
              </a:r>
            </a:p>
          </p:txBody>
        </p:sp>
        <p:sp>
          <p:nvSpPr>
            <p:cNvPr id="10" name="Rectangle 9">
              <a:extLst>
                <a:ext uri="{FF2B5EF4-FFF2-40B4-BE49-F238E27FC236}">
                  <a16:creationId xmlns:a16="http://schemas.microsoft.com/office/drawing/2014/main" id="{AE444B3F-72C2-464C-9032-7B605A88AEF1}"/>
                </a:ext>
              </a:extLst>
            </p:cNvPr>
            <p:cNvSpPr/>
            <p:nvPr/>
          </p:nvSpPr>
          <p:spPr>
            <a:xfrm>
              <a:off x="3162300" y="3791292"/>
              <a:ext cx="56388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Develop Project Schedule</a:t>
              </a:r>
            </a:p>
          </p:txBody>
        </p:sp>
        <p:sp>
          <p:nvSpPr>
            <p:cNvPr id="11" name="Rectangle 10">
              <a:extLst>
                <a:ext uri="{FF2B5EF4-FFF2-40B4-BE49-F238E27FC236}">
                  <a16:creationId xmlns:a16="http://schemas.microsoft.com/office/drawing/2014/main" id="{55EAF8F6-26F4-4FE0-A433-DEC3DF33DA8A}"/>
                </a:ext>
              </a:extLst>
            </p:cNvPr>
            <p:cNvSpPr/>
            <p:nvPr/>
          </p:nvSpPr>
          <p:spPr>
            <a:xfrm>
              <a:off x="4099874" y="4237837"/>
              <a:ext cx="5029200" cy="457200"/>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tx1"/>
                  </a:solidFill>
                  <a:latin typeface="Verdana" panose="020B0604030504040204" pitchFamily="34" charset="0"/>
                  <a:ea typeface="Verdana" panose="020B0604030504040204" pitchFamily="34" charset="0"/>
                  <a:cs typeface="Tahoma" panose="020B0604030504040204" pitchFamily="34" charset="0"/>
                </a:rPr>
                <a:t>Monitor &amp; Control</a:t>
              </a:r>
            </a:p>
          </p:txBody>
        </p:sp>
      </p:grpSp>
      <p:cxnSp>
        <p:nvCxnSpPr>
          <p:cNvPr id="15" name="Straight Arrow Connector 14">
            <a:extLst>
              <a:ext uri="{FF2B5EF4-FFF2-40B4-BE49-F238E27FC236}">
                <a16:creationId xmlns:a16="http://schemas.microsoft.com/office/drawing/2014/main" id="{9572A874-7D4D-4320-9CE0-AC773E2C9E61}"/>
              </a:ext>
            </a:extLst>
          </p:cNvPr>
          <p:cNvCxnSpPr/>
          <p:nvPr/>
        </p:nvCxnSpPr>
        <p:spPr>
          <a:xfrm>
            <a:off x="152400" y="2057400"/>
            <a:ext cx="2667000" cy="3733800"/>
          </a:xfrm>
          <a:prstGeom prst="straightConnector1">
            <a:avLst/>
          </a:prstGeom>
          <a:ln w="76200">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BADC7E0-C494-44A7-9DFC-28B5C1829D17}"/>
              </a:ext>
            </a:extLst>
          </p:cNvPr>
          <p:cNvCxnSpPr>
            <a:cxnSpLocks/>
          </p:cNvCxnSpPr>
          <p:nvPr/>
        </p:nvCxnSpPr>
        <p:spPr>
          <a:xfrm flipH="1" flipV="1">
            <a:off x="7915766" y="3200400"/>
            <a:ext cx="1075835" cy="182880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57570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792162"/>
          </a:xfrm>
          <a:solidFill>
            <a:schemeClr val="accent4">
              <a:lumMod val="60000"/>
              <a:lumOff val="40000"/>
            </a:schemeClr>
          </a:solidFill>
        </p:spPr>
        <p:txBody>
          <a:bodyPr>
            <a:noAutofit/>
          </a:bodyPr>
          <a:lstStyle/>
          <a:p>
            <a:pPr algn="l"/>
            <a:r>
              <a:rPr lang="en-US" sz="3000" b="1" cap="none" dirty="0">
                <a:solidFill>
                  <a:schemeClr val="tx1"/>
                </a:solidFill>
                <a:latin typeface="Verdana" pitchFamily="34" charset="0"/>
                <a:ea typeface="Verdana" pitchFamily="34" charset="0"/>
                <a:cs typeface="Verdana" pitchFamily="34" charset="0"/>
              </a:rPr>
              <a:t>Why </a:t>
            </a:r>
            <a:r>
              <a:rPr lang="en-US" sz="2800" b="1" cap="none" dirty="0">
                <a:solidFill>
                  <a:schemeClr val="tx1"/>
                </a:solidFill>
                <a:latin typeface="Verdana" pitchFamily="34" charset="0"/>
                <a:ea typeface="Verdana" pitchFamily="34" charset="0"/>
                <a:cs typeface="Verdana" pitchFamily="34" charset="0"/>
              </a:rPr>
              <a:t>Project Monitoring</a:t>
            </a:r>
            <a:r>
              <a:rPr lang="en-US" sz="3000" b="1" cap="none" dirty="0">
                <a:solidFill>
                  <a:schemeClr val="tx1"/>
                </a:solidFill>
                <a:latin typeface="Verdana" pitchFamily="34" charset="0"/>
                <a:ea typeface="Verdana" pitchFamily="34" charset="0"/>
                <a:cs typeface="Verdana" pitchFamily="34" charset="0"/>
              </a:rPr>
              <a:t>/Control?</a:t>
            </a:r>
          </a:p>
        </p:txBody>
      </p:sp>
      <p:pic>
        <p:nvPicPr>
          <p:cNvPr id="13314"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1143000" y="1474216"/>
            <a:ext cx="6324600" cy="494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5391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dissolve">
                                      <p:cBhvr>
                                        <p:cTn id="7" dur="500"/>
                                        <p:tgtEl>
                                          <p:spTgt spid="13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792162"/>
          </a:xfrm>
          <a:solidFill>
            <a:srgbClr val="92D050"/>
          </a:solidFill>
        </p:spPr>
        <p:txBody>
          <a:bodyPr>
            <a:normAutofit/>
          </a:bodyPr>
          <a:lstStyle/>
          <a:p>
            <a:pPr algn="l"/>
            <a:r>
              <a:rPr lang="en-US" b="1" dirty="0">
                <a:solidFill>
                  <a:schemeClr val="tx1"/>
                </a:solidFill>
              </a:rPr>
              <a:t>Fundamental Facts</a:t>
            </a:r>
          </a:p>
        </p:txBody>
      </p:sp>
      <p:pic>
        <p:nvPicPr>
          <p:cNvPr id="12290"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tretch>
            <a:fillRect/>
          </a:stretch>
        </p:blipFill>
        <p:spPr bwMode="auto">
          <a:xfrm>
            <a:off x="381732" y="1066800"/>
            <a:ext cx="8305067" cy="5516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796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diamond(in)">
                                      <p:cBhvr>
                                        <p:cTn id="7" dur="2000"/>
                                        <p:tgtEl>
                                          <p:spTgt spid="12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8600" y="274638"/>
            <a:ext cx="8763000" cy="639762"/>
          </a:xfrm>
          <a:solidFill>
            <a:srgbClr val="FFC000"/>
          </a:solidFill>
        </p:spPr>
        <p:txBody>
          <a:bodyPr>
            <a:normAutofit fontScale="90000"/>
          </a:bodyPr>
          <a:lstStyle/>
          <a:p>
            <a:pPr algn="l"/>
            <a:r>
              <a:rPr lang="en-US" b="1" cap="none" dirty="0">
                <a:solidFill>
                  <a:schemeClr val="tx1"/>
                </a:solidFill>
              </a:rPr>
              <a:t>Key Performance Indicators</a:t>
            </a:r>
          </a:p>
        </p:txBody>
      </p:sp>
      <p:sp>
        <p:nvSpPr>
          <p:cNvPr id="3" name="Content Placeholder 2"/>
          <p:cNvSpPr>
            <a:spLocks noGrp="1"/>
          </p:cNvSpPr>
          <p:nvPr>
            <p:ph idx="1"/>
          </p:nvPr>
        </p:nvSpPr>
        <p:spPr>
          <a:xfrm>
            <a:off x="228600" y="1143000"/>
            <a:ext cx="8763000" cy="5562600"/>
          </a:xfrm>
          <a:solidFill>
            <a:schemeClr val="tx1"/>
          </a:solidFill>
        </p:spPr>
        <p:txBody>
          <a:bodyPr>
            <a:normAutofit/>
          </a:bodyPr>
          <a:lstStyle/>
          <a:p>
            <a:pPr marL="36576" indent="0" algn="just">
              <a:buNone/>
            </a:pPr>
            <a:r>
              <a:rPr lang="en-US" sz="2400" b="1" dirty="0">
                <a:solidFill>
                  <a:schemeClr val="bg1"/>
                </a:solidFill>
                <a:latin typeface="Verdana" panose="020B0604030504040204" pitchFamily="34" charset="0"/>
                <a:ea typeface="Verdana" panose="020B0604030504040204" pitchFamily="34" charset="0"/>
                <a:cs typeface="Verdana" panose="020B0604030504040204" pitchFamily="34" charset="0"/>
              </a:rPr>
              <a:t>Knowing cost allows you to figure out what is going on.</a:t>
            </a:r>
          </a:p>
          <a:p>
            <a:pPr marL="36576" indent="0" algn="just">
              <a:buNone/>
            </a:pPr>
            <a:endParaRPr lang="en-US" sz="1000" b="1" dirty="0">
              <a:latin typeface="Verdana" panose="020B0604030504040204" pitchFamily="34" charset="0"/>
              <a:ea typeface="Verdana" panose="020B0604030504040204" pitchFamily="34" charset="0"/>
              <a:cs typeface="Verdana" panose="020B0604030504040204" pitchFamily="34" charset="0"/>
            </a:endParaRPr>
          </a:p>
          <a:p>
            <a:pPr marL="36576" indent="0" algn="just">
              <a:buNone/>
            </a:pPr>
            <a:r>
              <a:rPr lang="en-US" sz="2400" b="1" dirty="0">
                <a:solidFill>
                  <a:srgbClr val="92D050"/>
                </a:solidFill>
                <a:latin typeface="Verdana" panose="020B0604030504040204" pitchFamily="34" charset="0"/>
                <a:ea typeface="Verdana" panose="020B0604030504040204" pitchFamily="34" charset="0"/>
                <a:cs typeface="Verdana" panose="020B0604030504040204" pitchFamily="34" charset="0"/>
              </a:rPr>
              <a:t>If the work is on schedule and fewer hours were required than estimated, then people are working more efficiently than expected.</a:t>
            </a:r>
          </a:p>
          <a:p>
            <a:pPr marL="36576" indent="0" algn="just">
              <a:buNone/>
            </a:pPr>
            <a:endParaRPr lang="en-US" sz="1000" b="1"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36576" indent="0" algn="just">
              <a:buNone/>
            </a:pPr>
            <a:r>
              <a:rPr lang="en-US" sz="2400" b="1" dirty="0">
                <a:solidFill>
                  <a:srgbClr val="FFFF00"/>
                </a:solidFill>
                <a:latin typeface="Verdana" panose="020B0604030504040204" pitchFamily="34" charset="0"/>
                <a:ea typeface="Verdana" panose="020B0604030504040204" pitchFamily="34" charset="0"/>
                <a:cs typeface="Verdana" panose="020B0604030504040204" pitchFamily="34" charset="0"/>
              </a:rPr>
              <a:t>If work is on schedule but more hours have been expended than planned, then this is a sign of trouble.</a:t>
            </a:r>
          </a:p>
          <a:p>
            <a:pPr marL="36576" indent="0" algn="just">
              <a:buNone/>
            </a:pPr>
            <a:endParaRPr lang="en-US" sz="1000" dirty="0">
              <a:solidFill>
                <a:srgbClr val="FFFF00"/>
              </a:solidFill>
              <a:latin typeface="Verdana" panose="020B0604030504040204" pitchFamily="34" charset="0"/>
              <a:ea typeface="Verdana" panose="020B0604030504040204" pitchFamily="34" charset="0"/>
              <a:cs typeface="Verdana" panose="020B0604030504040204" pitchFamily="34" charset="0"/>
            </a:endParaRPr>
          </a:p>
          <a:p>
            <a:pPr marL="36576" indent="0" algn="just">
              <a:buNone/>
            </a:pPr>
            <a:r>
              <a:rPr lang="en-US" sz="2400" b="1" dirty="0">
                <a:solidFill>
                  <a:srgbClr val="FF0000"/>
                </a:solidFill>
                <a:latin typeface="Verdana" panose="020B0604030504040204" pitchFamily="34" charset="0"/>
                <a:ea typeface="Verdana" panose="020B0604030504040204" pitchFamily="34" charset="0"/>
                <a:cs typeface="Verdana" panose="020B0604030504040204" pitchFamily="34" charset="0"/>
              </a:rPr>
              <a:t>If the work is behind schedule and total hours more than planned, it means people are not doing what they are supposed to do. </a:t>
            </a:r>
          </a:p>
        </p:txBody>
      </p:sp>
    </p:spTree>
    <p:extLst>
      <p:ext uri="{BB962C8B-B14F-4D97-AF65-F5344CB8AC3E}">
        <p14:creationId xmlns:p14="http://schemas.microsoft.com/office/powerpoint/2010/main" val="278172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141770"/>
            <a:ext cx="8645849" cy="6487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389639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1" Type="http://schemas.openxmlformats.org/officeDocument/2006/relationships/image" Target="../media/image3.jpeg"/></Relationships>
</file>

<file path=ppt/theme/_rels/theme5.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Urban">
  <a:themeElements>
    <a:clrScheme name="Urban">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Urban">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eorgia"/>
        <a:ea typeface=""/>
        <a:cs typeface=""/>
        <a:font script="Jpan" typeface="HG明朝B"/>
        <a:font script="Hang" typeface="맑은 고딕"/>
        <a:font script="Hans" typeface="宋体"/>
        <a:font script="Hant" typeface="新細明體"/>
        <a:font script="Arab" typeface="Arial"/>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4.xml><?xml version="1.0" encoding="utf-8"?>
<a:theme xmlns:a="http://schemas.openxmlformats.org/drawingml/2006/main" name="1_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5.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6.xml><?xml version="1.0" encoding="utf-8"?>
<a:theme xmlns:a="http://schemas.openxmlformats.org/drawingml/2006/main" name="Parcel">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14408</TotalTime>
  <Words>814</Words>
  <Application>Microsoft Office PowerPoint</Application>
  <PresentationFormat>On-screen Show (4:3)</PresentationFormat>
  <Paragraphs>88</Paragraphs>
  <Slides>25</Slides>
  <Notes>2</Notes>
  <HiddenSlides>0</HiddenSlides>
  <MMClips>0</MMClips>
  <ScaleCrop>false</ScaleCrop>
  <HeadingPairs>
    <vt:vector size="6" baseType="variant">
      <vt:variant>
        <vt:lpstr>Fonts Used</vt:lpstr>
      </vt:variant>
      <vt:variant>
        <vt:i4>15</vt:i4>
      </vt:variant>
      <vt:variant>
        <vt:lpstr>Theme</vt:lpstr>
      </vt:variant>
      <vt:variant>
        <vt:i4>7</vt:i4>
      </vt:variant>
      <vt:variant>
        <vt:lpstr>Slide Titles</vt:lpstr>
      </vt:variant>
      <vt:variant>
        <vt:i4>25</vt:i4>
      </vt:variant>
    </vt:vector>
  </HeadingPairs>
  <TitlesOfParts>
    <vt:vector size="47" baseType="lpstr">
      <vt:lpstr>Arial</vt:lpstr>
      <vt:lpstr>Book Antiqua</vt:lpstr>
      <vt:lpstr>Bookman Old Style</vt:lpstr>
      <vt:lpstr>Calibri</vt:lpstr>
      <vt:lpstr>Calibri Light</vt:lpstr>
      <vt:lpstr>Century Schoolbook</vt:lpstr>
      <vt:lpstr>Georgia</vt:lpstr>
      <vt:lpstr>Gill Sans MT</vt:lpstr>
      <vt:lpstr>Lucida Sans</vt:lpstr>
      <vt:lpstr>Tahoma</vt:lpstr>
      <vt:lpstr>Trebuchet MS</vt:lpstr>
      <vt:lpstr>Verdana</vt:lpstr>
      <vt:lpstr>Wingdings</vt:lpstr>
      <vt:lpstr>Wingdings 2</vt:lpstr>
      <vt:lpstr>Wingdings 3</vt:lpstr>
      <vt:lpstr>Urban</vt:lpstr>
      <vt:lpstr>Office Theme</vt:lpstr>
      <vt:lpstr>Apex</vt:lpstr>
      <vt:lpstr>1_Oriel</vt:lpstr>
      <vt:lpstr>Origin</vt:lpstr>
      <vt:lpstr>Parcel</vt:lpstr>
      <vt:lpstr>1_Office Theme</vt:lpstr>
      <vt:lpstr>PowerPoint Presentation</vt:lpstr>
      <vt:lpstr>KEY FACTS</vt:lpstr>
      <vt:lpstr>Planning Vs. Scheduling</vt:lpstr>
      <vt:lpstr>Why Task Scheduling?</vt:lpstr>
      <vt:lpstr>Eight Basic Steps of Tasks Scheduling</vt:lpstr>
      <vt:lpstr>Why Project Monitoring/Control?</vt:lpstr>
      <vt:lpstr>Fundamental Facts</vt:lpstr>
      <vt:lpstr>Key Performance Indicators</vt:lpstr>
      <vt:lpstr>PowerPoint Presentation</vt:lpstr>
      <vt:lpstr>PowerPoint Presentation</vt:lpstr>
      <vt:lpstr>PowerPoint Presentation</vt:lpstr>
      <vt:lpstr>Primavera P6 –An Overview</vt:lpstr>
      <vt:lpstr>PowerPoint Presentation</vt:lpstr>
      <vt:lpstr>Structuring Project Using Primavera 6 </vt:lpstr>
      <vt:lpstr>OVERVIEW OF THE ENTERPRISE MENU</vt:lpstr>
      <vt:lpstr>Overview of the Project Window Menu</vt:lpstr>
      <vt:lpstr>PowerPoint Presentation</vt:lpstr>
      <vt:lpstr>Overview of the Tools Menu</vt:lpstr>
      <vt:lpstr>PowerPoint Presentation</vt:lpstr>
      <vt:lpstr>Creating Work Breakdown Structure</vt:lpstr>
      <vt:lpstr>Creating Calendars</vt:lpstr>
      <vt:lpstr>Establishing Activities Relationships</vt:lpstr>
      <vt:lpstr>Dissolving or Deleting Activity</vt:lpstr>
      <vt:lpstr>Assigning Resources &amp; Role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BUDGETING &amp;CAPITAL PROJECT MONITORING AND EVALUATION IN AN ERA OFCHANGE</dc:title>
  <dc:creator>Esther Olorunkiya</dc:creator>
  <cp:lastModifiedBy>Joshua Olorunkiya</cp:lastModifiedBy>
  <cp:revision>401</cp:revision>
  <dcterms:created xsi:type="dcterms:W3CDTF">2016-06-23T14:43:36Z</dcterms:created>
  <dcterms:modified xsi:type="dcterms:W3CDTF">2021-03-29T09:22:34Z</dcterms:modified>
  <cp:contentStatus/>
</cp:coreProperties>
</file>